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693" r:id="rId2"/>
    <p:sldId id="713" r:id="rId3"/>
    <p:sldId id="705" r:id="rId4"/>
    <p:sldId id="715" r:id="rId5"/>
    <p:sldId id="714" r:id="rId6"/>
    <p:sldId id="716" r:id="rId7"/>
    <p:sldId id="710" r:id="rId8"/>
    <p:sldId id="708" r:id="rId9"/>
    <p:sldId id="712" r:id="rId10"/>
    <p:sldId id="709" r:id="rId11"/>
    <p:sldId id="694" r:id="rId12"/>
    <p:sldId id="706" r:id="rId13"/>
    <p:sldId id="696" r:id="rId14"/>
    <p:sldId id="711" r:id="rId15"/>
    <p:sldId id="657" r:id="rId16"/>
    <p:sldId id="695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3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0E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36DF343-D3D2-41F0-8183-6097D0A3E0AD}" v="332" dt="2026-08-19T06:10:35.40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5" autoAdjust="0"/>
    <p:restoredTop sz="95366" autoAdjust="0"/>
  </p:normalViewPr>
  <p:slideViewPr>
    <p:cSldViewPr>
      <p:cViewPr varScale="1">
        <p:scale>
          <a:sx n="89" d="100"/>
          <a:sy n="89" d="100"/>
        </p:scale>
        <p:origin x="84" y="216"/>
      </p:cViewPr>
      <p:guideLst>
        <p:guide orient="horz" pos="1933"/>
        <p:guide pos="3840"/>
      </p:guideLst>
    </p:cSldViewPr>
  </p:slid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100" d="100"/>
        <a:sy n="100" d="100"/>
      </p:scale>
      <p:origin x="0" y="-241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163176A0-02FC-47D8-8D6B-77EA423298B5}"/>
    <pc:docChg chg="undo custSel addSld delSld modSld sldOrd">
      <pc:chgData name="Stewart Gale" userId="3647ddd2-6040-41ae-a96d-232c23482af8" providerId="ADAL" clId="{163176A0-02FC-47D8-8D6B-77EA423298B5}" dt="2026-08-19T06:10:38.258" v="1412" actId="14100"/>
      <pc:docMkLst>
        <pc:docMk/>
      </pc:docMkLst>
      <pc:sldChg chg="modSp mod">
        <pc:chgData name="Stewart Gale" userId="3647ddd2-6040-41ae-a96d-232c23482af8" providerId="ADAL" clId="{163176A0-02FC-47D8-8D6B-77EA423298B5}" dt="2026-08-18T09:47:33.596" v="1058" actId="1076"/>
        <pc:sldMkLst>
          <pc:docMk/>
          <pc:sldMk cId="2369963424" sldId="696"/>
        </pc:sldMkLst>
        <pc:spChg chg="mod">
          <ac:chgData name="Stewart Gale" userId="3647ddd2-6040-41ae-a96d-232c23482af8" providerId="ADAL" clId="{163176A0-02FC-47D8-8D6B-77EA423298B5}" dt="2026-08-18T09:47:33.596" v="1058" actId="1076"/>
          <ac:spMkLst>
            <pc:docMk/>
            <pc:sldMk cId="2369963424" sldId="696"/>
            <ac:spMk id="88" creationId="{9C024EB5-F7C5-F4D3-6450-B6BE7A72EF2C}"/>
          </ac:spMkLst>
        </pc:spChg>
      </pc:sldChg>
      <pc:sldChg chg="addSp delSp modSp mod addAnim delAnim modAnim">
        <pc:chgData name="Stewart Gale" userId="3647ddd2-6040-41ae-a96d-232c23482af8" providerId="ADAL" clId="{163176A0-02FC-47D8-8D6B-77EA423298B5}" dt="2026-08-18T09:10:03.474" v="495" actId="1076"/>
        <pc:sldMkLst>
          <pc:docMk/>
          <pc:sldMk cId="609619510" sldId="708"/>
        </pc:sldMkLst>
        <pc:spChg chg="mod">
          <ac:chgData name="Stewart Gale" userId="3647ddd2-6040-41ae-a96d-232c23482af8" providerId="ADAL" clId="{163176A0-02FC-47D8-8D6B-77EA423298B5}" dt="2026-08-18T09:09:57.121" v="493" actId="1076"/>
          <ac:spMkLst>
            <pc:docMk/>
            <pc:sldMk cId="609619510" sldId="708"/>
            <ac:spMk id="2" creationId="{3B999842-25F2-6CB4-513A-2536041347CC}"/>
          </ac:spMkLst>
        </pc:spChg>
        <pc:spChg chg="mod">
          <ac:chgData name="Stewart Gale" userId="3647ddd2-6040-41ae-a96d-232c23482af8" providerId="ADAL" clId="{163176A0-02FC-47D8-8D6B-77EA423298B5}" dt="2026-08-18T09:09:57.121" v="493" actId="1076"/>
          <ac:spMkLst>
            <pc:docMk/>
            <pc:sldMk cId="609619510" sldId="708"/>
            <ac:spMk id="3" creationId="{E79D155D-1E64-7D77-19FA-7B027275C380}"/>
          </ac:spMkLst>
        </pc:spChg>
        <pc:spChg chg="mod">
          <ac:chgData name="Stewart Gale" userId="3647ddd2-6040-41ae-a96d-232c23482af8" providerId="ADAL" clId="{163176A0-02FC-47D8-8D6B-77EA423298B5}" dt="2026-08-18T09:09:41.586" v="489" actId="1076"/>
          <ac:spMkLst>
            <pc:docMk/>
            <pc:sldMk cId="609619510" sldId="708"/>
            <ac:spMk id="5" creationId="{A3962999-E871-E802-FED2-DD7DF697C263}"/>
          </ac:spMkLst>
        </pc:spChg>
        <pc:spChg chg="mod">
          <ac:chgData name="Stewart Gale" userId="3647ddd2-6040-41ae-a96d-232c23482af8" providerId="ADAL" clId="{163176A0-02FC-47D8-8D6B-77EA423298B5}" dt="2026-08-18T09:09:57.121" v="493" actId="1076"/>
          <ac:spMkLst>
            <pc:docMk/>
            <pc:sldMk cId="609619510" sldId="708"/>
            <ac:spMk id="6" creationId="{873C3954-8052-86F8-123F-3AA9CEEE8770}"/>
          </ac:spMkLst>
        </pc:spChg>
        <pc:spChg chg="mod">
          <ac:chgData name="Stewart Gale" userId="3647ddd2-6040-41ae-a96d-232c23482af8" providerId="ADAL" clId="{163176A0-02FC-47D8-8D6B-77EA423298B5}" dt="2026-08-18T09:09:41.586" v="489" actId="1076"/>
          <ac:spMkLst>
            <pc:docMk/>
            <pc:sldMk cId="609619510" sldId="708"/>
            <ac:spMk id="13" creationId="{3AE0CACC-9BAD-CFFB-85C2-585A1A615D28}"/>
          </ac:spMkLst>
        </pc:spChg>
        <pc:spChg chg="mod">
          <ac:chgData name="Stewart Gale" userId="3647ddd2-6040-41ae-a96d-232c23482af8" providerId="ADAL" clId="{163176A0-02FC-47D8-8D6B-77EA423298B5}" dt="2026-08-18T09:09:57.121" v="493" actId="1076"/>
          <ac:spMkLst>
            <pc:docMk/>
            <pc:sldMk cId="609619510" sldId="708"/>
            <ac:spMk id="15" creationId="{34051033-47F1-19AF-17F5-3734E23C0765}"/>
          </ac:spMkLst>
        </pc:spChg>
        <pc:spChg chg="mod">
          <ac:chgData name="Stewart Gale" userId="3647ddd2-6040-41ae-a96d-232c23482af8" providerId="ADAL" clId="{163176A0-02FC-47D8-8D6B-77EA423298B5}" dt="2026-08-18T09:09:57.121" v="493" actId="1076"/>
          <ac:spMkLst>
            <pc:docMk/>
            <pc:sldMk cId="609619510" sldId="708"/>
            <ac:spMk id="18" creationId="{A8EBBF01-4B85-0F6A-7E31-DA2188E11E7F}"/>
          </ac:spMkLst>
        </pc:spChg>
        <pc:spChg chg="mod">
          <ac:chgData name="Stewart Gale" userId="3647ddd2-6040-41ae-a96d-232c23482af8" providerId="ADAL" clId="{163176A0-02FC-47D8-8D6B-77EA423298B5}" dt="2026-08-18T09:09:57.121" v="493" actId="1076"/>
          <ac:spMkLst>
            <pc:docMk/>
            <pc:sldMk cId="609619510" sldId="708"/>
            <ac:spMk id="23" creationId="{44BAE68B-3582-1923-6608-75CFD853C915}"/>
          </ac:spMkLst>
        </pc:spChg>
        <pc:spChg chg="mod">
          <ac:chgData name="Stewart Gale" userId="3647ddd2-6040-41ae-a96d-232c23482af8" providerId="ADAL" clId="{163176A0-02FC-47D8-8D6B-77EA423298B5}" dt="2026-08-18T09:09:57.121" v="493" actId="1076"/>
          <ac:spMkLst>
            <pc:docMk/>
            <pc:sldMk cId="609619510" sldId="708"/>
            <ac:spMk id="25" creationId="{D65F2AA6-A5ED-701E-3E82-B5457CC216CE}"/>
          </ac:spMkLst>
        </pc:spChg>
        <pc:spChg chg="mod">
          <ac:chgData name="Stewart Gale" userId="3647ddd2-6040-41ae-a96d-232c23482af8" providerId="ADAL" clId="{163176A0-02FC-47D8-8D6B-77EA423298B5}" dt="2026-08-18T09:09:41.586" v="489" actId="1076"/>
          <ac:spMkLst>
            <pc:docMk/>
            <pc:sldMk cId="609619510" sldId="708"/>
            <ac:spMk id="30" creationId="{908576ED-884C-9A63-1433-280D2186021E}"/>
          </ac:spMkLst>
        </pc:spChg>
        <pc:spChg chg="mod">
          <ac:chgData name="Stewart Gale" userId="3647ddd2-6040-41ae-a96d-232c23482af8" providerId="ADAL" clId="{163176A0-02FC-47D8-8D6B-77EA423298B5}" dt="2026-08-18T09:09:41.586" v="489" actId="1076"/>
          <ac:spMkLst>
            <pc:docMk/>
            <pc:sldMk cId="609619510" sldId="708"/>
            <ac:spMk id="34" creationId="{8FFCE678-A163-8D01-0CED-095DAF086A7D}"/>
          </ac:spMkLst>
        </pc:spChg>
        <pc:spChg chg="mod">
          <ac:chgData name="Stewart Gale" userId="3647ddd2-6040-41ae-a96d-232c23482af8" providerId="ADAL" clId="{163176A0-02FC-47D8-8D6B-77EA423298B5}" dt="2026-08-18T09:09:41.586" v="489" actId="1076"/>
          <ac:spMkLst>
            <pc:docMk/>
            <pc:sldMk cId="609619510" sldId="708"/>
            <ac:spMk id="35" creationId="{CA748C7B-5C32-EF43-80F0-EB65F60393A5}"/>
          </ac:spMkLst>
        </pc:spChg>
        <pc:spChg chg="add del mod">
          <ac:chgData name="Stewart Gale" userId="3647ddd2-6040-41ae-a96d-232c23482af8" providerId="ADAL" clId="{163176A0-02FC-47D8-8D6B-77EA423298B5}" dt="2026-08-18T09:09:35.321" v="488" actId="478"/>
          <ac:spMkLst>
            <pc:docMk/>
            <pc:sldMk cId="609619510" sldId="708"/>
            <ac:spMk id="36" creationId="{F1113485-E257-AF52-ECF4-66AAAC6EFC7A}"/>
          </ac:spMkLst>
        </pc:spChg>
        <pc:spChg chg="del">
          <ac:chgData name="Stewart Gale" userId="3647ddd2-6040-41ae-a96d-232c23482af8" providerId="ADAL" clId="{163176A0-02FC-47D8-8D6B-77EA423298B5}" dt="2026-08-18T09:09:35.321" v="488" actId="478"/>
          <ac:spMkLst>
            <pc:docMk/>
            <pc:sldMk cId="609619510" sldId="708"/>
            <ac:spMk id="39" creationId="{272BD43E-98C6-7794-6C49-6002DF262B08}"/>
          </ac:spMkLst>
        </pc:spChg>
        <pc:spChg chg="mod">
          <ac:chgData name="Stewart Gale" userId="3647ddd2-6040-41ae-a96d-232c23482af8" providerId="ADAL" clId="{163176A0-02FC-47D8-8D6B-77EA423298B5}" dt="2026-08-18T09:10:03.474" v="495" actId="1076"/>
          <ac:spMkLst>
            <pc:docMk/>
            <pc:sldMk cId="609619510" sldId="708"/>
            <ac:spMk id="42" creationId="{EFCAECDC-5E34-24F9-E6A3-D92D4F42502A}"/>
          </ac:spMkLst>
        </pc:spChg>
        <pc:spChg chg="mod">
          <ac:chgData name="Stewart Gale" userId="3647ddd2-6040-41ae-a96d-232c23482af8" providerId="ADAL" clId="{163176A0-02FC-47D8-8D6B-77EA423298B5}" dt="2026-08-18T09:10:03.474" v="495" actId="1076"/>
          <ac:spMkLst>
            <pc:docMk/>
            <pc:sldMk cId="609619510" sldId="708"/>
            <ac:spMk id="43" creationId="{AD7738E4-68DA-B74E-B270-0F7F317933AF}"/>
          </ac:spMkLst>
        </pc:spChg>
        <pc:spChg chg="mod">
          <ac:chgData name="Stewart Gale" userId="3647ddd2-6040-41ae-a96d-232c23482af8" providerId="ADAL" clId="{163176A0-02FC-47D8-8D6B-77EA423298B5}" dt="2026-08-18T09:10:03.474" v="495" actId="1076"/>
          <ac:spMkLst>
            <pc:docMk/>
            <pc:sldMk cId="609619510" sldId="708"/>
            <ac:spMk id="57" creationId="{738DED30-3CB8-7552-995C-073FB80E0368}"/>
          </ac:spMkLst>
        </pc:spChg>
        <pc:spChg chg="mod">
          <ac:chgData name="Stewart Gale" userId="3647ddd2-6040-41ae-a96d-232c23482af8" providerId="ADAL" clId="{163176A0-02FC-47D8-8D6B-77EA423298B5}" dt="2026-08-18T09:10:03.474" v="495" actId="1076"/>
          <ac:spMkLst>
            <pc:docMk/>
            <pc:sldMk cId="609619510" sldId="708"/>
            <ac:spMk id="60" creationId="{4C0CF308-B9EA-A33A-6844-D12D8CD58231}"/>
          </ac:spMkLst>
        </pc:spChg>
        <pc:spChg chg="mod">
          <ac:chgData name="Stewart Gale" userId="3647ddd2-6040-41ae-a96d-232c23482af8" providerId="ADAL" clId="{163176A0-02FC-47D8-8D6B-77EA423298B5}" dt="2026-08-18T09:10:03.474" v="495" actId="1076"/>
          <ac:spMkLst>
            <pc:docMk/>
            <pc:sldMk cId="609619510" sldId="708"/>
            <ac:spMk id="61" creationId="{09269822-CBFC-AF63-03C5-FDD30E7A7F1B}"/>
          </ac:spMkLst>
        </pc:spChg>
        <pc:cxnChg chg="mod">
          <ac:chgData name="Stewart Gale" userId="3647ddd2-6040-41ae-a96d-232c23482af8" providerId="ADAL" clId="{163176A0-02FC-47D8-8D6B-77EA423298B5}" dt="2026-08-18T09:09:41.586" v="489" actId="1076"/>
          <ac:cxnSpMkLst>
            <pc:docMk/>
            <pc:sldMk cId="609619510" sldId="708"/>
            <ac:cxnSpMk id="4" creationId="{18AE1C32-D02F-C07D-CA59-352708D3BAB7}"/>
          </ac:cxnSpMkLst>
        </pc:cxnChg>
        <pc:cxnChg chg="mod">
          <ac:chgData name="Stewart Gale" userId="3647ddd2-6040-41ae-a96d-232c23482af8" providerId="ADAL" clId="{163176A0-02FC-47D8-8D6B-77EA423298B5}" dt="2026-08-18T09:09:43.718" v="490" actId="1076"/>
          <ac:cxnSpMkLst>
            <pc:docMk/>
            <pc:sldMk cId="609619510" sldId="708"/>
            <ac:cxnSpMk id="8" creationId="{E5EDE75A-C048-FFB6-E44F-370C3E21B5A4}"/>
          </ac:cxnSpMkLst>
        </pc:cxnChg>
        <pc:cxnChg chg="mod">
          <ac:chgData name="Stewart Gale" userId="3647ddd2-6040-41ae-a96d-232c23482af8" providerId="ADAL" clId="{163176A0-02FC-47D8-8D6B-77EA423298B5}" dt="2026-08-18T09:09:41.586" v="489" actId="1076"/>
          <ac:cxnSpMkLst>
            <pc:docMk/>
            <pc:sldMk cId="609619510" sldId="708"/>
            <ac:cxnSpMk id="9" creationId="{8B34D8F1-ED4E-61BF-D13C-7D0BE0B77F83}"/>
          </ac:cxnSpMkLst>
        </pc:cxnChg>
        <pc:cxnChg chg="mod">
          <ac:chgData name="Stewart Gale" userId="3647ddd2-6040-41ae-a96d-232c23482af8" providerId="ADAL" clId="{163176A0-02FC-47D8-8D6B-77EA423298B5}" dt="2026-08-18T09:09:41.586" v="489" actId="1076"/>
          <ac:cxnSpMkLst>
            <pc:docMk/>
            <pc:sldMk cId="609619510" sldId="708"/>
            <ac:cxnSpMk id="11" creationId="{2C4BD7E9-3E34-4778-0A80-C7020C8162E4}"/>
          </ac:cxnSpMkLst>
        </pc:cxnChg>
        <pc:cxnChg chg="mod">
          <ac:chgData name="Stewart Gale" userId="3647ddd2-6040-41ae-a96d-232c23482af8" providerId="ADAL" clId="{163176A0-02FC-47D8-8D6B-77EA423298B5}" dt="2026-08-18T09:09:59.010" v="494" actId="1076"/>
          <ac:cxnSpMkLst>
            <pc:docMk/>
            <pc:sldMk cId="609619510" sldId="708"/>
            <ac:cxnSpMk id="12" creationId="{F65CF07E-95E3-9F83-888B-1B1B2D55C660}"/>
          </ac:cxnSpMkLst>
        </pc:cxnChg>
        <pc:cxnChg chg="mod">
          <ac:chgData name="Stewart Gale" userId="3647ddd2-6040-41ae-a96d-232c23482af8" providerId="ADAL" clId="{163176A0-02FC-47D8-8D6B-77EA423298B5}" dt="2026-08-18T09:09:41.586" v="489" actId="1076"/>
          <ac:cxnSpMkLst>
            <pc:docMk/>
            <pc:sldMk cId="609619510" sldId="708"/>
            <ac:cxnSpMk id="14" creationId="{0440A545-AA05-EAD0-D437-092E0F979132}"/>
          </ac:cxnSpMkLst>
        </pc:cxnChg>
        <pc:cxnChg chg="del">
          <ac:chgData name="Stewart Gale" userId="3647ddd2-6040-41ae-a96d-232c23482af8" providerId="ADAL" clId="{163176A0-02FC-47D8-8D6B-77EA423298B5}" dt="2026-08-18T09:09:35.321" v="488" actId="478"/>
          <ac:cxnSpMkLst>
            <pc:docMk/>
            <pc:sldMk cId="609619510" sldId="708"/>
            <ac:cxnSpMk id="37" creationId="{D808ECAF-6C81-BF16-15DB-796EAFC47E99}"/>
          </ac:cxnSpMkLst>
        </pc:cxnChg>
        <pc:cxnChg chg="mod">
          <ac:chgData name="Stewart Gale" userId="3647ddd2-6040-41ae-a96d-232c23482af8" providerId="ADAL" clId="{163176A0-02FC-47D8-8D6B-77EA423298B5}" dt="2026-08-18T09:10:03.474" v="495" actId="1076"/>
          <ac:cxnSpMkLst>
            <pc:docMk/>
            <pc:sldMk cId="609619510" sldId="708"/>
            <ac:cxnSpMk id="50" creationId="{FCA016FC-5CDE-D309-4E8B-95019FF19282}"/>
          </ac:cxnSpMkLst>
        </pc:cxnChg>
        <pc:cxnChg chg="mod">
          <ac:chgData name="Stewart Gale" userId="3647ddd2-6040-41ae-a96d-232c23482af8" providerId="ADAL" clId="{163176A0-02FC-47D8-8D6B-77EA423298B5}" dt="2026-08-18T09:10:03.474" v="495" actId="1076"/>
          <ac:cxnSpMkLst>
            <pc:docMk/>
            <pc:sldMk cId="609619510" sldId="708"/>
            <ac:cxnSpMk id="51" creationId="{88CF031C-B73A-6A70-0E0D-CC24B14CA37D}"/>
          </ac:cxnSpMkLst>
        </pc:cxnChg>
        <pc:cxnChg chg="mod">
          <ac:chgData name="Stewart Gale" userId="3647ddd2-6040-41ae-a96d-232c23482af8" providerId="ADAL" clId="{163176A0-02FC-47D8-8D6B-77EA423298B5}" dt="2026-08-18T09:10:03.474" v="495" actId="1076"/>
          <ac:cxnSpMkLst>
            <pc:docMk/>
            <pc:sldMk cId="609619510" sldId="708"/>
            <ac:cxnSpMk id="52" creationId="{56BF8A2F-FEC4-683B-3A9D-A21A95D672F3}"/>
          </ac:cxnSpMkLst>
        </pc:cxnChg>
        <pc:cxnChg chg="mod">
          <ac:chgData name="Stewart Gale" userId="3647ddd2-6040-41ae-a96d-232c23482af8" providerId="ADAL" clId="{163176A0-02FC-47D8-8D6B-77EA423298B5}" dt="2026-08-18T09:10:03.474" v="495" actId="1076"/>
          <ac:cxnSpMkLst>
            <pc:docMk/>
            <pc:sldMk cId="609619510" sldId="708"/>
            <ac:cxnSpMk id="53" creationId="{F9FA046A-746E-A58B-BE95-F719A54034EE}"/>
          </ac:cxnSpMkLst>
        </pc:cxnChg>
      </pc:sldChg>
      <pc:sldChg chg="addSp modSp mod">
        <pc:chgData name="Stewart Gale" userId="3647ddd2-6040-41ae-a96d-232c23482af8" providerId="ADAL" clId="{163176A0-02FC-47D8-8D6B-77EA423298B5}" dt="2026-08-18T09:46:36.805" v="1054" actId="1582"/>
        <pc:sldMkLst>
          <pc:docMk/>
          <pc:sldMk cId="2331219359" sldId="709"/>
        </pc:sldMkLst>
        <pc:spChg chg="mod">
          <ac:chgData name="Stewart Gale" userId="3647ddd2-6040-41ae-a96d-232c23482af8" providerId="ADAL" clId="{163176A0-02FC-47D8-8D6B-77EA423298B5}" dt="2026-08-18T09:45:52.764" v="1046" actId="1076"/>
          <ac:spMkLst>
            <pc:docMk/>
            <pc:sldMk cId="2331219359" sldId="709"/>
            <ac:spMk id="66" creationId="{F7263532-FD5D-CACA-56F8-36CDBA8241D3}"/>
          </ac:spMkLst>
        </pc:spChg>
        <pc:spChg chg="mod">
          <ac:chgData name="Stewart Gale" userId="3647ddd2-6040-41ae-a96d-232c23482af8" providerId="ADAL" clId="{163176A0-02FC-47D8-8D6B-77EA423298B5}" dt="2026-08-18T09:45:52.764" v="1046" actId="1076"/>
          <ac:spMkLst>
            <pc:docMk/>
            <pc:sldMk cId="2331219359" sldId="709"/>
            <ac:spMk id="70" creationId="{85F8D80B-FC7C-F794-5992-71E7C072D107}"/>
          </ac:spMkLst>
        </pc:spChg>
        <pc:spChg chg="mod">
          <ac:chgData name="Stewart Gale" userId="3647ddd2-6040-41ae-a96d-232c23482af8" providerId="ADAL" clId="{163176A0-02FC-47D8-8D6B-77EA423298B5}" dt="2026-08-18T09:45:52.764" v="1046" actId="1076"/>
          <ac:spMkLst>
            <pc:docMk/>
            <pc:sldMk cId="2331219359" sldId="709"/>
            <ac:spMk id="71" creationId="{0A214993-4408-7343-BD2E-E45CD247794D}"/>
          </ac:spMkLst>
        </pc:spChg>
        <pc:spChg chg="mod">
          <ac:chgData name="Stewart Gale" userId="3647ddd2-6040-41ae-a96d-232c23482af8" providerId="ADAL" clId="{163176A0-02FC-47D8-8D6B-77EA423298B5}" dt="2026-08-18T09:45:52.764" v="1046" actId="1076"/>
          <ac:spMkLst>
            <pc:docMk/>
            <pc:sldMk cId="2331219359" sldId="709"/>
            <ac:spMk id="75" creationId="{FC2458EF-1D9E-DC5F-8AF6-3DE5798C718E}"/>
          </ac:spMkLst>
        </pc:spChg>
        <pc:spChg chg="mod">
          <ac:chgData name="Stewart Gale" userId="3647ddd2-6040-41ae-a96d-232c23482af8" providerId="ADAL" clId="{163176A0-02FC-47D8-8D6B-77EA423298B5}" dt="2026-08-18T09:45:52.764" v="1046" actId="1076"/>
          <ac:spMkLst>
            <pc:docMk/>
            <pc:sldMk cId="2331219359" sldId="709"/>
            <ac:spMk id="76" creationId="{31C0A5F4-F009-07FD-062C-462344C8F203}"/>
          </ac:spMkLst>
        </pc:spChg>
        <pc:spChg chg="mod">
          <ac:chgData name="Stewart Gale" userId="3647ddd2-6040-41ae-a96d-232c23482af8" providerId="ADAL" clId="{163176A0-02FC-47D8-8D6B-77EA423298B5}" dt="2026-08-18T09:45:52.764" v="1046" actId="1076"/>
          <ac:spMkLst>
            <pc:docMk/>
            <pc:sldMk cId="2331219359" sldId="709"/>
            <ac:spMk id="77" creationId="{7925B9E3-D1AF-6741-4FD4-8B6F246BF2C1}"/>
          </ac:spMkLst>
        </pc:spChg>
        <pc:spChg chg="mod">
          <ac:chgData name="Stewart Gale" userId="3647ddd2-6040-41ae-a96d-232c23482af8" providerId="ADAL" clId="{163176A0-02FC-47D8-8D6B-77EA423298B5}" dt="2026-08-18T09:45:52.764" v="1046" actId="1076"/>
          <ac:spMkLst>
            <pc:docMk/>
            <pc:sldMk cId="2331219359" sldId="709"/>
            <ac:spMk id="78" creationId="{B3D7E38C-8F5E-E9B2-AB89-13A7BD4955A5}"/>
          </ac:spMkLst>
        </pc:spChg>
        <pc:spChg chg="mod">
          <ac:chgData name="Stewart Gale" userId="3647ddd2-6040-41ae-a96d-232c23482af8" providerId="ADAL" clId="{163176A0-02FC-47D8-8D6B-77EA423298B5}" dt="2026-08-18T09:45:52.764" v="1046" actId="1076"/>
          <ac:spMkLst>
            <pc:docMk/>
            <pc:sldMk cId="2331219359" sldId="709"/>
            <ac:spMk id="80" creationId="{9E1A9B6C-10C1-9F23-EA9B-B265A1701638}"/>
          </ac:spMkLst>
        </pc:spChg>
        <pc:spChg chg="mod">
          <ac:chgData name="Stewart Gale" userId="3647ddd2-6040-41ae-a96d-232c23482af8" providerId="ADAL" clId="{163176A0-02FC-47D8-8D6B-77EA423298B5}" dt="2026-08-18T09:45:35.379" v="1043" actId="1076"/>
          <ac:spMkLst>
            <pc:docMk/>
            <pc:sldMk cId="2331219359" sldId="709"/>
            <ac:spMk id="85" creationId="{DF54A7B6-E4CB-D6E6-0854-32F48B36B39B}"/>
          </ac:spMkLst>
        </pc:spChg>
        <pc:spChg chg="mod">
          <ac:chgData name="Stewart Gale" userId="3647ddd2-6040-41ae-a96d-232c23482af8" providerId="ADAL" clId="{163176A0-02FC-47D8-8D6B-77EA423298B5}" dt="2026-08-18T09:45:59.545" v="1047" actId="1076"/>
          <ac:spMkLst>
            <pc:docMk/>
            <pc:sldMk cId="2331219359" sldId="709"/>
            <ac:spMk id="86" creationId="{7514B400-DA8A-5BF8-E3B8-5EA6160FD364}"/>
          </ac:spMkLst>
        </pc:spChg>
        <pc:grpChg chg="mod">
          <ac:chgData name="Stewart Gale" userId="3647ddd2-6040-41ae-a96d-232c23482af8" providerId="ADAL" clId="{163176A0-02FC-47D8-8D6B-77EA423298B5}" dt="2026-08-18T09:45:39.644" v="1044" actId="1076"/>
          <ac:grpSpMkLst>
            <pc:docMk/>
            <pc:sldMk cId="2331219359" sldId="709"/>
            <ac:grpSpMk id="2" creationId="{0E19C04B-EF19-82F0-3514-44F504A372A5}"/>
          </ac:grpSpMkLst>
        </pc:grpChg>
        <pc:cxnChg chg="add mod">
          <ac:chgData name="Stewart Gale" userId="3647ddd2-6040-41ae-a96d-232c23482af8" providerId="ADAL" clId="{163176A0-02FC-47D8-8D6B-77EA423298B5}" dt="2026-08-18T09:46:36.805" v="1054" actId="1582"/>
          <ac:cxnSpMkLst>
            <pc:docMk/>
            <pc:sldMk cId="2331219359" sldId="709"/>
            <ac:cxnSpMk id="3" creationId="{E6937FFF-C1D8-5D79-A437-6A4732C49E8D}"/>
          </ac:cxnSpMkLst>
        </pc:cxnChg>
        <pc:cxnChg chg="mod">
          <ac:chgData name="Stewart Gale" userId="3647ddd2-6040-41ae-a96d-232c23482af8" providerId="ADAL" clId="{163176A0-02FC-47D8-8D6B-77EA423298B5}" dt="2026-08-18T09:45:52.764" v="1046" actId="1076"/>
          <ac:cxnSpMkLst>
            <pc:docMk/>
            <pc:sldMk cId="2331219359" sldId="709"/>
            <ac:cxnSpMk id="68" creationId="{5DDD688D-7022-203C-0C75-1914137F15D7}"/>
          </ac:cxnSpMkLst>
        </pc:cxnChg>
        <pc:cxnChg chg="mod">
          <ac:chgData name="Stewart Gale" userId="3647ddd2-6040-41ae-a96d-232c23482af8" providerId="ADAL" clId="{163176A0-02FC-47D8-8D6B-77EA423298B5}" dt="2026-08-18T09:45:52.764" v="1046" actId="1076"/>
          <ac:cxnSpMkLst>
            <pc:docMk/>
            <pc:sldMk cId="2331219359" sldId="709"/>
            <ac:cxnSpMk id="69" creationId="{8D482B38-DB12-728C-B935-E726539D523A}"/>
          </ac:cxnSpMkLst>
        </pc:cxnChg>
        <pc:cxnChg chg="mod">
          <ac:chgData name="Stewart Gale" userId="3647ddd2-6040-41ae-a96d-232c23482af8" providerId="ADAL" clId="{163176A0-02FC-47D8-8D6B-77EA423298B5}" dt="2026-08-18T09:45:30.539" v="1041" actId="1076"/>
          <ac:cxnSpMkLst>
            <pc:docMk/>
            <pc:sldMk cId="2331219359" sldId="709"/>
            <ac:cxnSpMk id="84" creationId="{BE9E4973-4077-FF4C-3548-B064F77C77AF}"/>
          </ac:cxnSpMkLst>
        </pc:cxnChg>
      </pc:sldChg>
      <pc:sldChg chg="addSp delSp modSp add mod addAnim delAnim modAnim">
        <pc:chgData name="Stewart Gale" userId="3647ddd2-6040-41ae-a96d-232c23482af8" providerId="ADAL" clId="{163176A0-02FC-47D8-8D6B-77EA423298B5}" dt="2026-08-18T10:08:48.834" v="1410"/>
        <pc:sldMkLst>
          <pc:docMk/>
          <pc:sldMk cId="2572642999" sldId="714"/>
        </pc:sldMkLst>
        <pc:spChg chg="del">
          <ac:chgData name="Stewart Gale" userId="3647ddd2-6040-41ae-a96d-232c23482af8" providerId="ADAL" clId="{163176A0-02FC-47D8-8D6B-77EA423298B5}" dt="2026-08-18T09:11:30.133" v="497" actId="478"/>
          <ac:spMkLst>
            <pc:docMk/>
            <pc:sldMk cId="2572642999" sldId="714"/>
            <ac:spMk id="2" creationId="{FAA31CA5-4A90-088B-8D58-8C1629A36128}"/>
          </ac:spMkLst>
        </pc:spChg>
        <pc:spChg chg="mod">
          <ac:chgData name="Stewart Gale" userId="3647ddd2-6040-41ae-a96d-232c23482af8" providerId="ADAL" clId="{163176A0-02FC-47D8-8D6B-77EA423298B5}" dt="2026-08-18T10:08:44.218" v="1407" actId="1076"/>
          <ac:spMkLst>
            <pc:docMk/>
            <pc:sldMk cId="2572642999" sldId="714"/>
            <ac:spMk id="5" creationId="{8635CA87-4CEF-69C3-1156-29EA46BCCAE4}"/>
          </ac:spMkLst>
        </pc:spChg>
        <pc:spChg chg="add mod">
          <ac:chgData name="Stewart Gale" userId="3647ddd2-6040-41ae-a96d-232c23482af8" providerId="ADAL" clId="{163176A0-02FC-47D8-8D6B-77EA423298B5}" dt="2026-08-18T09:22:25.893" v="595" actId="1076"/>
          <ac:spMkLst>
            <pc:docMk/>
            <pc:sldMk cId="2572642999" sldId="714"/>
            <ac:spMk id="6" creationId="{49BB648D-EB0C-1B8D-9705-6C0F4C41BE92}"/>
          </ac:spMkLst>
        </pc:spChg>
        <pc:spChg chg="mod">
          <ac:chgData name="Stewart Gale" userId="3647ddd2-6040-41ae-a96d-232c23482af8" providerId="ADAL" clId="{163176A0-02FC-47D8-8D6B-77EA423298B5}" dt="2026-08-18T10:08:44.218" v="1407" actId="1076"/>
          <ac:spMkLst>
            <pc:docMk/>
            <pc:sldMk cId="2572642999" sldId="714"/>
            <ac:spMk id="10" creationId="{4BDBAC4C-3233-C974-75C2-A529A32C2295}"/>
          </ac:spMkLst>
        </pc:spChg>
        <pc:spChg chg="mod">
          <ac:chgData name="Stewart Gale" userId="3647ddd2-6040-41ae-a96d-232c23482af8" providerId="ADAL" clId="{163176A0-02FC-47D8-8D6B-77EA423298B5}" dt="2026-08-18T09:25:41.102" v="653" actId="20577"/>
          <ac:spMkLst>
            <pc:docMk/>
            <pc:sldMk cId="2572642999" sldId="714"/>
            <ac:spMk id="13" creationId="{AB3512D3-359B-029A-2535-988F4DFA83D3}"/>
          </ac:spMkLst>
        </pc:spChg>
        <pc:spChg chg="del">
          <ac:chgData name="Stewart Gale" userId="3647ddd2-6040-41ae-a96d-232c23482af8" providerId="ADAL" clId="{163176A0-02FC-47D8-8D6B-77EA423298B5}" dt="2026-08-18T09:11:30.133" v="497" actId="478"/>
          <ac:spMkLst>
            <pc:docMk/>
            <pc:sldMk cId="2572642999" sldId="714"/>
            <ac:spMk id="15" creationId="{08241650-512F-5017-338E-28E512AB30F6}"/>
          </ac:spMkLst>
        </pc:spChg>
        <pc:spChg chg="del">
          <ac:chgData name="Stewart Gale" userId="3647ddd2-6040-41ae-a96d-232c23482af8" providerId="ADAL" clId="{163176A0-02FC-47D8-8D6B-77EA423298B5}" dt="2026-08-18T09:11:30.133" v="497" actId="478"/>
          <ac:spMkLst>
            <pc:docMk/>
            <pc:sldMk cId="2572642999" sldId="714"/>
            <ac:spMk id="19" creationId="{03F8D433-1C1D-A464-B44A-16542285CA91}"/>
          </ac:spMkLst>
        </pc:spChg>
        <pc:spChg chg="add del mod">
          <ac:chgData name="Stewart Gale" userId="3647ddd2-6040-41ae-a96d-232c23482af8" providerId="ADAL" clId="{163176A0-02FC-47D8-8D6B-77EA423298B5}" dt="2026-08-18T09:22:27.322" v="598"/>
          <ac:spMkLst>
            <pc:docMk/>
            <pc:sldMk cId="2572642999" sldId="714"/>
            <ac:spMk id="27" creationId="{E53C160E-09CC-5AEA-2041-272F30F7C965}"/>
          </ac:spMkLst>
        </pc:spChg>
        <pc:spChg chg="mod">
          <ac:chgData name="Stewart Gale" userId="3647ddd2-6040-41ae-a96d-232c23482af8" providerId="ADAL" clId="{163176A0-02FC-47D8-8D6B-77EA423298B5}" dt="2026-08-18T10:08:44.218" v="1407" actId="1076"/>
          <ac:spMkLst>
            <pc:docMk/>
            <pc:sldMk cId="2572642999" sldId="714"/>
            <ac:spMk id="30" creationId="{DB5D9589-5235-EB23-07E7-186F85AAFA0A}"/>
          </ac:spMkLst>
        </pc:spChg>
        <pc:spChg chg="del">
          <ac:chgData name="Stewart Gale" userId="3647ddd2-6040-41ae-a96d-232c23482af8" providerId="ADAL" clId="{163176A0-02FC-47D8-8D6B-77EA423298B5}" dt="2026-08-18T09:11:30.133" v="497" actId="478"/>
          <ac:spMkLst>
            <pc:docMk/>
            <pc:sldMk cId="2572642999" sldId="714"/>
            <ac:spMk id="35" creationId="{06FB95AC-39DC-96EA-B952-0FB31C35D102}"/>
          </ac:spMkLst>
        </pc:spChg>
        <pc:spChg chg="mod">
          <ac:chgData name="Stewart Gale" userId="3647ddd2-6040-41ae-a96d-232c23482af8" providerId="ADAL" clId="{163176A0-02FC-47D8-8D6B-77EA423298B5}" dt="2026-08-18T10:08:44.218" v="1407" actId="1076"/>
          <ac:spMkLst>
            <pc:docMk/>
            <pc:sldMk cId="2572642999" sldId="714"/>
            <ac:spMk id="38" creationId="{75138FDA-ACBF-0AD6-1555-A5D8248D77B4}"/>
          </ac:spMkLst>
        </pc:spChg>
        <pc:spChg chg="add del mod">
          <ac:chgData name="Stewart Gale" userId="3647ddd2-6040-41ae-a96d-232c23482af8" providerId="ADAL" clId="{163176A0-02FC-47D8-8D6B-77EA423298B5}" dt="2026-08-18T10:08:44.218" v="1407" actId="1076"/>
          <ac:spMkLst>
            <pc:docMk/>
            <pc:sldMk cId="2572642999" sldId="714"/>
            <ac:spMk id="39" creationId="{7780E34E-D1B6-9758-ACF3-7F84AECC11F5}"/>
          </ac:spMkLst>
        </pc:spChg>
        <pc:spChg chg="del">
          <ac:chgData name="Stewart Gale" userId="3647ddd2-6040-41ae-a96d-232c23482af8" providerId="ADAL" clId="{163176A0-02FC-47D8-8D6B-77EA423298B5}" dt="2026-08-18T09:11:30.133" v="497" actId="478"/>
          <ac:spMkLst>
            <pc:docMk/>
            <pc:sldMk cId="2572642999" sldId="714"/>
            <ac:spMk id="40" creationId="{35505680-B027-FC73-C9B7-C79EECA61586}"/>
          </ac:spMkLst>
        </pc:spChg>
        <pc:spChg chg="del mod">
          <ac:chgData name="Stewart Gale" userId="3647ddd2-6040-41ae-a96d-232c23482af8" providerId="ADAL" clId="{163176A0-02FC-47D8-8D6B-77EA423298B5}" dt="2026-08-18T09:19:14.317" v="561" actId="478"/>
          <ac:spMkLst>
            <pc:docMk/>
            <pc:sldMk cId="2572642999" sldId="714"/>
            <ac:spMk id="41" creationId="{EC3C0C8E-C0A7-6769-BE9A-82A2820D2DB5}"/>
          </ac:spMkLst>
        </pc:spChg>
        <pc:spChg chg="mod">
          <ac:chgData name="Stewart Gale" userId="3647ddd2-6040-41ae-a96d-232c23482af8" providerId="ADAL" clId="{163176A0-02FC-47D8-8D6B-77EA423298B5}" dt="2026-08-18T09:40:34.964" v="929" actId="122"/>
          <ac:spMkLst>
            <pc:docMk/>
            <pc:sldMk cId="2572642999" sldId="714"/>
            <ac:spMk id="45" creationId="{02997B03-4129-8449-75E7-5AB4153347D6}"/>
          </ac:spMkLst>
        </pc:spChg>
        <pc:spChg chg="add mod">
          <ac:chgData name="Stewart Gale" userId="3647ddd2-6040-41ae-a96d-232c23482af8" providerId="ADAL" clId="{163176A0-02FC-47D8-8D6B-77EA423298B5}" dt="2026-08-18T09:24:16.735" v="623" actId="1076"/>
          <ac:spMkLst>
            <pc:docMk/>
            <pc:sldMk cId="2572642999" sldId="714"/>
            <ac:spMk id="49" creationId="{89EB2361-62EE-3BF6-1E34-B21D4000328A}"/>
          </ac:spMkLst>
        </pc:spChg>
        <pc:spChg chg="add mod">
          <ac:chgData name="Stewart Gale" userId="3647ddd2-6040-41ae-a96d-232c23482af8" providerId="ADAL" clId="{163176A0-02FC-47D8-8D6B-77EA423298B5}" dt="2026-08-18T10:08:44.218" v="1407" actId="1076"/>
          <ac:spMkLst>
            <pc:docMk/>
            <pc:sldMk cId="2572642999" sldId="714"/>
            <ac:spMk id="51" creationId="{5DCCC82B-2FE4-2B0D-4C4A-C2BDE983A1D2}"/>
          </ac:spMkLst>
        </pc:spChg>
        <pc:spChg chg="add mod">
          <ac:chgData name="Stewart Gale" userId="3647ddd2-6040-41ae-a96d-232c23482af8" providerId="ADAL" clId="{163176A0-02FC-47D8-8D6B-77EA423298B5}" dt="2026-08-18T10:08:44.218" v="1407" actId="1076"/>
          <ac:spMkLst>
            <pc:docMk/>
            <pc:sldMk cId="2572642999" sldId="714"/>
            <ac:spMk id="52" creationId="{F59D4F52-F3FF-767F-44C0-5C1EC6858257}"/>
          </ac:spMkLst>
        </pc:spChg>
        <pc:spChg chg="add mod">
          <ac:chgData name="Stewart Gale" userId="3647ddd2-6040-41ae-a96d-232c23482af8" providerId="ADAL" clId="{163176A0-02FC-47D8-8D6B-77EA423298B5}" dt="2026-08-18T10:08:44.218" v="1407" actId="1076"/>
          <ac:spMkLst>
            <pc:docMk/>
            <pc:sldMk cId="2572642999" sldId="714"/>
            <ac:spMk id="53" creationId="{BFB10C81-CFF2-5028-39E6-94BD85E80B89}"/>
          </ac:spMkLst>
        </pc:spChg>
        <pc:spChg chg="add mod">
          <ac:chgData name="Stewart Gale" userId="3647ddd2-6040-41ae-a96d-232c23482af8" providerId="ADAL" clId="{163176A0-02FC-47D8-8D6B-77EA423298B5}" dt="2026-08-18T10:08:44.218" v="1407" actId="1076"/>
          <ac:spMkLst>
            <pc:docMk/>
            <pc:sldMk cId="2572642999" sldId="714"/>
            <ac:spMk id="54" creationId="{C15545BC-9B7E-5591-088D-2C7C3CD458C0}"/>
          </ac:spMkLst>
        </pc:spChg>
        <pc:spChg chg="add mod">
          <ac:chgData name="Stewart Gale" userId="3647ddd2-6040-41ae-a96d-232c23482af8" providerId="ADAL" clId="{163176A0-02FC-47D8-8D6B-77EA423298B5}" dt="2026-08-18T10:08:44.218" v="1407" actId="1076"/>
          <ac:spMkLst>
            <pc:docMk/>
            <pc:sldMk cId="2572642999" sldId="714"/>
            <ac:spMk id="55" creationId="{5D24A3E6-5752-C85F-EF52-862E2963EB7C}"/>
          </ac:spMkLst>
        </pc:spChg>
        <pc:spChg chg="add del mod">
          <ac:chgData name="Stewart Gale" userId="3647ddd2-6040-41ae-a96d-232c23482af8" providerId="ADAL" clId="{163176A0-02FC-47D8-8D6B-77EA423298B5}" dt="2026-08-18T10:08:48.834" v="1410"/>
          <ac:spMkLst>
            <pc:docMk/>
            <pc:sldMk cId="2572642999" sldId="714"/>
            <ac:spMk id="58" creationId="{719B9914-83DA-2CAC-0A40-945F484EF5BF}"/>
          </ac:spMkLst>
        </pc:spChg>
        <pc:cxnChg chg="mod">
          <ac:chgData name="Stewart Gale" userId="3647ddd2-6040-41ae-a96d-232c23482af8" providerId="ADAL" clId="{163176A0-02FC-47D8-8D6B-77EA423298B5}" dt="2026-08-18T09:23:32.481" v="612" actId="14100"/>
          <ac:cxnSpMkLst>
            <pc:docMk/>
            <pc:sldMk cId="2572642999" sldId="714"/>
            <ac:cxnSpMk id="4" creationId="{787DE384-95B8-B314-6675-35E49F5C54B1}"/>
          </ac:cxnSpMkLst>
        </pc:cxnChg>
        <pc:cxnChg chg="mod">
          <ac:chgData name="Stewart Gale" userId="3647ddd2-6040-41ae-a96d-232c23482af8" providerId="ADAL" clId="{163176A0-02FC-47D8-8D6B-77EA423298B5}" dt="2026-08-18T09:22:25.893" v="595" actId="1076"/>
          <ac:cxnSpMkLst>
            <pc:docMk/>
            <pc:sldMk cId="2572642999" sldId="714"/>
            <ac:cxnSpMk id="9" creationId="{3FE0A164-07AE-B76F-4B54-2B4132A2E111}"/>
          </ac:cxnSpMkLst>
        </pc:cxnChg>
        <pc:cxnChg chg="mod">
          <ac:chgData name="Stewart Gale" userId="3647ddd2-6040-41ae-a96d-232c23482af8" providerId="ADAL" clId="{163176A0-02FC-47D8-8D6B-77EA423298B5}" dt="2026-08-18T09:19:29.037" v="564" actId="1076"/>
          <ac:cxnSpMkLst>
            <pc:docMk/>
            <pc:sldMk cId="2572642999" sldId="714"/>
            <ac:cxnSpMk id="11" creationId="{703B8E77-9CA1-926E-312E-57F67E56A4AE}"/>
          </ac:cxnSpMkLst>
        </pc:cxnChg>
        <pc:cxnChg chg="add del mod">
          <ac:chgData name="Stewart Gale" userId="3647ddd2-6040-41ae-a96d-232c23482af8" providerId="ADAL" clId="{163176A0-02FC-47D8-8D6B-77EA423298B5}" dt="2026-08-18T09:22:25.893" v="595" actId="1076"/>
          <ac:cxnSpMkLst>
            <pc:docMk/>
            <pc:sldMk cId="2572642999" sldId="714"/>
            <ac:cxnSpMk id="14" creationId="{B1B32A23-EBC0-3363-F617-38E91396A859}"/>
          </ac:cxnSpMkLst>
        </pc:cxnChg>
        <pc:cxnChg chg="del mod">
          <ac:chgData name="Stewart Gale" userId="3647ddd2-6040-41ae-a96d-232c23482af8" providerId="ADAL" clId="{163176A0-02FC-47D8-8D6B-77EA423298B5}" dt="2026-08-18T09:11:30.133" v="497" actId="478"/>
          <ac:cxnSpMkLst>
            <pc:docMk/>
            <pc:sldMk cId="2572642999" sldId="714"/>
            <ac:cxnSpMk id="17" creationId="{DFC8831E-2D25-15D3-84BD-320AFD1B2BDC}"/>
          </ac:cxnSpMkLst>
        </pc:cxnChg>
        <pc:cxnChg chg="mod">
          <ac:chgData name="Stewart Gale" userId="3647ddd2-6040-41ae-a96d-232c23482af8" providerId="ADAL" clId="{163176A0-02FC-47D8-8D6B-77EA423298B5}" dt="2026-08-18T09:23:29.695" v="611" actId="14100"/>
          <ac:cxnSpMkLst>
            <pc:docMk/>
            <pc:sldMk cId="2572642999" sldId="714"/>
            <ac:cxnSpMk id="20" creationId="{DE23F08B-1BCA-DB3A-A45C-203B1363CFC3}"/>
          </ac:cxnSpMkLst>
        </pc:cxnChg>
        <pc:cxnChg chg="del">
          <ac:chgData name="Stewart Gale" userId="3647ddd2-6040-41ae-a96d-232c23482af8" providerId="ADAL" clId="{163176A0-02FC-47D8-8D6B-77EA423298B5}" dt="2026-08-18T09:11:30.133" v="497" actId="478"/>
          <ac:cxnSpMkLst>
            <pc:docMk/>
            <pc:sldMk cId="2572642999" sldId="714"/>
            <ac:cxnSpMk id="24" creationId="{82FD41B8-EB56-F4A5-F69E-BFDC154AB608}"/>
          </ac:cxnSpMkLst>
        </pc:cxnChg>
        <pc:cxnChg chg="add mod">
          <ac:chgData name="Stewart Gale" userId="3647ddd2-6040-41ae-a96d-232c23482af8" providerId="ADAL" clId="{163176A0-02FC-47D8-8D6B-77EA423298B5}" dt="2026-08-18T09:26:21.555" v="680" actId="14100"/>
          <ac:cxnSpMkLst>
            <pc:docMk/>
            <pc:sldMk cId="2572642999" sldId="714"/>
            <ac:cxnSpMk id="31" creationId="{2EA5DC54-528D-A03B-BFAC-72AF11BC1017}"/>
          </ac:cxnSpMkLst>
        </pc:cxnChg>
        <pc:cxnChg chg="del">
          <ac:chgData name="Stewart Gale" userId="3647ddd2-6040-41ae-a96d-232c23482af8" providerId="ADAL" clId="{163176A0-02FC-47D8-8D6B-77EA423298B5}" dt="2026-08-18T09:11:30.133" v="497" actId="478"/>
          <ac:cxnSpMkLst>
            <pc:docMk/>
            <pc:sldMk cId="2572642999" sldId="714"/>
            <ac:cxnSpMk id="33" creationId="{07FDCC35-558B-D614-D758-A8FD10FB98FE}"/>
          </ac:cxnSpMkLst>
        </pc:cxnChg>
        <pc:cxnChg chg="mod">
          <ac:chgData name="Stewart Gale" userId="3647ddd2-6040-41ae-a96d-232c23482af8" providerId="ADAL" clId="{163176A0-02FC-47D8-8D6B-77EA423298B5}" dt="2026-08-18T09:23:52.959" v="617" actId="14100"/>
          <ac:cxnSpMkLst>
            <pc:docMk/>
            <pc:sldMk cId="2572642999" sldId="714"/>
            <ac:cxnSpMk id="37" creationId="{3031756B-3E74-AE51-0297-2FE36BC4BC1A}"/>
          </ac:cxnSpMkLst>
        </pc:cxnChg>
        <pc:cxnChg chg="add mod">
          <ac:chgData name="Stewart Gale" userId="3647ddd2-6040-41ae-a96d-232c23482af8" providerId="ADAL" clId="{163176A0-02FC-47D8-8D6B-77EA423298B5}" dt="2026-08-18T09:26:13.072" v="677" actId="14100"/>
          <ac:cxnSpMkLst>
            <pc:docMk/>
            <pc:sldMk cId="2572642999" sldId="714"/>
            <ac:cxnSpMk id="43" creationId="{C764C528-7D1D-8516-950F-AF047758ABF1}"/>
          </ac:cxnSpMkLst>
        </pc:cxnChg>
      </pc:sldChg>
      <pc:sldChg chg="addSp delSp modSp add mod ord delAnim modAnim">
        <pc:chgData name="Stewart Gale" userId="3647ddd2-6040-41ae-a96d-232c23482af8" providerId="ADAL" clId="{163176A0-02FC-47D8-8D6B-77EA423298B5}" dt="2026-08-18T09:44:50.703" v="1038"/>
        <pc:sldMkLst>
          <pc:docMk/>
          <pc:sldMk cId="594210072" sldId="715"/>
        </pc:sldMkLst>
        <pc:spChg chg="del">
          <ac:chgData name="Stewart Gale" userId="3647ddd2-6040-41ae-a96d-232c23482af8" providerId="ADAL" clId="{163176A0-02FC-47D8-8D6B-77EA423298B5}" dt="2026-08-18T09:31:00.488" v="722" actId="478"/>
          <ac:spMkLst>
            <pc:docMk/>
            <pc:sldMk cId="594210072" sldId="715"/>
            <ac:spMk id="2" creationId="{F48B53BA-7291-B4F1-5D95-93CE87EB9866}"/>
          </ac:spMkLst>
        </pc:spChg>
        <pc:spChg chg="mod">
          <ac:chgData name="Stewart Gale" userId="3647ddd2-6040-41ae-a96d-232c23482af8" providerId="ADAL" clId="{163176A0-02FC-47D8-8D6B-77EA423298B5}" dt="2026-08-18T09:32:38.451" v="828" actId="1076"/>
          <ac:spMkLst>
            <pc:docMk/>
            <pc:sldMk cId="594210072" sldId="715"/>
            <ac:spMk id="5" creationId="{9B2BCD9B-CA13-4ECC-1686-4A4E2F31628F}"/>
          </ac:spMkLst>
        </pc:spChg>
        <pc:spChg chg="mod">
          <ac:chgData name="Stewart Gale" userId="3647ddd2-6040-41ae-a96d-232c23482af8" providerId="ADAL" clId="{163176A0-02FC-47D8-8D6B-77EA423298B5}" dt="2026-08-18T09:32:01.288" v="819" actId="1076"/>
          <ac:spMkLst>
            <pc:docMk/>
            <pc:sldMk cId="594210072" sldId="715"/>
            <ac:spMk id="10" creationId="{EEC53769-94E6-1AAC-3AF9-1FC6BD7357EA}"/>
          </ac:spMkLst>
        </pc:spChg>
        <pc:spChg chg="mod">
          <ac:chgData name="Stewart Gale" userId="3647ddd2-6040-41ae-a96d-232c23482af8" providerId="ADAL" clId="{163176A0-02FC-47D8-8D6B-77EA423298B5}" dt="2026-08-18T09:33:22.496" v="841" actId="404"/>
          <ac:spMkLst>
            <pc:docMk/>
            <pc:sldMk cId="594210072" sldId="715"/>
            <ac:spMk id="13" creationId="{94B7E609-65D5-ECFB-6648-567887D89F39}"/>
          </ac:spMkLst>
        </pc:spChg>
        <pc:spChg chg="del">
          <ac:chgData name="Stewart Gale" userId="3647ddd2-6040-41ae-a96d-232c23482af8" providerId="ADAL" clId="{163176A0-02FC-47D8-8D6B-77EA423298B5}" dt="2026-08-18T09:31:00.488" v="722" actId="478"/>
          <ac:spMkLst>
            <pc:docMk/>
            <pc:sldMk cId="594210072" sldId="715"/>
            <ac:spMk id="15" creationId="{F06EF9AE-2A3E-66C0-E5D5-22E5B2C1CF53}"/>
          </ac:spMkLst>
        </pc:spChg>
        <pc:spChg chg="del">
          <ac:chgData name="Stewart Gale" userId="3647ddd2-6040-41ae-a96d-232c23482af8" providerId="ADAL" clId="{163176A0-02FC-47D8-8D6B-77EA423298B5}" dt="2026-08-18T09:31:00.488" v="722" actId="478"/>
          <ac:spMkLst>
            <pc:docMk/>
            <pc:sldMk cId="594210072" sldId="715"/>
            <ac:spMk id="19" creationId="{454957AC-6BD2-C740-C089-805945F53B50}"/>
          </ac:spMkLst>
        </pc:spChg>
        <pc:spChg chg="add mod">
          <ac:chgData name="Stewart Gale" userId="3647ddd2-6040-41ae-a96d-232c23482af8" providerId="ADAL" clId="{163176A0-02FC-47D8-8D6B-77EA423298B5}" dt="2026-08-18T09:44:26.233" v="1035" actId="1076"/>
          <ac:spMkLst>
            <pc:docMk/>
            <pc:sldMk cId="594210072" sldId="715"/>
            <ac:spMk id="26" creationId="{DA1AA91B-F327-44AF-5DB7-367B5D51B0E4}"/>
          </ac:spMkLst>
        </pc:spChg>
        <pc:spChg chg="add mod">
          <ac:chgData name="Stewart Gale" userId="3647ddd2-6040-41ae-a96d-232c23482af8" providerId="ADAL" clId="{163176A0-02FC-47D8-8D6B-77EA423298B5}" dt="2026-08-18T09:44:26.233" v="1035" actId="1076"/>
          <ac:spMkLst>
            <pc:docMk/>
            <pc:sldMk cId="594210072" sldId="715"/>
            <ac:spMk id="27" creationId="{6F22B054-6791-A7F1-D349-7A2E76B71860}"/>
          </ac:spMkLst>
        </pc:spChg>
        <pc:spChg chg="mod">
          <ac:chgData name="Stewart Gale" userId="3647ddd2-6040-41ae-a96d-232c23482af8" providerId="ADAL" clId="{163176A0-02FC-47D8-8D6B-77EA423298B5}" dt="2026-08-18T09:32:01.288" v="819" actId="1076"/>
          <ac:spMkLst>
            <pc:docMk/>
            <pc:sldMk cId="594210072" sldId="715"/>
            <ac:spMk id="30" creationId="{A6E84F33-5749-5EE1-AEBA-B11C47DFDC2E}"/>
          </ac:spMkLst>
        </pc:spChg>
        <pc:spChg chg="add mod">
          <ac:chgData name="Stewart Gale" userId="3647ddd2-6040-41ae-a96d-232c23482af8" providerId="ADAL" clId="{163176A0-02FC-47D8-8D6B-77EA423298B5}" dt="2026-08-18T09:44:26.233" v="1035" actId="1076"/>
          <ac:spMkLst>
            <pc:docMk/>
            <pc:sldMk cId="594210072" sldId="715"/>
            <ac:spMk id="31" creationId="{4EFFA510-E439-3DE7-5C18-41766554CFB8}"/>
          </ac:spMkLst>
        </pc:spChg>
        <pc:spChg chg="add mod">
          <ac:chgData name="Stewart Gale" userId="3647ddd2-6040-41ae-a96d-232c23482af8" providerId="ADAL" clId="{163176A0-02FC-47D8-8D6B-77EA423298B5}" dt="2026-08-18T09:44:26.233" v="1035" actId="1076"/>
          <ac:spMkLst>
            <pc:docMk/>
            <pc:sldMk cId="594210072" sldId="715"/>
            <ac:spMk id="32" creationId="{B103D0AA-C597-8364-37AE-857485CE0046}"/>
          </ac:spMkLst>
        </pc:spChg>
        <pc:spChg chg="del">
          <ac:chgData name="Stewart Gale" userId="3647ddd2-6040-41ae-a96d-232c23482af8" providerId="ADAL" clId="{163176A0-02FC-47D8-8D6B-77EA423298B5}" dt="2026-08-18T09:31:00.488" v="722" actId="478"/>
          <ac:spMkLst>
            <pc:docMk/>
            <pc:sldMk cId="594210072" sldId="715"/>
            <ac:spMk id="35" creationId="{273381B0-D03A-730F-3DC7-2696AAA87705}"/>
          </ac:spMkLst>
        </pc:spChg>
        <pc:spChg chg="mod">
          <ac:chgData name="Stewart Gale" userId="3647ddd2-6040-41ae-a96d-232c23482af8" providerId="ADAL" clId="{163176A0-02FC-47D8-8D6B-77EA423298B5}" dt="2026-08-18T09:37:30.614" v="890" actId="20577"/>
          <ac:spMkLst>
            <pc:docMk/>
            <pc:sldMk cId="594210072" sldId="715"/>
            <ac:spMk id="38" creationId="{8D5C62CE-7156-B767-3268-56BA804B77DF}"/>
          </ac:spMkLst>
        </pc:spChg>
        <pc:spChg chg="mod">
          <ac:chgData name="Stewart Gale" userId="3647ddd2-6040-41ae-a96d-232c23482af8" providerId="ADAL" clId="{163176A0-02FC-47D8-8D6B-77EA423298B5}" dt="2026-08-18T09:36:06.372" v="874" actId="14100"/>
          <ac:spMkLst>
            <pc:docMk/>
            <pc:sldMk cId="594210072" sldId="715"/>
            <ac:spMk id="39" creationId="{8D7CB976-EF64-9EB4-6CD9-B7C4882EF67D}"/>
          </ac:spMkLst>
        </pc:spChg>
        <pc:spChg chg="del">
          <ac:chgData name="Stewart Gale" userId="3647ddd2-6040-41ae-a96d-232c23482af8" providerId="ADAL" clId="{163176A0-02FC-47D8-8D6B-77EA423298B5}" dt="2026-08-18T09:31:00.488" v="722" actId="478"/>
          <ac:spMkLst>
            <pc:docMk/>
            <pc:sldMk cId="594210072" sldId="715"/>
            <ac:spMk id="40" creationId="{FF5826C8-16F3-41FC-8B6C-153D9775C549}"/>
          </ac:spMkLst>
        </pc:spChg>
        <pc:spChg chg="del">
          <ac:chgData name="Stewart Gale" userId="3647ddd2-6040-41ae-a96d-232c23482af8" providerId="ADAL" clId="{163176A0-02FC-47D8-8D6B-77EA423298B5}" dt="2026-08-18T09:31:55.247" v="818" actId="478"/>
          <ac:spMkLst>
            <pc:docMk/>
            <pc:sldMk cId="594210072" sldId="715"/>
            <ac:spMk id="41" creationId="{4D1BE98F-BCFC-9246-79E7-0CB695B128E3}"/>
          </ac:spMkLst>
        </pc:spChg>
        <pc:spChg chg="add del mod">
          <ac:chgData name="Stewart Gale" userId="3647ddd2-6040-41ae-a96d-232c23482af8" providerId="ADAL" clId="{163176A0-02FC-47D8-8D6B-77EA423298B5}" dt="2026-08-18T09:36:25.582" v="875" actId="478"/>
          <ac:spMkLst>
            <pc:docMk/>
            <pc:sldMk cId="594210072" sldId="715"/>
            <ac:spMk id="42" creationId="{6C52294D-7DA5-D7CF-ECA0-7DDC90F577CB}"/>
          </ac:spMkLst>
        </pc:spChg>
        <pc:spChg chg="add mod">
          <ac:chgData name="Stewart Gale" userId="3647ddd2-6040-41ae-a96d-232c23482af8" providerId="ADAL" clId="{163176A0-02FC-47D8-8D6B-77EA423298B5}" dt="2026-08-18T09:44:26.233" v="1035" actId="1076"/>
          <ac:spMkLst>
            <pc:docMk/>
            <pc:sldMk cId="594210072" sldId="715"/>
            <ac:spMk id="43" creationId="{4C42EA52-10E2-7765-E09C-9C4DFD8D8BAA}"/>
          </ac:spMkLst>
        </pc:spChg>
        <pc:spChg chg="add del mod">
          <ac:chgData name="Stewart Gale" userId="3647ddd2-6040-41ae-a96d-232c23482af8" providerId="ADAL" clId="{163176A0-02FC-47D8-8D6B-77EA423298B5}" dt="2026-08-18T09:39:53.110" v="918" actId="478"/>
          <ac:spMkLst>
            <pc:docMk/>
            <pc:sldMk cId="594210072" sldId="715"/>
            <ac:spMk id="44" creationId="{363566C2-2F90-4400-353E-1A5CCCF71DE0}"/>
          </ac:spMkLst>
        </pc:spChg>
        <pc:spChg chg="mod">
          <ac:chgData name="Stewart Gale" userId="3647ddd2-6040-41ae-a96d-232c23482af8" providerId="ADAL" clId="{163176A0-02FC-47D8-8D6B-77EA423298B5}" dt="2026-08-18T09:36:43.257" v="882" actId="14100"/>
          <ac:spMkLst>
            <pc:docMk/>
            <pc:sldMk cId="594210072" sldId="715"/>
            <ac:spMk id="45" creationId="{1C0AB15A-992D-DE93-EC25-D29552AB600E}"/>
          </ac:spMkLst>
        </pc:spChg>
        <pc:spChg chg="add mod">
          <ac:chgData name="Stewart Gale" userId="3647ddd2-6040-41ae-a96d-232c23482af8" providerId="ADAL" clId="{163176A0-02FC-47D8-8D6B-77EA423298B5}" dt="2026-08-18T09:44:26.233" v="1035" actId="1076"/>
          <ac:spMkLst>
            <pc:docMk/>
            <pc:sldMk cId="594210072" sldId="715"/>
            <ac:spMk id="46" creationId="{3CF794BD-8E37-0726-4FB8-43B0B71A548B}"/>
          </ac:spMkLst>
        </pc:spChg>
        <pc:spChg chg="add mod">
          <ac:chgData name="Stewart Gale" userId="3647ddd2-6040-41ae-a96d-232c23482af8" providerId="ADAL" clId="{163176A0-02FC-47D8-8D6B-77EA423298B5}" dt="2026-08-18T09:44:26.233" v="1035" actId="1076"/>
          <ac:spMkLst>
            <pc:docMk/>
            <pc:sldMk cId="594210072" sldId="715"/>
            <ac:spMk id="47" creationId="{FB5A40E9-5ED1-C20F-9CCC-37B2F41A3FF7}"/>
          </ac:spMkLst>
        </pc:spChg>
        <pc:spChg chg="add mod">
          <ac:chgData name="Stewart Gale" userId="3647ddd2-6040-41ae-a96d-232c23482af8" providerId="ADAL" clId="{163176A0-02FC-47D8-8D6B-77EA423298B5}" dt="2026-08-18T09:44:16.343" v="1032" actId="1076"/>
          <ac:spMkLst>
            <pc:docMk/>
            <pc:sldMk cId="594210072" sldId="715"/>
            <ac:spMk id="48" creationId="{4DD1FBA6-FA9F-0DD7-67B9-CCCF3B8E0428}"/>
          </ac:spMkLst>
        </pc:spChg>
        <pc:spChg chg="add mod">
          <ac:chgData name="Stewart Gale" userId="3647ddd2-6040-41ae-a96d-232c23482af8" providerId="ADAL" clId="{163176A0-02FC-47D8-8D6B-77EA423298B5}" dt="2026-08-18T09:44:16.343" v="1032" actId="1076"/>
          <ac:spMkLst>
            <pc:docMk/>
            <pc:sldMk cId="594210072" sldId="715"/>
            <ac:spMk id="49" creationId="{7CC37FB1-0545-50C0-31F1-AD38628971EB}"/>
          </ac:spMkLst>
        </pc:spChg>
        <pc:spChg chg="add del mod">
          <ac:chgData name="Stewart Gale" userId="3647ddd2-6040-41ae-a96d-232c23482af8" providerId="ADAL" clId="{163176A0-02FC-47D8-8D6B-77EA423298B5}" dt="2026-08-18T09:43:04.516" v="953" actId="478"/>
          <ac:spMkLst>
            <pc:docMk/>
            <pc:sldMk cId="594210072" sldId="715"/>
            <ac:spMk id="50" creationId="{309BED40-4E8E-868C-33ED-F7FBECE4E578}"/>
          </ac:spMkLst>
        </pc:spChg>
        <pc:spChg chg="add del mod">
          <ac:chgData name="Stewart Gale" userId="3647ddd2-6040-41ae-a96d-232c23482af8" providerId="ADAL" clId="{163176A0-02FC-47D8-8D6B-77EA423298B5}" dt="2026-08-18T09:43:04.516" v="953" actId="478"/>
          <ac:spMkLst>
            <pc:docMk/>
            <pc:sldMk cId="594210072" sldId="715"/>
            <ac:spMk id="51" creationId="{01C3E196-A24E-1C8E-5329-7CE7680F172E}"/>
          </ac:spMkLst>
        </pc:spChg>
        <pc:spChg chg="add del mod">
          <ac:chgData name="Stewart Gale" userId="3647ddd2-6040-41ae-a96d-232c23482af8" providerId="ADAL" clId="{163176A0-02FC-47D8-8D6B-77EA423298B5}" dt="2026-08-18T09:43:11.299" v="954" actId="478"/>
          <ac:spMkLst>
            <pc:docMk/>
            <pc:sldMk cId="594210072" sldId="715"/>
            <ac:spMk id="52" creationId="{FC53DADA-A169-BB79-C83D-3F86FEB5D7FD}"/>
          </ac:spMkLst>
        </pc:spChg>
        <pc:spChg chg="add del mod">
          <ac:chgData name="Stewart Gale" userId="3647ddd2-6040-41ae-a96d-232c23482af8" providerId="ADAL" clId="{163176A0-02FC-47D8-8D6B-77EA423298B5}" dt="2026-08-18T09:43:11.299" v="954" actId="478"/>
          <ac:spMkLst>
            <pc:docMk/>
            <pc:sldMk cId="594210072" sldId="715"/>
            <ac:spMk id="53" creationId="{A009959E-93C1-7A53-AF87-C3888F78D772}"/>
          </ac:spMkLst>
        </pc:spChg>
        <pc:spChg chg="add del mod">
          <ac:chgData name="Stewart Gale" userId="3647ddd2-6040-41ae-a96d-232c23482af8" providerId="ADAL" clId="{163176A0-02FC-47D8-8D6B-77EA423298B5}" dt="2026-08-18T09:43:11.299" v="954" actId="478"/>
          <ac:spMkLst>
            <pc:docMk/>
            <pc:sldMk cId="594210072" sldId="715"/>
            <ac:spMk id="54" creationId="{E7729264-7042-546C-827C-99E5A90A7B2C}"/>
          </ac:spMkLst>
        </pc:spChg>
        <pc:spChg chg="add del mod">
          <ac:chgData name="Stewart Gale" userId="3647ddd2-6040-41ae-a96d-232c23482af8" providerId="ADAL" clId="{163176A0-02FC-47D8-8D6B-77EA423298B5}" dt="2026-08-18T09:43:11.299" v="954" actId="478"/>
          <ac:spMkLst>
            <pc:docMk/>
            <pc:sldMk cId="594210072" sldId="715"/>
            <ac:spMk id="55" creationId="{3A0743AC-D6DB-A8EE-1D41-C2844F4FABCB}"/>
          </ac:spMkLst>
        </pc:spChg>
        <pc:cxnChg chg="mod">
          <ac:chgData name="Stewart Gale" userId="3647ddd2-6040-41ae-a96d-232c23482af8" providerId="ADAL" clId="{163176A0-02FC-47D8-8D6B-77EA423298B5}" dt="2026-08-18T09:32:50.945" v="831" actId="14100"/>
          <ac:cxnSpMkLst>
            <pc:docMk/>
            <pc:sldMk cId="594210072" sldId="715"/>
            <ac:cxnSpMk id="4" creationId="{04CAFB2B-1B5B-2A82-409E-2AA5B7F16CFE}"/>
          </ac:cxnSpMkLst>
        </pc:cxnChg>
        <pc:cxnChg chg="mod">
          <ac:chgData name="Stewart Gale" userId="3647ddd2-6040-41ae-a96d-232c23482af8" providerId="ADAL" clId="{163176A0-02FC-47D8-8D6B-77EA423298B5}" dt="2026-08-18T09:32:44.681" v="829" actId="14100"/>
          <ac:cxnSpMkLst>
            <pc:docMk/>
            <pc:sldMk cId="594210072" sldId="715"/>
            <ac:cxnSpMk id="9" creationId="{D187C010-CFF4-D6A7-CEE8-1D8D9A00A3CA}"/>
          </ac:cxnSpMkLst>
        </pc:cxnChg>
        <pc:cxnChg chg="mod">
          <ac:chgData name="Stewart Gale" userId="3647ddd2-6040-41ae-a96d-232c23482af8" providerId="ADAL" clId="{163176A0-02FC-47D8-8D6B-77EA423298B5}" dt="2026-08-18T09:34:07.794" v="847" actId="14100"/>
          <ac:cxnSpMkLst>
            <pc:docMk/>
            <pc:sldMk cId="594210072" sldId="715"/>
            <ac:cxnSpMk id="11" creationId="{1182DD5E-AE8B-57FD-B91C-96036DF759BF}"/>
          </ac:cxnSpMkLst>
        </pc:cxnChg>
        <pc:cxnChg chg="mod">
          <ac:chgData name="Stewart Gale" userId="3647ddd2-6040-41ae-a96d-232c23482af8" providerId="ADAL" clId="{163176A0-02FC-47D8-8D6B-77EA423298B5}" dt="2026-08-18T09:33:57.062" v="842" actId="1076"/>
          <ac:cxnSpMkLst>
            <pc:docMk/>
            <pc:sldMk cId="594210072" sldId="715"/>
            <ac:cxnSpMk id="14" creationId="{223F2DF1-EAF3-A1C8-DA4B-5BCE9F8D5638}"/>
          </ac:cxnSpMkLst>
        </pc:cxnChg>
        <pc:cxnChg chg="del mod">
          <ac:chgData name="Stewart Gale" userId="3647ddd2-6040-41ae-a96d-232c23482af8" providerId="ADAL" clId="{163176A0-02FC-47D8-8D6B-77EA423298B5}" dt="2026-08-18T09:31:00.488" v="722" actId="478"/>
          <ac:cxnSpMkLst>
            <pc:docMk/>
            <pc:sldMk cId="594210072" sldId="715"/>
            <ac:cxnSpMk id="17" creationId="{9C16A250-37ED-886D-5E2A-7E3B3AFEA908}"/>
          </ac:cxnSpMkLst>
        </pc:cxnChg>
        <pc:cxnChg chg="mod">
          <ac:chgData name="Stewart Gale" userId="3647ddd2-6040-41ae-a96d-232c23482af8" providerId="ADAL" clId="{163176A0-02FC-47D8-8D6B-77EA423298B5}" dt="2026-08-18T09:32:01.288" v="819" actId="1076"/>
          <ac:cxnSpMkLst>
            <pc:docMk/>
            <pc:sldMk cId="594210072" sldId="715"/>
            <ac:cxnSpMk id="20" creationId="{B91B0C01-99EC-16B2-886C-EA604A6041B8}"/>
          </ac:cxnSpMkLst>
        </pc:cxnChg>
        <pc:cxnChg chg="del">
          <ac:chgData name="Stewart Gale" userId="3647ddd2-6040-41ae-a96d-232c23482af8" providerId="ADAL" clId="{163176A0-02FC-47D8-8D6B-77EA423298B5}" dt="2026-08-18T09:31:00.488" v="722" actId="478"/>
          <ac:cxnSpMkLst>
            <pc:docMk/>
            <pc:sldMk cId="594210072" sldId="715"/>
            <ac:cxnSpMk id="24" creationId="{AE474728-C023-97AD-61E8-AC2E0B3EA804}"/>
          </ac:cxnSpMkLst>
        </pc:cxnChg>
        <pc:cxnChg chg="add mod">
          <ac:chgData name="Stewart Gale" userId="3647ddd2-6040-41ae-a96d-232c23482af8" providerId="ADAL" clId="{163176A0-02FC-47D8-8D6B-77EA423298B5}" dt="2026-08-18T09:44:26.233" v="1035" actId="1076"/>
          <ac:cxnSpMkLst>
            <pc:docMk/>
            <pc:sldMk cId="594210072" sldId="715"/>
            <ac:cxnSpMk id="28" creationId="{D7C9C8DB-EFF3-5A55-DD58-F1891EDD3B8D}"/>
          </ac:cxnSpMkLst>
        </pc:cxnChg>
        <pc:cxnChg chg="add mod">
          <ac:chgData name="Stewart Gale" userId="3647ddd2-6040-41ae-a96d-232c23482af8" providerId="ADAL" clId="{163176A0-02FC-47D8-8D6B-77EA423298B5}" dt="2026-08-18T09:44:26.233" v="1035" actId="1076"/>
          <ac:cxnSpMkLst>
            <pc:docMk/>
            <pc:sldMk cId="594210072" sldId="715"/>
            <ac:cxnSpMk id="29" creationId="{5030F9B0-C290-9E83-6A4C-22464859F377}"/>
          </ac:cxnSpMkLst>
        </pc:cxnChg>
        <pc:cxnChg chg="del">
          <ac:chgData name="Stewart Gale" userId="3647ddd2-6040-41ae-a96d-232c23482af8" providerId="ADAL" clId="{163176A0-02FC-47D8-8D6B-77EA423298B5}" dt="2026-08-18T09:31:00.488" v="722" actId="478"/>
          <ac:cxnSpMkLst>
            <pc:docMk/>
            <pc:sldMk cId="594210072" sldId="715"/>
            <ac:cxnSpMk id="33" creationId="{27FB577D-A85F-F4E5-3291-150778F2FF2E}"/>
          </ac:cxnSpMkLst>
        </pc:cxnChg>
        <pc:cxnChg chg="add mod">
          <ac:chgData name="Stewart Gale" userId="3647ddd2-6040-41ae-a96d-232c23482af8" providerId="ADAL" clId="{163176A0-02FC-47D8-8D6B-77EA423298B5}" dt="2026-08-18T09:34:50.582" v="854" actId="1076"/>
          <ac:cxnSpMkLst>
            <pc:docMk/>
            <pc:sldMk cId="594210072" sldId="715"/>
            <ac:cxnSpMk id="34" creationId="{E85CD4CE-D0DA-4481-8DDD-27BBBDAAE643}"/>
          </ac:cxnSpMkLst>
        </pc:cxnChg>
        <pc:cxnChg chg="add mod">
          <ac:chgData name="Stewart Gale" userId="3647ddd2-6040-41ae-a96d-232c23482af8" providerId="ADAL" clId="{163176A0-02FC-47D8-8D6B-77EA423298B5}" dt="2026-08-18T09:44:26.233" v="1035" actId="1076"/>
          <ac:cxnSpMkLst>
            <pc:docMk/>
            <pc:sldMk cId="594210072" sldId="715"/>
            <ac:cxnSpMk id="36" creationId="{8CE2452A-3612-BF40-46C3-97ADAB62D3E2}"/>
          </ac:cxnSpMkLst>
        </pc:cxnChg>
        <pc:cxnChg chg="mod">
          <ac:chgData name="Stewart Gale" userId="3647ddd2-6040-41ae-a96d-232c23482af8" providerId="ADAL" clId="{163176A0-02FC-47D8-8D6B-77EA423298B5}" dt="2026-08-18T09:34:20.476" v="850" actId="14100"/>
          <ac:cxnSpMkLst>
            <pc:docMk/>
            <pc:sldMk cId="594210072" sldId="715"/>
            <ac:cxnSpMk id="37" creationId="{6204711A-C59E-5F82-2CF5-50B065480804}"/>
          </ac:cxnSpMkLst>
        </pc:cxnChg>
      </pc:sldChg>
      <pc:sldChg chg="addSp delSp modSp add mod addAnim delAnim modAnim">
        <pc:chgData name="Stewart Gale" userId="3647ddd2-6040-41ae-a96d-232c23482af8" providerId="ADAL" clId="{163176A0-02FC-47D8-8D6B-77EA423298B5}" dt="2026-08-19T06:10:38.258" v="1412" actId="14100"/>
        <pc:sldMkLst>
          <pc:docMk/>
          <pc:sldMk cId="3685736467" sldId="716"/>
        </pc:sldMkLst>
        <pc:spChg chg="del">
          <ac:chgData name="Stewart Gale" userId="3647ddd2-6040-41ae-a96d-232c23482af8" providerId="ADAL" clId="{163176A0-02FC-47D8-8D6B-77EA423298B5}" dt="2026-08-18T09:51:11.670" v="1089" actId="478"/>
          <ac:spMkLst>
            <pc:docMk/>
            <pc:sldMk cId="3685736467" sldId="716"/>
            <ac:spMk id="5" creationId="{FDBD6777-A571-DF86-9C8A-B96CDB1536CF}"/>
          </ac:spMkLst>
        </pc:spChg>
        <pc:spChg chg="mod">
          <ac:chgData name="Stewart Gale" userId="3647ddd2-6040-41ae-a96d-232c23482af8" providerId="ADAL" clId="{163176A0-02FC-47D8-8D6B-77EA423298B5}" dt="2026-08-18T09:56:34.984" v="1212" actId="1076"/>
          <ac:spMkLst>
            <pc:docMk/>
            <pc:sldMk cId="3685736467" sldId="716"/>
            <ac:spMk id="6" creationId="{E974B79E-A908-0CCA-FAF7-E66548AE72D4}"/>
          </ac:spMkLst>
        </pc:spChg>
        <pc:spChg chg="mod">
          <ac:chgData name="Stewart Gale" userId="3647ddd2-6040-41ae-a96d-232c23482af8" providerId="ADAL" clId="{163176A0-02FC-47D8-8D6B-77EA423298B5}" dt="2026-08-18T09:56:34.984" v="1212" actId="1076"/>
          <ac:spMkLst>
            <pc:docMk/>
            <pc:sldMk cId="3685736467" sldId="716"/>
            <ac:spMk id="10" creationId="{30ECFC8C-395A-5555-37B9-EEE2414E1218}"/>
          </ac:spMkLst>
        </pc:spChg>
        <pc:spChg chg="del">
          <ac:chgData name="Stewart Gale" userId="3647ddd2-6040-41ae-a96d-232c23482af8" providerId="ADAL" clId="{163176A0-02FC-47D8-8D6B-77EA423298B5}" dt="2026-08-18T09:50:44.769" v="1080" actId="478"/>
          <ac:spMkLst>
            <pc:docMk/>
            <pc:sldMk cId="3685736467" sldId="716"/>
            <ac:spMk id="13" creationId="{FA099324-FE4B-52ED-60FC-A74293C4C87E}"/>
          </ac:spMkLst>
        </pc:spChg>
        <pc:spChg chg="add mod">
          <ac:chgData name="Stewart Gale" userId="3647ddd2-6040-41ae-a96d-232c23482af8" providerId="ADAL" clId="{163176A0-02FC-47D8-8D6B-77EA423298B5}" dt="2026-08-18T10:05:14.783" v="1382" actId="1076"/>
          <ac:spMkLst>
            <pc:docMk/>
            <pc:sldMk cId="3685736467" sldId="716"/>
            <ac:spMk id="17" creationId="{D9199248-77BA-FB48-8697-C39DA6C6C0AA}"/>
          </ac:spMkLst>
        </pc:spChg>
        <pc:spChg chg="add mod">
          <ac:chgData name="Stewart Gale" userId="3647ddd2-6040-41ae-a96d-232c23482af8" providerId="ADAL" clId="{163176A0-02FC-47D8-8D6B-77EA423298B5}" dt="2026-08-18T09:56:40.695" v="1213" actId="1076"/>
          <ac:spMkLst>
            <pc:docMk/>
            <pc:sldMk cId="3685736467" sldId="716"/>
            <ac:spMk id="19" creationId="{51E65014-87F6-260C-26A3-E6F39E278226}"/>
          </ac:spMkLst>
        </pc:spChg>
        <pc:spChg chg="add mod">
          <ac:chgData name="Stewart Gale" userId="3647ddd2-6040-41ae-a96d-232c23482af8" providerId="ADAL" clId="{163176A0-02FC-47D8-8D6B-77EA423298B5}" dt="2026-08-18T09:56:34.984" v="1212" actId="1076"/>
          <ac:spMkLst>
            <pc:docMk/>
            <pc:sldMk cId="3685736467" sldId="716"/>
            <ac:spMk id="22" creationId="{918F6812-1C9C-87AC-AFBC-C18E7077EB46}"/>
          </ac:spMkLst>
        </pc:spChg>
        <pc:spChg chg="add mod">
          <ac:chgData name="Stewart Gale" userId="3647ddd2-6040-41ae-a96d-232c23482af8" providerId="ADAL" clId="{163176A0-02FC-47D8-8D6B-77EA423298B5}" dt="2026-08-18T09:56:40.695" v="1213" actId="1076"/>
          <ac:spMkLst>
            <pc:docMk/>
            <pc:sldMk cId="3685736467" sldId="716"/>
            <ac:spMk id="24" creationId="{2F44974B-CFE8-8892-037D-65011F0066A6}"/>
          </ac:spMkLst>
        </pc:spChg>
        <pc:spChg chg="add mod">
          <ac:chgData name="Stewart Gale" userId="3647ddd2-6040-41ae-a96d-232c23482af8" providerId="ADAL" clId="{163176A0-02FC-47D8-8D6B-77EA423298B5}" dt="2026-08-18T09:56:40.695" v="1213" actId="1076"/>
          <ac:spMkLst>
            <pc:docMk/>
            <pc:sldMk cId="3685736467" sldId="716"/>
            <ac:spMk id="26" creationId="{E4C48FA9-EE8A-9FC6-9FBA-80A3FE33A72D}"/>
          </ac:spMkLst>
        </pc:spChg>
        <pc:spChg chg="add mod">
          <ac:chgData name="Stewart Gale" userId="3647ddd2-6040-41ae-a96d-232c23482af8" providerId="ADAL" clId="{163176A0-02FC-47D8-8D6B-77EA423298B5}" dt="2026-08-18T09:56:40.695" v="1213" actId="1076"/>
          <ac:spMkLst>
            <pc:docMk/>
            <pc:sldMk cId="3685736467" sldId="716"/>
            <ac:spMk id="28" creationId="{2B868C88-FFF1-C667-CDB7-5CFA7BED6871}"/>
          </ac:spMkLst>
        </pc:spChg>
        <pc:spChg chg="add mod">
          <ac:chgData name="Stewart Gale" userId="3647ddd2-6040-41ae-a96d-232c23482af8" providerId="ADAL" clId="{163176A0-02FC-47D8-8D6B-77EA423298B5}" dt="2026-08-18T09:56:34.984" v="1212" actId="1076"/>
          <ac:spMkLst>
            <pc:docMk/>
            <pc:sldMk cId="3685736467" sldId="716"/>
            <ac:spMk id="29" creationId="{E3BE933B-7DBE-1DFE-C474-33142CBC5460}"/>
          </ac:spMkLst>
        </pc:spChg>
        <pc:spChg chg="del mod">
          <ac:chgData name="Stewart Gale" userId="3647ddd2-6040-41ae-a96d-232c23482af8" providerId="ADAL" clId="{163176A0-02FC-47D8-8D6B-77EA423298B5}" dt="2026-08-18T09:51:07.041" v="1087" actId="478"/>
          <ac:spMkLst>
            <pc:docMk/>
            <pc:sldMk cId="3685736467" sldId="716"/>
            <ac:spMk id="30" creationId="{CA6C19D3-AA16-4F00-CCCC-4D9B4567CA4C}"/>
          </ac:spMkLst>
        </pc:spChg>
        <pc:spChg chg="add mod">
          <ac:chgData name="Stewart Gale" userId="3647ddd2-6040-41ae-a96d-232c23482af8" providerId="ADAL" clId="{163176A0-02FC-47D8-8D6B-77EA423298B5}" dt="2026-08-18T10:01:26.707" v="1351" actId="1037"/>
          <ac:spMkLst>
            <pc:docMk/>
            <pc:sldMk cId="3685736467" sldId="716"/>
            <ac:spMk id="33" creationId="{BAF88027-FEDA-1815-DFB6-6B8ADF96710A}"/>
          </ac:spMkLst>
        </pc:spChg>
        <pc:spChg chg="add mod">
          <ac:chgData name="Stewart Gale" userId="3647ddd2-6040-41ae-a96d-232c23482af8" providerId="ADAL" clId="{163176A0-02FC-47D8-8D6B-77EA423298B5}" dt="2026-08-18T10:01:26.707" v="1351" actId="1037"/>
          <ac:spMkLst>
            <pc:docMk/>
            <pc:sldMk cId="3685736467" sldId="716"/>
            <ac:spMk id="36" creationId="{1C6A8BE8-E979-1BEB-6095-8C2FD492516C}"/>
          </ac:spMkLst>
        </pc:spChg>
        <pc:spChg chg="mod">
          <ac:chgData name="Stewart Gale" userId="3647ddd2-6040-41ae-a96d-232c23482af8" providerId="ADAL" clId="{163176A0-02FC-47D8-8D6B-77EA423298B5}" dt="2026-08-18T09:56:34.984" v="1212" actId="1076"/>
          <ac:spMkLst>
            <pc:docMk/>
            <pc:sldMk cId="3685736467" sldId="716"/>
            <ac:spMk id="38" creationId="{C572FD8D-97B1-D847-D14C-FF1E582EF3DE}"/>
          </ac:spMkLst>
        </pc:spChg>
        <pc:spChg chg="mod">
          <ac:chgData name="Stewart Gale" userId="3647ddd2-6040-41ae-a96d-232c23482af8" providerId="ADAL" clId="{163176A0-02FC-47D8-8D6B-77EA423298B5}" dt="2026-08-18T09:56:34.984" v="1212" actId="1076"/>
          <ac:spMkLst>
            <pc:docMk/>
            <pc:sldMk cId="3685736467" sldId="716"/>
            <ac:spMk id="39" creationId="{84507F1B-6144-B5C8-C242-0384CFEF212C}"/>
          </ac:spMkLst>
        </pc:spChg>
        <pc:spChg chg="add mod">
          <ac:chgData name="Stewart Gale" userId="3647ddd2-6040-41ae-a96d-232c23482af8" providerId="ADAL" clId="{163176A0-02FC-47D8-8D6B-77EA423298B5}" dt="2026-08-18T10:08:29.148" v="1406" actId="1076"/>
          <ac:spMkLst>
            <pc:docMk/>
            <pc:sldMk cId="3685736467" sldId="716"/>
            <ac:spMk id="40" creationId="{1681F766-9D63-EF97-AF6E-CB419944A33E}"/>
          </ac:spMkLst>
        </pc:spChg>
        <pc:spChg chg="add mod">
          <ac:chgData name="Stewart Gale" userId="3647ddd2-6040-41ae-a96d-232c23482af8" providerId="ADAL" clId="{163176A0-02FC-47D8-8D6B-77EA423298B5}" dt="2026-08-18T10:01:26.707" v="1351" actId="1037"/>
          <ac:spMkLst>
            <pc:docMk/>
            <pc:sldMk cId="3685736467" sldId="716"/>
            <ac:spMk id="41" creationId="{FE4C6B60-8E29-6E8F-23EE-3BDA6FA857CF}"/>
          </ac:spMkLst>
        </pc:spChg>
        <pc:spChg chg="add del mod">
          <ac:chgData name="Stewart Gale" userId="3647ddd2-6040-41ae-a96d-232c23482af8" providerId="ADAL" clId="{163176A0-02FC-47D8-8D6B-77EA423298B5}" dt="2026-08-18T10:02:55.438" v="1363" actId="478"/>
          <ac:spMkLst>
            <pc:docMk/>
            <pc:sldMk cId="3685736467" sldId="716"/>
            <ac:spMk id="44" creationId="{6DAFDE48-31E3-385E-56B4-8A210A78E00B}"/>
          </ac:spMkLst>
        </pc:spChg>
        <pc:spChg chg="mod">
          <ac:chgData name="Stewart Gale" userId="3647ddd2-6040-41ae-a96d-232c23482af8" providerId="ADAL" clId="{163176A0-02FC-47D8-8D6B-77EA423298B5}" dt="2026-08-18T09:56:15.749" v="1210" actId="20577"/>
          <ac:spMkLst>
            <pc:docMk/>
            <pc:sldMk cId="3685736467" sldId="716"/>
            <ac:spMk id="45" creationId="{18854F83-C1B9-B18C-E7AB-753B96FA0E7F}"/>
          </ac:spMkLst>
        </pc:spChg>
        <pc:spChg chg="add mod">
          <ac:chgData name="Stewart Gale" userId="3647ddd2-6040-41ae-a96d-232c23482af8" providerId="ADAL" clId="{163176A0-02FC-47D8-8D6B-77EA423298B5}" dt="2026-08-18T10:01:26.707" v="1351" actId="1037"/>
          <ac:spMkLst>
            <pc:docMk/>
            <pc:sldMk cId="3685736467" sldId="716"/>
            <ac:spMk id="46" creationId="{BB10ACAB-11BF-69F2-E911-BCC84F134613}"/>
          </ac:spMkLst>
        </pc:spChg>
        <pc:spChg chg="add mod">
          <ac:chgData name="Stewart Gale" userId="3647ddd2-6040-41ae-a96d-232c23482af8" providerId="ADAL" clId="{163176A0-02FC-47D8-8D6B-77EA423298B5}" dt="2026-08-18T10:01:26.707" v="1351" actId="1037"/>
          <ac:spMkLst>
            <pc:docMk/>
            <pc:sldMk cId="3685736467" sldId="716"/>
            <ac:spMk id="47" creationId="{7D1D13A0-669B-8406-A34F-4F70392A7C0A}"/>
          </ac:spMkLst>
        </pc:spChg>
        <pc:spChg chg="del">
          <ac:chgData name="Stewart Gale" userId="3647ddd2-6040-41ae-a96d-232c23482af8" providerId="ADAL" clId="{163176A0-02FC-47D8-8D6B-77EA423298B5}" dt="2026-08-18T09:50:42.709" v="1078" actId="478"/>
          <ac:spMkLst>
            <pc:docMk/>
            <pc:sldMk cId="3685736467" sldId="716"/>
            <ac:spMk id="49" creationId="{0C856571-B244-45B3-26D2-530879383B92}"/>
          </ac:spMkLst>
        </pc:spChg>
        <pc:spChg chg="del">
          <ac:chgData name="Stewart Gale" userId="3647ddd2-6040-41ae-a96d-232c23482af8" providerId="ADAL" clId="{163176A0-02FC-47D8-8D6B-77EA423298B5}" dt="2026-08-18T09:51:09.428" v="1088" actId="478"/>
          <ac:spMkLst>
            <pc:docMk/>
            <pc:sldMk cId="3685736467" sldId="716"/>
            <ac:spMk id="51" creationId="{CDB06839-3ABA-7EB9-AF9E-2EDE714EDEA2}"/>
          </ac:spMkLst>
        </pc:spChg>
        <pc:spChg chg="del">
          <ac:chgData name="Stewart Gale" userId="3647ddd2-6040-41ae-a96d-232c23482af8" providerId="ADAL" clId="{163176A0-02FC-47D8-8D6B-77EA423298B5}" dt="2026-08-18T09:50:40.636" v="1076" actId="478"/>
          <ac:spMkLst>
            <pc:docMk/>
            <pc:sldMk cId="3685736467" sldId="716"/>
            <ac:spMk id="52" creationId="{8F1C7DA7-8BD6-7572-5FB7-101D193DC9CC}"/>
          </ac:spMkLst>
        </pc:spChg>
        <pc:spChg chg="del mod">
          <ac:chgData name="Stewart Gale" userId="3647ddd2-6040-41ae-a96d-232c23482af8" providerId="ADAL" clId="{163176A0-02FC-47D8-8D6B-77EA423298B5}" dt="2026-08-18T09:56:29.454" v="1211" actId="478"/>
          <ac:spMkLst>
            <pc:docMk/>
            <pc:sldMk cId="3685736467" sldId="716"/>
            <ac:spMk id="53" creationId="{033B6C02-8DBD-82FF-6370-E37AFFB57848}"/>
          </ac:spMkLst>
        </pc:spChg>
        <pc:spChg chg="del mod">
          <ac:chgData name="Stewart Gale" userId="3647ddd2-6040-41ae-a96d-232c23482af8" providerId="ADAL" clId="{163176A0-02FC-47D8-8D6B-77EA423298B5}" dt="2026-08-18T09:56:29.454" v="1211" actId="478"/>
          <ac:spMkLst>
            <pc:docMk/>
            <pc:sldMk cId="3685736467" sldId="716"/>
            <ac:spMk id="54" creationId="{F40F3FA8-6423-A56F-67BF-141E8509FCB5}"/>
          </ac:spMkLst>
        </pc:spChg>
        <pc:spChg chg="del mod">
          <ac:chgData name="Stewart Gale" userId="3647ddd2-6040-41ae-a96d-232c23482af8" providerId="ADAL" clId="{163176A0-02FC-47D8-8D6B-77EA423298B5}" dt="2026-08-18T09:56:29.454" v="1211" actId="478"/>
          <ac:spMkLst>
            <pc:docMk/>
            <pc:sldMk cId="3685736467" sldId="716"/>
            <ac:spMk id="55" creationId="{86BDCAE7-1697-8D21-64FA-7346AEEA9C9A}"/>
          </ac:spMkLst>
        </pc:spChg>
        <pc:spChg chg="add mod">
          <ac:chgData name="Stewart Gale" userId="3647ddd2-6040-41ae-a96d-232c23482af8" providerId="ADAL" clId="{163176A0-02FC-47D8-8D6B-77EA423298B5}" dt="2026-08-18T10:01:26.707" v="1351" actId="1037"/>
          <ac:spMkLst>
            <pc:docMk/>
            <pc:sldMk cId="3685736467" sldId="716"/>
            <ac:spMk id="56" creationId="{5981207C-954E-57F0-35B1-E947832A7E9B}"/>
          </ac:spMkLst>
        </pc:spChg>
        <pc:spChg chg="add mod">
          <ac:chgData name="Stewart Gale" userId="3647ddd2-6040-41ae-a96d-232c23482af8" providerId="ADAL" clId="{163176A0-02FC-47D8-8D6B-77EA423298B5}" dt="2026-08-19T06:10:38.258" v="1412" actId="14100"/>
          <ac:spMkLst>
            <pc:docMk/>
            <pc:sldMk cId="3685736467" sldId="716"/>
            <ac:spMk id="58" creationId="{DCDF4BB4-21D1-DE08-DFA5-036DDBE4D700}"/>
          </ac:spMkLst>
        </pc:spChg>
        <pc:spChg chg="add del">
          <ac:chgData name="Stewart Gale" userId="3647ddd2-6040-41ae-a96d-232c23482af8" providerId="ADAL" clId="{163176A0-02FC-47D8-8D6B-77EA423298B5}" dt="2026-08-18T09:59:08.840" v="1267" actId="478"/>
          <ac:spMkLst>
            <pc:docMk/>
            <pc:sldMk cId="3685736467" sldId="716"/>
            <ac:spMk id="60" creationId="{460DF11F-7E79-ED2A-6027-B8072713B30B}"/>
          </ac:spMkLst>
        </pc:spChg>
        <pc:spChg chg="add mod">
          <ac:chgData name="Stewart Gale" userId="3647ddd2-6040-41ae-a96d-232c23482af8" providerId="ADAL" clId="{163176A0-02FC-47D8-8D6B-77EA423298B5}" dt="2026-08-18T10:07:09.657" v="1396" actId="1076"/>
          <ac:spMkLst>
            <pc:docMk/>
            <pc:sldMk cId="3685736467" sldId="716"/>
            <ac:spMk id="63" creationId="{8C5EAD09-E27A-0AF4-4409-0DDC72FF4442}"/>
          </ac:spMkLst>
        </pc:spChg>
        <pc:spChg chg="add mod">
          <ac:chgData name="Stewart Gale" userId="3647ddd2-6040-41ae-a96d-232c23482af8" providerId="ADAL" clId="{163176A0-02FC-47D8-8D6B-77EA423298B5}" dt="2026-08-18T10:07:19.982" v="1399" actId="1035"/>
          <ac:spMkLst>
            <pc:docMk/>
            <pc:sldMk cId="3685736467" sldId="716"/>
            <ac:spMk id="65" creationId="{B54C999D-AC7F-4DA6-5E07-125DD9FB22E6}"/>
          </ac:spMkLst>
        </pc:spChg>
        <pc:spChg chg="add mod">
          <ac:chgData name="Stewart Gale" userId="3647ddd2-6040-41ae-a96d-232c23482af8" providerId="ADAL" clId="{163176A0-02FC-47D8-8D6B-77EA423298B5}" dt="2026-08-18T10:07:09.657" v="1396" actId="1076"/>
          <ac:spMkLst>
            <pc:docMk/>
            <pc:sldMk cId="3685736467" sldId="716"/>
            <ac:spMk id="67" creationId="{CC767CEA-A684-0DDA-B1EF-6F6329B6D5A5}"/>
          </ac:spMkLst>
        </pc:spChg>
        <pc:spChg chg="add mod">
          <ac:chgData name="Stewart Gale" userId="3647ddd2-6040-41ae-a96d-232c23482af8" providerId="ADAL" clId="{163176A0-02FC-47D8-8D6B-77EA423298B5}" dt="2026-08-18T10:05:11.976" v="1381" actId="1076"/>
          <ac:spMkLst>
            <pc:docMk/>
            <pc:sldMk cId="3685736467" sldId="716"/>
            <ac:spMk id="74" creationId="{5D1FD89B-202C-514F-6A94-C2DFF5A1D781}"/>
          </ac:spMkLst>
        </pc:spChg>
        <pc:spChg chg="add mod">
          <ac:chgData name="Stewart Gale" userId="3647ddd2-6040-41ae-a96d-232c23482af8" providerId="ADAL" clId="{163176A0-02FC-47D8-8D6B-77EA423298B5}" dt="2026-08-18T10:05:11.976" v="1381" actId="1076"/>
          <ac:spMkLst>
            <pc:docMk/>
            <pc:sldMk cId="3685736467" sldId="716"/>
            <ac:spMk id="76" creationId="{7518A4BC-6E22-299C-C775-37320D5E69CC}"/>
          </ac:spMkLst>
        </pc:spChg>
        <pc:picChg chg="add mod modCrop">
          <ac:chgData name="Stewart Gale" userId="3647ddd2-6040-41ae-a96d-232c23482af8" providerId="ADAL" clId="{163176A0-02FC-47D8-8D6B-77EA423298B5}" dt="2026-08-18T09:49:40.354" v="1069" actId="1076"/>
          <ac:picMkLst>
            <pc:docMk/>
            <pc:sldMk cId="3685736467" sldId="716"/>
            <ac:picMk id="3" creationId="{8A134EAB-3D20-9E3D-F337-EC8856BAEF92}"/>
          </ac:picMkLst>
        </pc:picChg>
        <pc:cxnChg chg="del">
          <ac:chgData name="Stewart Gale" userId="3647ddd2-6040-41ae-a96d-232c23482af8" providerId="ADAL" clId="{163176A0-02FC-47D8-8D6B-77EA423298B5}" dt="2026-08-18T09:50:41.371" v="1077" actId="478"/>
          <ac:cxnSpMkLst>
            <pc:docMk/>
            <pc:sldMk cId="3685736467" sldId="716"/>
            <ac:cxnSpMk id="4" creationId="{E8031FF6-5873-2C4B-7BE0-A58CE512EB07}"/>
          </ac:cxnSpMkLst>
        </pc:cxnChg>
        <pc:cxnChg chg="mod">
          <ac:chgData name="Stewart Gale" userId="3647ddd2-6040-41ae-a96d-232c23482af8" providerId="ADAL" clId="{163176A0-02FC-47D8-8D6B-77EA423298B5}" dt="2026-08-18T09:51:48.596" v="1099" actId="1076"/>
          <ac:cxnSpMkLst>
            <pc:docMk/>
            <pc:sldMk cId="3685736467" sldId="716"/>
            <ac:cxnSpMk id="9" creationId="{34B0B48B-83A7-A4CD-3128-5084A9581590}"/>
          </ac:cxnSpMkLst>
        </pc:cxnChg>
        <pc:cxnChg chg="del">
          <ac:chgData name="Stewart Gale" userId="3647ddd2-6040-41ae-a96d-232c23482af8" providerId="ADAL" clId="{163176A0-02FC-47D8-8D6B-77EA423298B5}" dt="2026-08-18T09:50:31.720" v="1074" actId="478"/>
          <ac:cxnSpMkLst>
            <pc:docMk/>
            <pc:sldMk cId="3685736467" sldId="716"/>
            <ac:cxnSpMk id="11" creationId="{FA2154D4-AE82-9036-D8FF-C965EE56D057}"/>
          </ac:cxnSpMkLst>
        </pc:cxnChg>
        <pc:cxnChg chg="add mod">
          <ac:chgData name="Stewart Gale" userId="3647ddd2-6040-41ae-a96d-232c23482af8" providerId="ADAL" clId="{163176A0-02FC-47D8-8D6B-77EA423298B5}" dt="2026-08-18T09:56:34.984" v="1212" actId="1076"/>
          <ac:cxnSpMkLst>
            <pc:docMk/>
            <pc:sldMk cId="3685736467" sldId="716"/>
            <ac:cxnSpMk id="12" creationId="{5481A3DB-B9CC-CBA4-8E8B-7ECAE627D54F}"/>
          </ac:cxnSpMkLst>
        </pc:cxnChg>
        <pc:cxnChg chg="mod">
          <ac:chgData name="Stewart Gale" userId="3647ddd2-6040-41ae-a96d-232c23482af8" providerId="ADAL" clId="{163176A0-02FC-47D8-8D6B-77EA423298B5}" dt="2026-08-18T09:56:34.984" v="1212" actId="1076"/>
          <ac:cxnSpMkLst>
            <pc:docMk/>
            <pc:sldMk cId="3685736467" sldId="716"/>
            <ac:cxnSpMk id="14" creationId="{67E0D4A2-3BEC-0C77-5EBF-8D12CE943139}"/>
          </ac:cxnSpMkLst>
        </pc:cxnChg>
        <pc:cxnChg chg="del">
          <ac:chgData name="Stewart Gale" userId="3647ddd2-6040-41ae-a96d-232c23482af8" providerId="ADAL" clId="{163176A0-02FC-47D8-8D6B-77EA423298B5}" dt="2026-08-18T09:50:43.252" v="1079" actId="478"/>
          <ac:cxnSpMkLst>
            <pc:docMk/>
            <pc:sldMk cId="3685736467" sldId="716"/>
            <ac:cxnSpMk id="20" creationId="{3F69F869-44FA-3243-8232-F14734F6840F}"/>
          </ac:cxnSpMkLst>
        </pc:cxnChg>
        <pc:cxnChg chg="del">
          <ac:chgData name="Stewart Gale" userId="3647ddd2-6040-41ae-a96d-232c23482af8" providerId="ADAL" clId="{163176A0-02FC-47D8-8D6B-77EA423298B5}" dt="2026-08-18T09:50:17.447" v="1071" actId="478"/>
          <ac:cxnSpMkLst>
            <pc:docMk/>
            <pc:sldMk cId="3685736467" sldId="716"/>
            <ac:cxnSpMk id="31" creationId="{6CB76A61-0A61-57BE-8463-3CB4A248DF02}"/>
          </ac:cxnSpMkLst>
        </pc:cxnChg>
        <pc:cxnChg chg="add mod">
          <ac:chgData name="Stewart Gale" userId="3647ddd2-6040-41ae-a96d-232c23482af8" providerId="ADAL" clId="{163176A0-02FC-47D8-8D6B-77EA423298B5}" dt="2026-08-18T10:01:26.707" v="1351" actId="1037"/>
          <ac:cxnSpMkLst>
            <pc:docMk/>
            <pc:sldMk cId="3685736467" sldId="716"/>
            <ac:cxnSpMk id="32" creationId="{7E4FA995-D249-0284-B3DB-EBAF7BAEF0A3}"/>
          </ac:cxnSpMkLst>
        </pc:cxnChg>
        <pc:cxnChg chg="mod">
          <ac:chgData name="Stewart Gale" userId="3647ddd2-6040-41ae-a96d-232c23482af8" providerId="ADAL" clId="{163176A0-02FC-47D8-8D6B-77EA423298B5}" dt="2026-08-18T10:08:27.210" v="1405" actId="1076"/>
          <ac:cxnSpMkLst>
            <pc:docMk/>
            <pc:sldMk cId="3685736467" sldId="716"/>
            <ac:cxnSpMk id="34" creationId="{A0A27EA0-5277-7785-F299-DAB4AC47B513}"/>
          </ac:cxnSpMkLst>
        </pc:cxnChg>
        <pc:cxnChg chg="add mod">
          <ac:chgData name="Stewart Gale" userId="3647ddd2-6040-41ae-a96d-232c23482af8" providerId="ADAL" clId="{163176A0-02FC-47D8-8D6B-77EA423298B5}" dt="2026-08-18T10:01:26.707" v="1351" actId="1037"/>
          <ac:cxnSpMkLst>
            <pc:docMk/>
            <pc:sldMk cId="3685736467" sldId="716"/>
            <ac:cxnSpMk id="35" creationId="{C6255A19-4328-70DF-92C3-669AB9308053}"/>
          </ac:cxnSpMkLst>
        </pc:cxnChg>
        <pc:cxnChg chg="mod">
          <ac:chgData name="Stewart Gale" userId="3647ddd2-6040-41ae-a96d-232c23482af8" providerId="ADAL" clId="{163176A0-02FC-47D8-8D6B-77EA423298B5}" dt="2026-08-18T09:56:34.984" v="1212" actId="1076"/>
          <ac:cxnSpMkLst>
            <pc:docMk/>
            <pc:sldMk cId="3685736467" sldId="716"/>
            <ac:cxnSpMk id="37" creationId="{39C2E509-419A-162A-4787-1DE7F7E553EE}"/>
          </ac:cxnSpMkLst>
        </pc:cxnChg>
        <pc:cxnChg chg="add del mod">
          <ac:chgData name="Stewart Gale" userId="3647ddd2-6040-41ae-a96d-232c23482af8" providerId="ADAL" clId="{163176A0-02FC-47D8-8D6B-77EA423298B5}" dt="2026-08-18T09:58:01.849" v="1234" actId="478"/>
          <ac:cxnSpMkLst>
            <pc:docMk/>
            <pc:sldMk cId="3685736467" sldId="716"/>
            <ac:cxnSpMk id="42" creationId="{27C26465-0236-304D-388A-4EE4D253F345}"/>
          </ac:cxnSpMkLst>
        </pc:cxnChg>
        <pc:cxnChg chg="del">
          <ac:chgData name="Stewart Gale" userId="3647ddd2-6040-41ae-a96d-232c23482af8" providerId="ADAL" clId="{163176A0-02FC-47D8-8D6B-77EA423298B5}" dt="2026-08-18T09:56:29.454" v="1211" actId="478"/>
          <ac:cxnSpMkLst>
            <pc:docMk/>
            <pc:sldMk cId="3685736467" sldId="716"/>
            <ac:cxnSpMk id="43" creationId="{E6AFAC97-7D93-D563-9284-A0ABE10FE98E}"/>
          </ac:cxnSpMkLst>
        </pc:cxnChg>
        <pc:cxnChg chg="add mod">
          <ac:chgData name="Stewart Gale" userId="3647ddd2-6040-41ae-a96d-232c23482af8" providerId="ADAL" clId="{163176A0-02FC-47D8-8D6B-77EA423298B5}" dt="2026-08-18T10:07:46.077" v="1402" actId="1037"/>
          <ac:cxnSpMkLst>
            <pc:docMk/>
            <pc:sldMk cId="3685736467" sldId="716"/>
            <ac:cxnSpMk id="68" creationId="{6202B0EC-5D65-BE4B-D2A7-25A960930658}"/>
          </ac:cxnSpMkLst>
        </pc:cxnChg>
        <pc:cxnChg chg="add mod">
          <ac:chgData name="Stewart Gale" userId="3647ddd2-6040-41ae-a96d-232c23482af8" providerId="ADAL" clId="{163176A0-02FC-47D8-8D6B-77EA423298B5}" dt="2026-08-18T10:05:11.976" v="1381" actId="1076"/>
          <ac:cxnSpMkLst>
            <pc:docMk/>
            <pc:sldMk cId="3685736467" sldId="716"/>
            <ac:cxnSpMk id="70" creationId="{3867430E-C4FC-F942-7E5D-A908F43C203C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E87F4A-DD11-41AF-8B76-F2E5B6202836}" type="datetimeFigureOut">
              <a:rPr lang="en-GB" smtClean="0"/>
              <a:pPr/>
              <a:t>18/08/2026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2F2399-CD51-4C4C-BC34-03B9F40F9CF8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74507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2F2399-CD51-4C4C-BC34-03B9F40F9CF8}" type="slidenum">
              <a:rPr lang="en-GB" smtClean="0"/>
              <a:pPr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246535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C25FD1-5BD7-37A6-1B4E-83D264B0CC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55C0C81-5EF5-EAD6-6744-F1522DC83E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40C6285-7F1A-31FA-FA2B-181F66AD23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3E572B-EEA3-8F85-3E31-676D927FDF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2F2399-CD51-4C4C-BC34-03B9F40F9CF8}" type="slidenum">
              <a:rPr lang="en-GB" smtClean="0"/>
              <a:pPr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61936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8B21D7-6ACD-1013-B762-3E355E388C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11935C-B1AA-D5C2-1B25-429186029B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9FB959-CD7A-E7EF-4B54-3B7D27FD34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DD9445-775B-388E-4F71-9DE9828B63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2F2399-CD51-4C4C-BC34-03B9F40F9CF8}" type="slidenum">
              <a:rPr lang="en-GB" smtClean="0"/>
              <a:pPr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92616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19698C-F2D2-B50D-B002-1E2A112C86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8435EE-BC56-F5E2-AABB-B0EFD9CEA9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6FE4812-E99A-4DF6-4037-EAAED3DF19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7E6F4A-2065-3565-9508-7F7952895E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2F2399-CD51-4C4C-BC34-03B9F40F9CF8}" type="slidenum">
              <a:rPr lang="en-GB" smtClean="0"/>
              <a:pPr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302753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B39B7A-46E1-7667-1550-3B7D38A7A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A67E7E-5FB6-C82B-F628-864D35A5B4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442FC9B-3174-D9D1-E063-72A9BA77E4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4A931D-FB9A-AC6C-74DA-07315758A6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2F2399-CD51-4C4C-BC34-03B9F40F9CF8}" type="slidenum">
              <a:rPr lang="en-GB" smtClean="0"/>
              <a:pPr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411090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CFEB0E-BB37-B45B-0E94-BCEB94EAF4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5E2E93-4215-C688-6763-3D7A8E2ED6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DC1DE16-E63A-3825-31D5-F5FF95875D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A94D44-EFCD-3392-CD7A-DD742A2164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2F2399-CD51-4C4C-BC34-03B9F40F9CF8}" type="slidenum">
              <a:rPr lang="en-GB" smtClean="0"/>
              <a:pPr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586268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5AD53C-FB97-1574-747E-32A984AA1E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FFF3E46-025F-5EA7-464D-CB218E693E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EB3089-DB27-E1A9-BF92-1DC2584AE2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A4E25A-57A8-197F-FD74-E4335055BA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2F2399-CD51-4C4C-BC34-03B9F40F9CF8}" type="slidenum">
              <a:rPr lang="en-GB" smtClean="0"/>
              <a:pPr/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38224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2F2399-CD51-4C4C-BC34-03B9F40F9CF8}" type="slidenum">
              <a:rPr lang="en-GB" smtClean="0"/>
              <a:pPr/>
              <a:t>15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44155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2F2399-CD51-4C4C-BC34-03B9F40F9CF8}" type="slidenum">
              <a:rPr lang="en-GB" smtClean="0"/>
              <a:pPr/>
              <a:t>16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803555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18/08/2026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16114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18/08/2026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751718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18/08/2026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32520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18/08/2026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66172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18/08/2026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20052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18/08/2026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08912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18/08/2026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9336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18/08/2026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97128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18/08/2026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66496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18/08/2026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23399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18/08/2026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62211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9AFE4D-3339-4F90-AB07-DAB31D79E32A}" type="datetimeFigureOut">
              <a:rPr lang="en-GB" smtClean="0"/>
              <a:pPr/>
              <a:t>18/08/2026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96745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1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10.png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png"/><Relationship Id="rId18" Type="http://schemas.openxmlformats.org/officeDocument/2006/relationships/image" Target="../media/image42.png"/><Relationship Id="rId3" Type="http://schemas.openxmlformats.org/officeDocument/2006/relationships/image" Target="../media/image27.png"/><Relationship Id="rId21" Type="http://schemas.openxmlformats.org/officeDocument/2006/relationships/image" Target="../media/image45.pn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17" Type="http://schemas.openxmlformats.org/officeDocument/2006/relationships/image" Target="../media/image41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40.png"/><Relationship Id="rId20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5" Type="http://schemas.openxmlformats.org/officeDocument/2006/relationships/image" Target="../media/image39.png"/><Relationship Id="rId23" Type="http://schemas.openxmlformats.org/officeDocument/2006/relationships/image" Target="../media/image47.png"/><Relationship Id="rId10" Type="http://schemas.openxmlformats.org/officeDocument/2006/relationships/image" Target="../media/image34.png"/><Relationship Id="rId19" Type="http://schemas.openxmlformats.org/officeDocument/2006/relationships/image" Target="../media/image43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Relationship Id="rId14" Type="http://schemas.openxmlformats.org/officeDocument/2006/relationships/image" Target="../media/image38.png"/><Relationship Id="rId22" Type="http://schemas.openxmlformats.org/officeDocument/2006/relationships/image" Target="../media/image4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57.png"/><Relationship Id="rId18" Type="http://schemas.openxmlformats.org/officeDocument/2006/relationships/image" Target="../media/image62.png"/><Relationship Id="rId3" Type="http://schemas.openxmlformats.org/officeDocument/2006/relationships/image" Target="../media/image420.png"/><Relationship Id="rId7" Type="http://schemas.openxmlformats.org/officeDocument/2006/relationships/image" Target="../media/image51.png"/><Relationship Id="rId12" Type="http://schemas.openxmlformats.org/officeDocument/2006/relationships/image" Target="../media/image56.png"/><Relationship Id="rId17" Type="http://schemas.openxmlformats.org/officeDocument/2006/relationships/image" Target="../media/image61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60.png"/><Relationship Id="rId20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11" Type="http://schemas.openxmlformats.org/officeDocument/2006/relationships/image" Target="../media/image55.png"/><Relationship Id="rId5" Type="http://schemas.openxmlformats.org/officeDocument/2006/relationships/image" Target="../media/image49.png"/><Relationship Id="rId15" Type="http://schemas.openxmlformats.org/officeDocument/2006/relationships/image" Target="../media/image59.png"/><Relationship Id="rId10" Type="http://schemas.openxmlformats.org/officeDocument/2006/relationships/image" Target="../media/image54.png"/><Relationship Id="rId19" Type="http://schemas.openxmlformats.org/officeDocument/2006/relationships/image" Target="../media/image63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Relationship Id="rId14" Type="http://schemas.openxmlformats.org/officeDocument/2006/relationships/image" Target="../media/image5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0.png"/><Relationship Id="rId4" Type="http://schemas.openxmlformats.org/officeDocument/2006/relationships/image" Target="../media/image6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0.png"/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0.png"/><Relationship Id="rId4" Type="http://schemas.openxmlformats.org/officeDocument/2006/relationships/image" Target="../media/image14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1.png"/><Relationship Id="rId13" Type="http://schemas.openxmlformats.org/officeDocument/2006/relationships/image" Target="../media/image271.png"/><Relationship Id="rId18" Type="http://schemas.openxmlformats.org/officeDocument/2006/relationships/image" Target="../media/image450.png"/><Relationship Id="rId3" Type="http://schemas.openxmlformats.org/officeDocument/2006/relationships/image" Target="../media/image340.png"/><Relationship Id="rId7" Type="http://schemas.openxmlformats.org/officeDocument/2006/relationships/image" Target="../media/image381.png"/><Relationship Id="rId12" Type="http://schemas.openxmlformats.org/officeDocument/2006/relationships/image" Target="../media/image260.png"/><Relationship Id="rId17" Type="http://schemas.openxmlformats.org/officeDocument/2006/relationships/image" Target="../media/image440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4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1.png"/><Relationship Id="rId5" Type="http://schemas.openxmlformats.org/officeDocument/2006/relationships/image" Target="../media/image360.png"/><Relationship Id="rId15" Type="http://schemas.openxmlformats.org/officeDocument/2006/relationships/image" Target="../media/image410.png"/><Relationship Id="rId19" Type="http://schemas.openxmlformats.org/officeDocument/2006/relationships/image" Target="../media/image460.png"/><Relationship Id="rId4" Type="http://schemas.openxmlformats.org/officeDocument/2006/relationships/image" Target="../media/image350.png"/><Relationship Id="rId14" Type="http://schemas.openxmlformats.org/officeDocument/2006/relationships/image" Target="../media/image40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10.png"/><Relationship Id="rId18" Type="http://schemas.openxmlformats.org/officeDocument/2006/relationships/image" Target="../media/image560.png"/><Relationship Id="rId3" Type="http://schemas.openxmlformats.org/officeDocument/2006/relationships/image" Target="../media/image470.png"/><Relationship Id="rId21" Type="http://schemas.openxmlformats.org/officeDocument/2006/relationships/image" Target="../media/image591.png"/><Relationship Id="rId12" Type="http://schemas.openxmlformats.org/officeDocument/2006/relationships/image" Target="../media/image390.png"/><Relationship Id="rId17" Type="http://schemas.openxmlformats.org/officeDocument/2006/relationships/image" Target="../media/image550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540.png"/><Relationship Id="rId20" Type="http://schemas.openxmlformats.org/officeDocument/2006/relationships/image" Target="../media/image58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0.png"/><Relationship Id="rId11" Type="http://schemas.openxmlformats.org/officeDocument/2006/relationships/image" Target="../media/image380.png"/><Relationship Id="rId5" Type="http://schemas.openxmlformats.org/officeDocument/2006/relationships/image" Target="../media/image490.png"/><Relationship Id="rId15" Type="http://schemas.openxmlformats.org/officeDocument/2006/relationships/image" Target="../media/image530.png"/><Relationship Id="rId10" Type="http://schemas.openxmlformats.org/officeDocument/2006/relationships/image" Target="../media/image370.png"/><Relationship Id="rId19" Type="http://schemas.openxmlformats.org/officeDocument/2006/relationships/image" Target="../media/image571.png"/><Relationship Id="rId4" Type="http://schemas.openxmlformats.org/officeDocument/2006/relationships/image" Target="../media/image480.png"/><Relationship Id="rId14" Type="http://schemas.openxmlformats.org/officeDocument/2006/relationships/image" Target="../media/image520.png"/><Relationship Id="rId22" Type="http://schemas.openxmlformats.org/officeDocument/2006/relationships/image" Target="../media/image60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0.png"/><Relationship Id="rId13" Type="http://schemas.openxmlformats.org/officeDocument/2006/relationships/image" Target="../media/image660.png"/><Relationship Id="rId3" Type="http://schemas.openxmlformats.org/officeDocument/2006/relationships/image" Target="../media/image270.png"/><Relationship Id="rId7" Type="http://schemas.openxmlformats.org/officeDocument/2006/relationships/image" Target="../media/image600.png"/><Relationship Id="rId12" Type="http://schemas.openxmlformats.org/officeDocument/2006/relationships/image" Target="../media/image650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0.png"/><Relationship Id="rId11" Type="http://schemas.openxmlformats.org/officeDocument/2006/relationships/image" Target="../media/image640.png"/><Relationship Id="rId5" Type="http://schemas.openxmlformats.org/officeDocument/2006/relationships/image" Target="../media/image580.png"/><Relationship Id="rId15" Type="http://schemas.openxmlformats.org/officeDocument/2006/relationships/image" Target="../media/image68.png"/><Relationship Id="rId10" Type="http://schemas.openxmlformats.org/officeDocument/2006/relationships/image" Target="../media/image630.png"/><Relationship Id="rId4" Type="http://schemas.openxmlformats.org/officeDocument/2006/relationships/image" Target="../media/image570.png"/><Relationship Id="rId9" Type="http://schemas.openxmlformats.org/officeDocument/2006/relationships/image" Target="../media/image620.png"/><Relationship Id="rId14" Type="http://schemas.openxmlformats.org/officeDocument/2006/relationships/image" Target="../media/image67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Rectangle 79"/>
          <p:cNvSpPr/>
          <p:nvPr/>
        </p:nvSpPr>
        <p:spPr>
          <a:xfrm>
            <a:off x="1991544" y="2348880"/>
            <a:ext cx="8352928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263352" y="476672"/>
            <a:ext cx="1166529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GB" sz="8000" b="1" dirty="0">
                <a:solidFill>
                  <a:prstClr val="black"/>
                </a:solidFill>
              </a:rPr>
              <a:t>Elastic, Strings and Springs</a:t>
            </a:r>
          </a:p>
          <a:p>
            <a:pPr lvl="0" algn="ctr"/>
            <a:r>
              <a:rPr lang="en-GB" sz="8000" dirty="0">
                <a:solidFill>
                  <a:prstClr val="black"/>
                </a:solidFill>
              </a:rPr>
              <a:t>Hooke’s Law – At an Angle</a:t>
            </a:r>
            <a:endParaRPr lang="en-GB" sz="8800" dirty="0">
              <a:solidFill>
                <a:prstClr val="black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567608" y="3501008"/>
            <a:ext cx="7056784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GB" sz="8800" dirty="0">
                <a:solidFill>
                  <a:prstClr val="black"/>
                </a:solidFill>
              </a:rPr>
              <a:t>Chapter 3 </a:t>
            </a:r>
          </a:p>
          <a:p>
            <a:pPr lvl="0" algn="ctr"/>
            <a:r>
              <a:rPr lang="en-GB" sz="8800" dirty="0">
                <a:solidFill>
                  <a:prstClr val="black"/>
                </a:solidFill>
              </a:rPr>
              <a:t>(Part 3 </a:t>
            </a:r>
            <a:r>
              <a:rPr lang="en-GB" sz="8800">
                <a:solidFill>
                  <a:prstClr val="black"/>
                </a:solidFill>
              </a:rPr>
              <a:t>of 5)</a:t>
            </a:r>
            <a:endParaRPr lang="en-GB" sz="8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4454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17AD4512-D844-271D-8ECB-6A655CE44D13}"/>
                  </a:ext>
                </a:extLst>
              </p:cNvPr>
              <p:cNvSpPr txBox="1"/>
              <p:nvPr/>
            </p:nvSpPr>
            <p:spPr>
              <a:xfrm>
                <a:off x="1199456" y="2330815"/>
                <a:ext cx="3888432" cy="2196370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lang="en-GB" sz="720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GB" sz="720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72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72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  <m:r>
                            <a:rPr lang="en-GB" sz="72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72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𝑙</m:t>
                          </m:r>
                        </m:den>
                      </m:f>
                    </m:oMath>
                  </m:oMathPara>
                </a14:m>
                <a:endParaRPr lang="en-GB" sz="72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17AD4512-D844-271D-8ECB-6A655CE44D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9456" y="2330815"/>
                <a:ext cx="3888432" cy="219637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A9CF05D-937E-DA2A-3883-6E6162EA99DB}"/>
                  </a:ext>
                </a:extLst>
              </p:cNvPr>
              <p:cNvSpPr txBox="1"/>
              <p:nvPr/>
            </p:nvSpPr>
            <p:spPr>
              <a:xfrm>
                <a:off x="5902674" y="2330815"/>
                <a:ext cx="4752528" cy="3139321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lang="en-GB" sz="66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𝑅𝑒𝑠𝑜𝑙𝑣𝑒</m:t>
                      </m:r>
                      <m:d>
                        <m:dPr>
                          <m:ctrlPr>
                            <a:rPr lang="en-GB" sz="66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66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↕</m:t>
                          </m:r>
                        </m:e>
                      </m:d>
                    </m:oMath>
                  </m:oMathPara>
                </a14:m>
                <a:endParaRPr lang="en-GB" sz="6600" b="0" i="1" dirty="0">
                  <a:solidFill>
                    <a:schemeClr val="bg1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lang="en-GB" sz="66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𝑉𝑒𝑟𝑡𝑖𝑐𝑎𝑙</m:t>
                      </m:r>
                      <m:r>
                        <a:rPr lang="en-GB" sz="66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6600" b="0" i="1" dirty="0">
                  <a:solidFill>
                    <a:schemeClr val="bg1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lang="en-GB" sz="66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𝐹𝑜𝑟𝑐𝑒𝑠</m:t>
                      </m:r>
                    </m:oMath>
                  </m:oMathPara>
                </a14:m>
                <a:endParaRPr lang="en-GB" sz="66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A9CF05D-937E-DA2A-3883-6E6162EA99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2674" y="2330815"/>
                <a:ext cx="4752528" cy="313932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F98D9B0C-6721-CE3D-2646-80C4CF4B306C}"/>
              </a:ext>
            </a:extLst>
          </p:cNvPr>
          <p:cNvSpPr txBox="1"/>
          <p:nvPr/>
        </p:nvSpPr>
        <p:spPr>
          <a:xfrm>
            <a:off x="623392" y="332656"/>
            <a:ext cx="424847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b="1" dirty="0"/>
              <a:t>Game Plan:</a:t>
            </a:r>
          </a:p>
        </p:txBody>
      </p:sp>
    </p:spTree>
    <p:extLst>
      <p:ext uri="{BB962C8B-B14F-4D97-AF65-F5344CB8AC3E}">
        <p14:creationId xmlns:p14="http://schemas.microsoft.com/office/powerpoint/2010/main" val="450093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647D41-DB9A-121F-1A12-E29D065826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id="{E70B838C-E6FD-41A5-93EE-85F5C6B1AA4E}"/>
                  </a:ext>
                </a:extLst>
              </p:cNvPr>
              <p:cNvSpPr/>
              <p:nvPr/>
            </p:nvSpPr>
            <p:spPr>
              <a:xfrm>
                <a:off x="9356033" y="4336269"/>
                <a:ext cx="637861" cy="716969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lang="en-GB" sz="36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2</m:t>
                      </m:r>
                    </m:oMath>
                  </m:oMathPara>
                </a14:m>
                <a:endParaRPr lang="en-GB" sz="3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id="{E70B838C-E6FD-41A5-93EE-85F5C6B1AA4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56033" y="4336269"/>
                <a:ext cx="637861" cy="716969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FC3D1E53-BD20-A3CC-C3ED-D979852D80D0}"/>
                  </a:ext>
                </a:extLst>
              </p:cNvPr>
              <p:cNvSpPr txBox="1"/>
              <p:nvPr/>
            </p:nvSpPr>
            <p:spPr>
              <a:xfrm>
                <a:off x="8960940" y="3020260"/>
                <a:ext cx="552502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4000" i="1" smtClean="0">
                          <a:solidFill>
                            <a:srgbClr val="250EB2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GB" sz="4000" dirty="0">
                  <a:solidFill>
                    <a:srgbClr val="250EB2"/>
                  </a:solidFill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FC3D1E53-BD20-A3CC-C3ED-D979852D80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60940" y="3020260"/>
                <a:ext cx="552502" cy="70788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D1092214-C653-F580-4AD9-7A058120C080}"/>
              </a:ext>
            </a:extLst>
          </p:cNvPr>
          <p:cNvCxnSpPr>
            <a:cxnSpLocks/>
          </p:cNvCxnSpPr>
          <p:nvPr/>
        </p:nvCxnSpPr>
        <p:spPr>
          <a:xfrm>
            <a:off x="7995507" y="2895959"/>
            <a:ext cx="0" cy="1798795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8972F7B-8325-80AC-56C9-C3EB4757A7EB}"/>
              </a:ext>
            </a:extLst>
          </p:cNvPr>
          <p:cNvCxnSpPr>
            <a:cxnSpLocks/>
            <a:endCxn id="5" idx="0"/>
          </p:cNvCxnSpPr>
          <p:nvPr/>
        </p:nvCxnSpPr>
        <p:spPr>
          <a:xfrm>
            <a:off x="7995507" y="2885838"/>
            <a:ext cx="1679457" cy="1450431"/>
          </a:xfrm>
          <a:prstGeom prst="straightConnector1">
            <a:avLst/>
          </a:prstGeom>
          <a:ln w="57150">
            <a:solidFill>
              <a:srgbClr val="250EB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5DEF2ECE-CFDA-1BBA-6C32-FF894E85EC9B}"/>
              </a:ext>
            </a:extLst>
          </p:cNvPr>
          <p:cNvSpPr/>
          <p:nvPr/>
        </p:nvSpPr>
        <p:spPr>
          <a:xfrm>
            <a:off x="7866099" y="2608077"/>
            <a:ext cx="258816" cy="28193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EEA7B00-E3C9-D5BB-806B-E23E71BBD463}"/>
                  </a:ext>
                </a:extLst>
              </p:cNvPr>
              <p:cNvSpPr txBox="1"/>
              <p:nvPr/>
            </p:nvSpPr>
            <p:spPr>
              <a:xfrm>
                <a:off x="7977671" y="3073406"/>
                <a:ext cx="503034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6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3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EEA7B00-E3C9-D5BB-806B-E23E71BBD4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7671" y="3073406"/>
                <a:ext cx="503034" cy="64633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FD265BBB-2259-84C3-823B-08962637F390}"/>
              </a:ext>
            </a:extLst>
          </p:cNvPr>
          <p:cNvCxnSpPr>
            <a:cxnSpLocks/>
            <a:stCxn id="5" idx="2"/>
          </p:cNvCxnSpPr>
          <p:nvPr/>
        </p:nvCxnSpPr>
        <p:spPr>
          <a:xfrm flipH="1">
            <a:off x="7995507" y="4694754"/>
            <a:ext cx="1360526" cy="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1AC47CB-A42A-5B61-A211-C4EC271A473C}"/>
              </a:ext>
            </a:extLst>
          </p:cNvPr>
          <p:cNvCxnSpPr>
            <a:cxnSpLocks/>
          </p:cNvCxnSpPr>
          <p:nvPr/>
        </p:nvCxnSpPr>
        <p:spPr>
          <a:xfrm>
            <a:off x="8751994" y="3513083"/>
            <a:ext cx="503034" cy="464701"/>
          </a:xfrm>
          <a:prstGeom prst="straightConnector1">
            <a:avLst/>
          </a:prstGeom>
          <a:ln w="57150">
            <a:solidFill>
              <a:srgbClr val="250EB2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6D2DDC30-5F8F-445D-E92A-86D71014E25D}"/>
              </a:ext>
            </a:extLst>
          </p:cNvPr>
          <p:cNvCxnSpPr>
            <a:cxnSpLocks/>
          </p:cNvCxnSpPr>
          <p:nvPr/>
        </p:nvCxnSpPr>
        <p:spPr>
          <a:xfrm flipH="1">
            <a:off x="9993894" y="4694754"/>
            <a:ext cx="648073" cy="0"/>
          </a:xfrm>
          <a:prstGeom prst="straightConnector1">
            <a:avLst/>
          </a:prstGeom>
          <a:ln w="57150">
            <a:solidFill>
              <a:srgbClr val="00B05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Oval 1">
                <a:extLst>
                  <a:ext uri="{FF2B5EF4-FFF2-40B4-BE49-F238E27FC236}">
                    <a16:creationId xmlns:a16="http://schemas.microsoft.com/office/drawing/2014/main" id="{84E513A8-315E-4058-DA57-448424D263A7}"/>
                  </a:ext>
                </a:extLst>
              </p:cNvPr>
              <p:cNvSpPr/>
              <p:nvPr/>
            </p:nvSpPr>
            <p:spPr>
              <a:xfrm>
                <a:off x="2248962" y="4661998"/>
                <a:ext cx="637861" cy="716969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lang="en-GB" sz="40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2</m:t>
                      </m:r>
                    </m:oMath>
                  </m:oMathPara>
                </a14:m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Oval 1">
                <a:extLst>
                  <a:ext uri="{FF2B5EF4-FFF2-40B4-BE49-F238E27FC236}">
                    <a16:creationId xmlns:a16="http://schemas.microsoft.com/office/drawing/2014/main" id="{84E513A8-315E-4058-DA57-448424D263A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8962" y="4661998"/>
                <a:ext cx="637861" cy="716969"/>
              </a:xfrm>
              <a:prstGeom prst="ellipse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A6F9ABC-B9B6-0795-060C-3E3EDE1967A3}"/>
                  </a:ext>
                </a:extLst>
              </p:cNvPr>
              <p:cNvSpPr txBox="1"/>
              <p:nvPr/>
            </p:nvSpPr>
            <p:spPr>
              <a:xfrm>
                <a:off x="2754587" y="3492412"/>
                <a:ext cx="552502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4000" i="1" smtClean="0">
                          <a:solidFill>
                            <a:srgbClr val="250EB2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GB" sz="4000" dirty="0">
                  <a:solidFill>
                    <a:srgbClr val="250EB2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A6F9ABC-B9B6-0795-060C-3E3EDE1967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4587" y="3492412"/>
                <a:ext cx="552502" cy="70788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99FB5EC-12F3-3CA3-907C-E09E207CECFE}"/>
              </a:ext>
            </a:extLst>
          </p:cNvPr>
          <p:cNvCxnSpPr>
            <a:cxnSpLocks/>
            <a:stCxn id="19" idx="2"/>
            <a:endCxn id="2" idx="0"/>
          </p:cNvCxnSpPr>
          <p:nvPr/>
        </p:nvCxnSpPr>
        <p:spPr>
          <a:xfrm>
            <a:off x="2536994" y="2746674"/>
            <a:ext cx="30899" cy="1915324"/>
          </a:xfrm>
          <a:prstGeom prst="straightConnector1">
            <a:avLst/>
          </a:prstGeom>
          <a:ln w="57150">
            <a:solidFill>
              <a:srgbClr val="250EB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C587F191-7FBE-7B23-E386-973D89C51F75}"/>
              </a:ext>
            </a:extLst>
          </p:cNvPr>
          <p:cNvSpPr/>
          <p:nvPr/>
        </p:nvSpPr>
        <p:spPr>
          <a:xfrm>
            <a:off x="2407586" y="2464738"/>
            <a:ext cx="258816" cy="28193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527665A2-566F-A2B0-F7ED-615B5312589B}"/>
              </a:ext>
            </a:extLst>
          </p:cNvPr>
          <p:cNvCxnSpPr>
            <a:cxnSpLocks/>
          </p:cNvCxnSpPr>
          <p:nvPr/>
        </p:nvCxnSpPr>
        <p:spPr>
          <a:xfrm>
            <a:off x="2552442" y="3691054"/>
            <a:ext cx="0" cy="281936"/>
          </a:xfrm>
          <a:prstGeom prst="straightConnector1">
            <a:avLst/>
          </a:prstGeom>
          <a:ln w="50800">
            <a:solidFill>
              <a:srgbClr val="250EB2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0F15E6A1-1FB5-6223-C937-806A9C2EC1EB}"/>
              </a:ext>
            </a:extLst>
          </p:cNvPr>
          <p:cNvCxnSpPr>
            <a:cxnSpLocks/>
          </p:cNvCxnSpPr>
          <p:nvPr/>
        </p:nvCxnSpPr>
        <p:spPr>
          <a:xfrm flipH="1" flipV="1">
            <a:off x="2584785" y="5362748"/>
            <a:ext cx="14790" cy="735188"/>
          </a:xfrm>
          <a:prstGeom prst="straightConnector1">
            <a:avLst/>
          </a:prstGeom>
          <a:ln w="50800">
            <a:solidFill>
              <a:srgbClr val="FF0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D60A6A4B-75E7-1813-2C83-AEA809EF6327}"/>
                  </a:ext>
                </a:extLst>
              </p:cNvPr>
              <p:cNvSpPr txBox="1"/>
              <p:nvPr/>
            </p:nvSpPr>
            <p:spPr>
              <a:xfrm>
                <a:off x="2711624" y="5714032"/>
                <a:ext cx="72008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4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4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D60A6A4B-75E7-1813-2C83-AEA809EF63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1624" y="5714032"/>
                <a:ext cx="720080" cy="70788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57C9AA78-DF8A-E2EC-48AE-DDA89B24E265}"/>
              </a:ext>
            </a:extLst>
          </p:cNvPr>
          <p:cNvCxnSpPr>
            <a:cxnSpLocks/>
          </p:cNvCxnSpPr>
          <p:nvPr/>
        </p:nvCxnSpPr>
        <p:spPr>
          <a:xfrm flipH="1" flipV="1">
            <a:off x="9713577" y="5038766"/>
            <a:ext cx="14790" cy="735188"/>
          </a:xfrm>
          <a:prstGeom prst="straightConnector1">
            <a:avLst/>
          </a:prstGeom>
          <a:ln w="50800">
            <a:solidFill>
              <a:srgbClr val="FF0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E4A04C33-3E1B-954F-3DA6-E51D55445DAE}"/>
                  </a:ext>
                </a:extLst>
              </p:cNvPr>
              <p:cNvSpPr txBox="1"/>
              <p:nvPr/>
            </p:nvSpPr>
            <p:spPr>
              <a:xfrm>
                <a:off x="9840416" y="5390050"/>
                <a:ext cx="72008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4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4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E4A04C33-3E1B-954F-3DA6-E51D55445D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40416" y="5390050"/>
                <a:ext cx="720080" cy="70788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20618943-5153-9FF6-CFC3-42DBE5A3D1CF}"/>
                  </a:ext>
                </a:extLst>
              </p:cNvPr>
              <p:cNvSpPr txBox="1"/>
              <p:nvPr/>
            </p:nvSpPr>
            <p:spPr>
              <a:xfrm>
                <a:off x="10631755" y="4330880"/>
                <a:ext cx="72008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40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</m:oMath>
                  </m:oMathPara>
                </a14:m>
                <a:endParaRPr lang="en-GB" sz="40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20618943-5153-9FF6-CFC3-42DBE5A3D1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31755" y="4330880"/>
                <a:ext cx="720080" cy="70788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TextBox 39">
            <a:extLst>
              <a:ext uri="{FF2B5EF4-FFF2-40B4-BE49-F238E27FC236}">
                <a16:creationId xmlns:a16="http://schemas.microsoft.com/office/drawing/2014/main" id="{2069FA4D-2C77-324B-E103-7F9C019CD111}"/>
              </a:ext>
            </a:extLst>
          </p:cNvPr>
          <p:cNvSpPr txBox="1"/>
          <p:nvPr/>
        </p:nvSpPr>
        <p:spPr>
          <a:xfrm>
            <a:off x="983432" y="1412776"/>
            <a:ext cx="4498970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4400" dirty="0"/>
              <a:t>Before </a:t>
            </a:r>
            <a:r>
              <a:rPr lang="en-GB" sz="4400" b="1" dirty="0"/>
              <a:t>F</a:t>
            </a:r>
            <a:r>
              <a:rPr lang="en-GB" sz="4400" dirty="0"/>
              <a:t> is applied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9D15025-C62E-6362-3A30-AD9977F98354}"/>
              </a:ext>
            </a:extLst>
          </p:cNvPr>
          <p:cNvSpPr txBox="1"/>
          <p:nvPr/>
        </p:nvSpPr>
        <p:spPr>
          <a:xfrm>
            <a:off x="6922561" y="1441336"/>
            <a:ext cx="4214649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4400" dirty="0"/>
              <a:t>After</a:t>
            </a:r>
            <a:r>
              <a:rPr lang="en-GB" sz="4400" b="1" dirty="0"/>
              <a:t> F </a:t>
            </a:r>
            <a:r>
              <a:rPr lang="en-GB" sz="4400" dirty="0"/>
              <a:t>is applied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C6BAAFD6-046F-D900-30C0-F353B3BBC127}"/>
              </a:ext>
            </a:extLst>
          </p:cNvPr>
          <p:cNvSpPr txBox="1"/>
          <p:nvPr/>
        </p:nvSpPr>
        <p:spPr>
          <a:xfrm>
            <a:off x="511657" y="376957"/>
            <a:ext cx="7528559" cy="707886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chemeClr val="bg1"/>
                </a:solidFill>
              </a:rPr>
              <a:t>Forces applied from the horizontal</a:t>
            </a:r>
          </a:p>
        </p:txBody>
      </p:sp>
    </p:spTree>
    <p:extLst>
      <p:ext uri="{BB962C8B-B14F-4D97-AF65-F5344CB8AC3E}">
        <p14:creationId xmlns:p14="http://schemas.microsoft.com/office/powerpoint/2010/main" val="737365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0" grpId="0"/>
      <p:bldP spid="10" grpId="0" animBg="1"/>
      <p:bldP spid="13" grpId="0"/>
      <p:bldP spid="38" grpId="0"/>
      <p:bldP spid="3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A479E3-3962-D692-91E1-286F459E95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id="{9B2BCD9B-CA13-4ECC-1686-4A4E2F31628F}"/>
                  </a:ext>
                </a:extLst>
              </p:cNvPr>
              <p:cNvSpPr/>
              <p:nvPr/>
            </p:nvSpPr>
            <p:spPr>
              <a:xfrm>
                <a:off x="2878826" y="3634582"/>
                <a:ext cx="419392" cy="44356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lang="en-GB" sz="36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3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id="{9B2BCD9B-CA13-4ECC-1686-4A4E2F31628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8826" y="3634582"/>
                <a:ext cx="419392" cy="443566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A6E84F33-5749-5EE1-AEBA-B11C47DFDC2E}"/>
                  </a:ext>
                </a:extLst>
              </p:cNvPr>
              <p:cNvSpPr txBox="1"/>
              <p:nvPr/>
            </p:nvSpPr>
            <p:spPr>
              <a:xfrm>
                <a:off x="2236897" y="2195270"/>
                <a:ext cx="552502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4000" i="1" smtClean="0">
                          <a:solidFill>
                            <a:srgbClr val="250EB2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GB" sz="4000" dirty="0">
                  <a:solidFill>
                    <a:srgbClr val="250EB2"/>
                  </a:solidFill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A6E84F33-5749-5EE1-AEBA-B11C47DFDC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6897" y="2195270"/>
                <a:ext cx="552502" cy="70788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B91B0C01-99EC-16B2-886C-EA604A6041B8}"/>
              </a:ext>
            </a:extLst>
          </p:cNvPr>
          <p:cNvCxnSpPr>
            <a:cxnSpLocks/>
          </p:cNvCxnSpPr>
          <p:nvPr/>
        </p:nvCxnSpPr>
        <p:spPr>
          <a:xfrm>
            <a:off x="1271464" y="2070969"/>
            <a:ext cx="0" cy="1798795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187C010-CFF4-D6A7-CEE8-1D8D9A00A3CA}"/>
              </a:ext>
            </a:extLst>
          </p:cNvPr>
          <p:cNvCxnSpPr>
            <a:cxnSpLocks/>
            <a:stCxn id="10" idx="3"/>
            <a:endCxn id="5" idx="0"/>
          </p:cNvCxnSpPr>
          <p:nvPr/>
        </p:nvCxnSpPr>
        <p:spPr>
          <a:xfrm>
            <a:off x="1400872" y="1924055"/>
            <a:ext cx="1687650" cy="1710527"/>
          </a:xfrm>
          <a:prstGeom prst="straightConnector1">
            <a:avLst/>
          </a:prstGeom>
          <a:ln w="57150">
            <a:solidFill>
              <a:srgbClr val="250EB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EEC53769-94E6-1AAC-3AF9-1FC6BD7357EA}"/>
              </a:ext>
            </a:extLst>
          </p:cNvPr>
          <p:cNvSpPr/>
          <p:nvPr/>
        </p:nvSpPr>
        <p:spPr>
          <a:xfrm>
            <a:off x="1142056" y="1783087"/>
            <a:ext cx="258816" cy="28193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4B7E609-65D5-ECFB-6648-567887D89F39}"/>
                  </a:ext>
                </a:extLst>
              </p:cNvPr>
              <p:cNvSpPr txBox="1"/>
              <p:nvPr/>
            </p:nvSpPr>
            <p:spPr>
              <a:xfrm>
                <a:off x="1252670" y="2248541"/>
                <a:ext cx="503034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2400" i="1">
                          <a:latin typeface="Cambria Math" panose="02040503050406030204" pitchFamily="18" charset="0"/>
                        </a:rPr>
                        <m:t>60˚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4B7E609-65D5-ECFB-6648-567887D89F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2670" y="2248541"/>
                <a:ext cx="503034" cy="461665"/>
              </a:xfrm>
              <a:prstGeom prst="rect">
                <a:avLst/>
              </a:prstGeom>
              <a:blipFill>
                <a:blip r:embed="rId5"/>
                <a:stretch>
                  <a:fillRect l="-3614" r="-2530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04CAFB2B-1B5B-2A82-409E-2AA5B7F16CFE}"/>
              </a:ext>
            </a:extLst>
          </p:cNvPr>
          <p:cNvCxnSpPr>
            <a:cxnSpLocks/>
            <a:stCxn id="5" idx="2"/>
          </p:cNvCxnSpPr>
          <p:nvPr/>
        </p:nvCxnSpPr>
        <p:spPr>
          <a:xfrm flipH="1">
            <a:off x="1271464" y="3856365"/>
            <a:ext cx="1607362" cy="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182DD5E-AE8B-57FD-B91C-96036DF759BF}"/>
              </a:ext>
            </a:extLst>
          </p:cNvPr>
          <p:cNvCxnSpPr>
            <a:cxnSpLocks/>
          </p:cNvCxnSpPr>
          <p:nvPr/>
        </p:nvCxnSpPr>
        <p:spPr>
          <a:xfrm>
            <a:off x="2054827" y="2549346"/>
            <a:ext cx="320175" cy="363570"/>
          </a:xfrm>
          <a:prstGeom prst="straightConnector1">
            <a:avLst/>
          </a:prstGeom>
          <a:ln w="57150">
            <a:solidFill>
              <a:srgbClr val="250EB2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23F2DF1-EAF3-A1C8-DA4B-5BCE9F8D5638}"/>
              </a:ext>
            </a:extLst>
          </p:cNvPr>
          <p:cNvCxnSpPr>
            <a:cxnSpLocks/>
          </p:cNvCxnSpPr>
          <p:nvPr/>
        </p:nvCxnSpPr>
        <p:spPr>
          <a:xfrm flipH="1">
            <a:off x="3298218" y="3856365"/>
            <a:ext cx="648073" cy="0"/>
          </a:xfrm>
          <a:prstGeom prst="straightConnector1">
            <a:avLst/>
          </a:prstGeom>
          <a:ln w="57150">
            <a:solidFill>
              <a:srgbClr val="00B05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6204711A-C59E-5F82-2CF5-50B065480804}"/>
              </a:ext>
            </a:extLst>
          </p:cNvPr>
          <p:cNvCxnSpPr>
            <a:cxnSpLocks/>
            <a:stCxn id="38" idx="0"/>
          </p:cNvCxnSpPr>
          <p:nvPr/>
        </p:nvCxnSpPr>
        <p:spPr>
          <a:xfrm flipH="1" flipV="1">
            <a:off x="3106904" y="4075122"/>
            <a:ext cx="9193" cy="1027810"/>
          </a:xfrm>
          <a:prstGeom prst="straightConnector1">
            <a:avLst/>
          </a:prstGeom>
          <a:ln w="50800">
            <a:solidFill>
              <a:srgbClr val="FF0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8D5C62CE-7156-B767-3268-56BA804B77DF}"/>
                  </a:ext>
                </a:extLst>
              </p:cNvPr>
              <p:cNvSpPr txBox="1"/>
              <p:nvPr/>
            </p:nvSpPr>
            <p:spPr>
              <a:xfrm>
                <a:off x="2728482" y="5102932"/>
                <a:ext cx="77523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4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4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8D5C62CE-7156-B767-3268-56BA804B77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8482" y="5102932"/>
                <a:ext cx="775230" cy="70788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8D7CB976-EF64-9EB4-6CD9-B7C4882EF67D}"/>
                  </a:ext>
                </a:extLst>
              </p:cNvPr>
              <p:cNvSpPr txBox="1"/>
              <p:nvPr/>
            </p:nvSpPr>
            <p:spPr>
              <a:xfrm>
                <a:off x="3914602" y="3502422"/>
                <a:ext cx="74123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40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</m:oMath>
                  </m:oMathPara>
                </a14:m>
                <a:endParaRPr lang="en-GB" sz="40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8D7CB976-EF64-9EB4-6CD9-B7C4882EF6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4602" y="3502422"/>
                <a:ext cx="741238" cy="70788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TextBox 44">
            <a:extLst>
              <a:ext uri="{FF2B5EF4-FFF2-40B4-BE49-F238E27FC236}">
                <a16:creationId xmlns:a16="http://schemas.microsoft.com/office/drawing/2014/main" id="{1C0AB15A-992D-DE93-EC25-D29552AB600E}"/>
              </a:ext>
            </a:extLst>
          </p:cNvPr>
          <p:cNvSpPr txBox="1"/>
          <p:nvPr/>
        </p:nvSpPr>
        <p:spPr>
          <a:xfrm>
            <a:off x="511658" y="376957"/>
            <a:ext cx="1543170" cy="707886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chemeClr val="bg1"/>
                </a:solidFill>
              </a:rPr>
              <a:t>Find T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DA1AA91B-F327-44AF-5DB7-367B5D51B0E4}"/>
                  </a:ext>
                </a:extLst>
              </p:cNvPr>
              <p:cNvSpPr/>
              <p:nvPr/>
            </p:nvSpPr>
            <p:spPr>
              <a:xfrm>
                <a:off x="7570590" y="3158022"/>
                <a:ext cx="419392" cy="44356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lang="en-GB" sz="36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3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DA1AA91B-F327-44AF-5DB7-367B5D51B0E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0590" y="3158022"/>
                <a:ext cx="419392" cy="443566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6F22B054-6791-A7F1-D349-7A2E76B71860}"/>
                  </a:ext>
                </a:extLst>
              </p:cNvPr>
              <p:cNvSpPr txBox="1"/>
              <p:nvPr/>
            </p:nvSpPr>
            <p:spPr>
              <a:xfrm>
                <a:off x="6928661" y="1718710"/>
                <a:ext cx="552502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4000" i="1" smtClean="0">
                          <a:solidFill>
                            <a:srgbClr val="250EB2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GB" sz="4000" dirty="0">
                  <a:solidFill>
                    <a:srgbClr val="250EB2"/>
                  </a:solidFill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6F22B054-6791-A7F1-D349-7A2E76B718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28661" y="1718710"/>
                <a:ext cx="552502" cy="70788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D7C9C8DB-EFF3-5A55-DD58-F1891EDD3B8D}"/>
              </a:ext>
            </a:extLst>
          </p:cNvPr>
          <p:cNvCxnSpPr>
            <a:cxnSpLocks/>
          </p:cNvCxnSpPr>
          <p:nvPr/>
        </p:nvCxnSpPr>
        <p:spPr>
          <a:xfrm>
            <a:off x="5963228" y="1594409"/>
            <a:ext cx="0" cy="1798795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5030F9B0-C290-9E83-6A4C-22464859F377}"/>
              </a:ext>
            </a:extLst>
          </p:cNvPr>
          <p:cNvCxnSpPr>
            <a:cxnSpLocks/>
            <a:stCxn id="31" idx="3"/>
            <a:endCxn id="26" idx="0"/>
          </p:cNvCxnSpPr>
          <p:nvPr/>
        </p:nvCxnSpPr>
        <p:spPr>
          <a:xfrm>
            <a:off x="6092636" y="1447495"/>
            <a:ext cx="1687650" cy="1710527"/>
          </a:xfrm>
          <a:prstGeom prst="straightConnector1">
            <a:avLst/>
          </a:prstGeom>
          <a:ln w="57150">
            <a:solidFill>
              <a:srgbClr val="250EB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4EFFA510-E439-3DE7-5C18-41766554CFB8}"/>
              </a:ext>
            </a:extLst>
          </p:cNvPr>
          <p:cNvSpPr/>
          <p:nvPr/>
        </p:nvSpPr>
        <p:spPr>
          <a:xfrm>
            <a:off x="5833820" y="1306527"/>
            <a:ext cx="258816" cy="28193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B103D0AA-C597-8364-37AE-857485CE0046}"/>
                  </a:ext>
                </a:extLst>
              </p:cNvPr>
              <p:cNvSpPr txBox="1"/>
              <p:nvPr/>
            </p:nvSpPr>
            <p:spPr>
              <a:xfrm>
                <a:off x="5944434" y="1771981"/>
                <a:ext cx="503034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2400" i="1">
                          <a:latin typeface="Cambria Math" panose="02040503050406030204" pitchFamily="18" charset="0"/>
                        </a:rPr>
                        <m:t>60˚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B103D0AA-C597-8364-37AE-857485CE00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4434" y="1771981"/>
                <a:ext cx="503034" cy="461665"/>
              </a:xfrm>
              <a:prstGeom prst="rect">
                <a:avLst/>
              </a:prstGeom>
              <a:blipFill>
                <a:blip r:embed="rId9"/>
                <a:stretch>
                  <a:fillRect l="-3614" r="-2530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E85CD4CE-D0DA-4481-8DDD-27BBBDAAE643}"/>
              </a:ext>
            </a:extLst>
          </p:cNvPr>
          <p:cNvCxnSpPr>
            <a:cxnSpLocks/>
            <a:stCxn id="26" idx="2"/>
          </p:cNvCxnSpPr>
          <p:nvPr/>
        </p:nvCxnSpPr>
        <p:spPr>
          <a:xfrm flipH="1">
            <a:off x="5963228" y="3379805"/>
            <a:ext cx="1607362" cy="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8CE2452A-3612-BF40-46C3-97ADAB62D3E2}"/>
              </a:ext>
            </a:extLst>
          </p:cNvPr>
          <p:cNvCxnSpPr>
            <a:cxnSpLocks/>
          </p:cNvCxnSpPr>
          <p:nvPr/>
        </p:nvCxnSpPr>
        <p:spPr>
          <a:xfrm>
            <a:off x="6746591" y="2072786"/>
            <a:ext cx="320175" cy="363570"/>
          </a:xfrm>
          <a:prstGeom prst="straightConnector1">
            <a:avLst/>
          </a:prstGeom>
          <a:ln w="57150">
            <a:solidFill>
              <a:srgbClr val="250EB2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4C42EA52-10E2-7765-E09C-9C4DFD8D8BAA}"/>
                  </a:ext>
                </a:extLst>
              </p:cNvPr>
              <p:cNvSpPr txBox="1"/>
              <p:nvPr/>
            </p:nvSpPr>
            <p:spPr>
              <a:xfrm>
                <a:off x="4727210" y="2156955"/>
                <a:ext cx="1140579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4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29.4</m:t>
                      </m:r>
                    </m:oMath>
                  </m:oMathPara>
                </a14:m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4C42EA52-10E2-7765-E09C-9C4DFD8D8B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7210" y="2156955"/>
                <a:ext cx="1140579" cy="70788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TextBox 45">
            <a:extLst>
              <a:ext uri="{FF2B5EF4-FFF2-40B4-BE49-F238E27FC236}">
                <a16:creationId xmlns:a16="http://schemas.microsoft.com/office/drawing/2014/main" id="{3CF794BD-8E37-0726-4FB8-43B0B71A548B}"/>
              </a:ext>
            </a:extLst>
          </p:cNvPr>
          <p:cNvSpPr txBox="1"/>
          <p:nvPr/>
        </p:nvSpPr>
        <p:spPr>
          <a:xfrm>
            <a:off x="9263499" y="1594872"/>
            <a:ext cx="16498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rgbClr val="250EB2"/>
                </a:solidFill>
              </a:rPr>
              <a:t>= 58.8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FB5A40E9-5ED1-C20F-9CCC-37B2F41A3FF7}"/>
                  </a:ext>
                </a:extLst>
              </p:cNvPr>
              <p:cNvSpPr txBox="1"/>
              <p:nvPr/>
            </p:nvSpPr>
            <p:spPr>
              <a:xfrm>
                <a:off x="7763428" y="1408132"/>
                <a:ext cx="1440160" cy="10409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GB" sz="3600" i="1">
                              <a:solidFill>
                                <a:srgbClr val="250EB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600" i="1">
                              <a:solidFill>
                                <a:srgbClr val="250EB2"/>
                              </a:solidFill>
                              <a:latin typeface="Cambria Math" panose="02040503050406030204" pitchFamily="18" charset="0"/>
                            </a:rPr>
                            <m:t>29.4</m:t>
                          </m:r>
                          <m:r>
                            <m:rPr>
                              <m:nor/>
                            </m:rPr>
                            <a:rPr lang="en-GB" sz="3600" i="0" dirty="0">
                              <a:solidFill>
                                <a:srgbClr val="250EB2"/>
                              </a:solidFill>
                            </a:rPr>
                            <m:t> </m:t>
                          </m:r>
                        </m:num>
                        <m:den>
                          <m:r>
                            <a:rPr lang="en-GB" sz="3600" i="1">
                              <a:solidFill>
                                <a:srgbClr val="250EB2"/>
                              </a:solidFill>
                              <a:latin typeface="Cambria Math" panose="02040503050406030204" pitchFamily="18" charset="0"/>
                            </a:rPr>
                            <m:t>𝑐𝑜𝑠</m:t>
                          </m:r>
                          <m:r>
                            <a:rPr lang="en-GB" sz="3600" i="1">
                              <a:solidFill>
                                <a:srgbClr val="250EB2"/>
                              </a:solidFill>
                              <a:latin typeface="Cambria Math" panose="02040503050406030204" pitchFamily="18" charset="0"/>
                            </a:rPr>
                            <m:t> 60</m:t>
                          </m:r>
                        </m:den>
                      </m:f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FB5A40E9-5ED1-C20F-9CCC-37B2F41A3F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63428" y="1408132"/>
                <a:ext cx="1440160" cy="104099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TextBox 47">
            <a:extLst>
              <a:ext uri="{FF2B5EF4-FFF2-40B4-BE49-F238E27FC236}">
                <a16:creationId xmlns:a16="http://schemas.microsoft.com/office/drawing/2014/main" id="{4DD1FBA6-FA9F-0DD7-67B9-CCCF3B8E0428}"/>
              </a:ext>
            </a:extLst>
          </p:cNvPr>
          <p:cNvSpPr txBox="1"/>
          <p:nvPr/>
        </p:nvSpPr>
        <p:spPr>
          <a:xfrm>
            <a:off x="4367808" y="5210653"/>
            <a:ext cx="5211589" cy="120032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chemeClr val="bg1"/>
                </a:solidFill>
              </a:rPr>
              <a:t>or</a:t>
            </a:r>
            <a:r>
              <a:rPr lang="en-GB" sz="3600" dirty="0">
                <a:solidFill>
                  <a:schemeClr val="bg1"/>
                </a:solidFill>
              </a:rPr>
              <a:t> if you have the right information, you could use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7CC37FB1-0545-50C0-31F1-AD38628971EB}"/>
                  </a:ext>
                </a:extLst>
              </p:cNvPr>
              <p:cNvSpPr txBox="1"/>
              <p:nvPr/>
            </p:nvSpPr>
            <p:spPr>
              <a:xfrm>
                <a:off x="9959208" y="5123219"/>
                <a:ext cx="1815607" cy="12613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GB" sz="400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GB" sz="40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4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  <m:r>
                            <a:rPr lang="en-GB" sz="4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4000" i="1">
                              <a:latin typeface="Cambria Math" panose="02040503050406030204" pitchFamily="18" charset="0"/>
                            </a:rPr>
                            <m:t>𝑙</m:t>
                          </m:r>
                        </m:den>
                      </m:f>
                    </m:oMath>
                  </m:oMathPara>
                </a14:m>
                <a:endParaRPr lang="en-GB" sz="4000" dirty="0"/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7CC37FB1-0545-50C0-31F1-AD38628971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59208" y="5123219"/>
                <a:ext cx="1815607" cy="126130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94210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/>
      <p:bldP spid="31" grpId="0" animBg="1"/>
      <p:bldP spid="32" grpId="0"/>
      <p:bldP spid="43" grpId="0"/>
      <p:bldP spid="46" grpId="0"/>
      <p:bldP spid="47" grpId="0"/>
      <p:bldP spid="48" grpId="0" animBg="1"/>
      <p:bldP spid="4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AAC204-2BC5-4CDB-9EC0-806E3A35CB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id="{8635CA87-4CEF-69C3-1156-29EA46BCCAE4}"/>
                  </a:ext>
                </a:extLst>
              </p:cNvPr>
              <p:cNvSpPr/>
              <p:nvPr/>
            </p:nvSpPr>
            <p:spPr>
              <a:xfrm>
                <a:off x="5205738" y="3038663"/>
                <a:ext cx="359709" cy="358485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lang="en-GB" sz="36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3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id="{8635CA87-4CEF-69C3-1156-29EA46BCCAE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5738" y="3038663"/>
                <a:ext cx="359709" cy="358485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DB5D9589-5235-EB23-07E7-186F85AAFA0A}"/>
                  </a:ext>
                </a:extLst>
              </p:cNvPr>
              <p:cNvSpPr txBox="1"/>
              <p:nvPr/>
            </p:nvSpPr>
            <p:spPr>
              <a:xfrm>
                <a:off x="4534876" y="1615031"/>
                <a:ext cx="552502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4000" i="1" smtClean="0">
                          <a:solidFill>
                            <a:srgbClr val="250EB2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GB" sz="4000" dirty="0">
                  <a:solidFill>
                    <a:srgbClr val="250EB2"/>
                  </a:solidFill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DB5D9589-5235-EB23-07E7-186F85AAFA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4876" y="1615031"/>
                <a:ext cx="552502" cy="70788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DE23F08B-1BCA-DB3A-A45C-203B1363CFC3}"/>
              </a:ext>
            </a:extLst>
          </p:cNvPr>
          <p:cNvCxnSpPr>
            <a:cxnSpLocks/>
          </p:cNvCxnSpPr>
          <p:nvPr/>
        </p:nvCxnSpPr>
        <p:spPr>
          <a:xfrm>
            <a:off x="3590066" y="1490729"/>
            <a:ext cx="0" cy="1589195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FE0A164-07AE-B76F-4B54-2B4132A2E111}"/>
              </a:ext>
            </a:extLst>
          </p:cNvPr>
          <p:cNvCxnSpPr>
            <a:cxnSpLocks/>
            <a:stCxn id="10" idx="2"/>
            <a:endCxn id="5" idx="0"/>
          </p:cNvCxnSpPr>
          <p:nvPr/>
        </p:nvCxnSpPr>
        <p:spPr>
          <a:xfrm>
            <a:off x="3569443" y="1484784"/>
            <a:ext cx="1816150" cy="1553879"/>
          </a:xfrm>
          <a:prstGeom prst="straightConnector1">
            <a:avLst/>
          </a:prstGeom>
          <a:ln w="57150">
            <a:solidFill>
              <a:srgbClr val="250EB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4BDBAC4C-3233-C974-75C2-A529A32C2295}"/>
              </a:ext>
            </a:extLst>
          </p:cNvPr>
          <p:cNvSpPr/>
          <p:nvPr/>
        </p:nvSpPr>
        <p:spPr>
          <a:xfrm>
            <a:off x="3440035" y="1202848"/>
            <a:ext cx="258816" cy="28193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B3512D3-359B-029A-2535-988F4DFA83D3}"/>
                  </a:ext>
                </a:extLst>
              </p:cNvPr>
              <p:cNvSpPr txBox="1"/>
              <p:nvPr/>
            </p:nvSpPr>
            <p:spPr>
              <a:xfrm>
                <a:off x="3543729" y="1803094"/>
                <a:ext cx="503034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0˚</m:t>
                      </m:r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B3512D3-359B-029A-2535-988F4DFA83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3729" y="1803094"/>
                <a:ext cx="503034" cy="400110"/>
              </a:xfrm>
              <a:prstGeom prst="rect">
                <a:avLst/>
              </a:prstGeom>
              <a:blipFill>
                <a:blip r:embed="rId5"/>
                <a:stretch>
                  <a:fillRect t="-9231" r="-30120" b="-2769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787DE384-95B8-B314-6675-35E49F5C54B1}"/>
              </a:ext>
            </a:extLst>
          </p:cNvPr>
          <p:cNvCxnSpPr>
            <a:cxnSpLocks/>
          </p:cNvCxnSpPr>
          <p:nvPr/>
        </p:nvCxnSpPr>
        <p:spPr>
          <a:xfrm flipH="1">
            <a:off x="3569443" y="3079924"/>
            <a:ext cx="1726222" cy="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03B8E77-9CA1-926E-312E-57F67E56A4AE}"/>
              </a:ext>
            </a:extLst>
          </p:cNvPr>
          <p:cNvCxnSpPr>
            <a:cxnSpLocks/>
          </p:cNvCxnSpPr>
          <p:nvPr/>
        </p:nvCxnSpPr>
        <p:spPr>
          <a:xfrm>
            <a:off x="4325930" y="2107854"/>
            <a:ext cx="503034" cy="464701"/>
          </a:xfrm>
          <a:prstGeom prst="straightConnector1">
            <a:avLst/>
          </a:prstGeom>
          <a:ln w="57150">
            <a:solidFill>
              <a:srgbClr val="250EB2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B1B32A23-EBC0-3363-F617-38E91396A859}"/>
              </a:ext>
            </a:extLst>
          </p:cNvPr>
          <p:cNvCxnSpPr>
            <a:cxnSpLocks/>
          </p:cNvCxnSpPr>
          <p:nvPr/>
        </p:nvCxnSpPr>
        <p:spPr>
          <a:xfrm flipH="1">
            <a:off x="5457846" y="2039928"/>
            <a:ext cx="1050571" cy="998735"/>
          </a:xfrm>
          <a:prstGeom prst="straightConnector1">
            <a:avLst/>
          </a:prstGeom>
          <a:ln w="57150">
            <a:solidFill>
              <a:srgbClr val="00B05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3031756B-3E74-AE51-0297-2FE36BC4BC1A}"/>
              </a:ext>
            </a:extLst>
          </p:cNvPr>
          <p:cNvCxnSpPr>
            <a:cxnSpLocks/>
            <a:endCxn id="5" idx="0"/>
          </p:cNvCxnSpPr>
          <p:nvPr/>
        </p:nvCxnSpPr>
        <p:spPr>
          <a:xfrm flipV="1">
            <a:off x="5385593" y="3038663"/>
            <a:ext cx="0" cy="2174829"/>
          </a:xfrm>
          <a:prstGeom prst="straightConnector1">
            <a:avLst/>
          </a:prstGeom>
          <a:ln w="50800">
            <a:solidFill>
              <a:srgbClr val="FF0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75138FDA-ACBF-0AD6-1555-A5D8248D77B4}"/>
                  </a:ext>
                </a:extLst>
              </p:cNvPr>
              <p:cNvSpPr txBox="1"/>
              <p:nvPr/>
            </p:nvSpPr>
            <p:spPr>
              <a:xfrm>
                <a:off x="4547829" y="4753294"/>
                <a:ext cx="72008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4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4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75138FDA-ACBF-0AD6-1555-A5D8248D77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7829" y="4753294"/>
                <a:ext cx="720080" cy="70788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7780E34E-D1B6-9758-ACF3-7F84AECC11F5}"/>
                  </a:ext>
                </a:extLst>
              </p:cNvPr>
              <p:cNvSpPr txBox="1"/>
              <p:nvPr/>
            </p:nvSpPr>
            <p:spPr>
              <a:xfrm>
                <a:off x="6357323" y="1515149"/>
                <a:ext cx="72008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40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</m:oMath>
                  </m:oMathPara>
                </a14:m>
                <a:endParaRPr lang="en-GB" sz="40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7780E34E-D1B6-9758-ACF3-7F84AECC11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7323" y="1515149"/>
                <a:ext cx="720080" cy="70788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TextBox 44">
            <a:extLst>
              <a:ext uri="{FF2B5EF4-FFF2-40B4-BE49-F238E27FC236}">
                <a16:creationId xmlns:a16="http://schemas.microsoft.com/office/drawing/2014/main" id="{02997B03-4129-8449-75E7-5AB4153347D6}"/>
              </a:ext>
            </a:extLst>
          </p:cNvPr>
          <p:cNvSpPr txBox="1"/>
          <p:nvPr/>
        </p:nvSpPr>
        <p:spPr>
          <a:xfrm>
            <a:off x="407369" y="374965"/>
            <a:ext cx="1584176" cy="707886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chemeClr val="bg1"/>
                </a:solidFill>
              </a:rPr>
              <a:t>Find 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9BB648D-EB0C-1B8D-9705-6C0F4C41BE92}"/>
              </a:ext>
            </a:extLst>
          </p:cNvPr>
          <p:cNvSpPr/>
          <p:nvPr/>
        </p:nvSpPr>
        <p:spPr>
          <a:xfrm rot="2730184">
            <a:off x="5287902" y="2861114"/>
            <a:ext cx="176370" cy="18332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2EA5DC54-528D-A03B-BFAC-72AF11BC1017}"/>
              </a:ext>
            </a:extLst>
          </p:cNvPr>
          <p:cNvCxnSpPr>
            <a:cxnSpLocks/>
          </p:cNvCxnSpPr>
          <p:nvPr/>
        </p:nvCxnSpPr>
        <p:spPr>
          <a:xfrm flipH="1" flipV="1">
            <a:off x="5378361" y="3038663"/>
            <a:ext cx="1205673" cy="1182425"/>
          </a:xfrm>
          <a:prstGeom prst="straightConnector1">
            <a:avLst/>
          </a:prstGeom>
          <a:ln w="57150">
            <a:solidFill>
              <a:srgbClr val="250EB2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C764C528-7D1D-8516-950F-AF047758ABF1}"/>
              </a:ext>
            </a:extLst>
          </p:cNvPr>
          <p:cNvCxnSpPr>
            <a:cxnSpLocks/>
          </p:cNvCxnSpPr>
          <p:nvPr/>
        </p:nvCxnSpPr>
        <p:spPr>
          <a:xfrm flipH="1">
            <a:off x="5375920" y="4221088"/>
            <a:ext cx="1217859" cy="992404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>
            <a:extLst>
              <a:ext uri="{FF2B5EF4-FFF2-40B4-BE49-F238E27FC236}">
                <a16:creationId xmlns:a16="http://schemas.microsoft.com/office/drawing/2014/main" id="{89EB2361-62EE-3BF6-1E34-B21D4000328A}"/>
              </a:ext>
            </a:extLst>
          </p:cNvPr>
          <p:cNvSpPr/>
          <p:nvPr/>
        </p:nvSpPr>
        <p:spPr>
          <a:xfrm rot="5400000">
            <a:off x="3599841" y="2900075"/>
            <a:ext cx="176370" cy="18332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5DCCC82B-2FE4-2B0D-4C4A-C2BDE983A1D2}"/>
              </a:ext>
            </a:extLst>
          </p:cNvPr>
          <p:cNvSpPr/>
          <p:nvPr/>
        </p:nvSpPr>
        <p:spPr>
          <a:xfrm rot="5400000">
            <a:off x="5183808" y="3096330"/>
            <a:ext cx="176370" cy="18332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F59D4F52-F3FF-767F-44C0-5C1EC6858257}"/>
                  </a:ext>
                </a:extLst>
              </p:cNvPr>
              <p:cNvSpPr txBox="1"/>
              <p:nvPr/>
            </p:nvSpPr>
            <p:spPr>
              <a:xfrm>
                <a:off x="4584783" y="2713925"/>
                <a:ext cx="503034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0˚</m:t>
                      </m:r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F59D4F52-F3FF-767F-44C0-5C1EC68582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4783" y="2713925"/>
                <a:ext cx="503034" cy="400110"/>
              </a:xfrm>
              <a:prstGeom prst="rect">
                <a:avLst/>
              </a:prstGeom>
              <a:blipFill>
                <a:blip r:embed="rId8"/>
                <a:stretch>
                  <a:fillRect t="-7576" r="-30120" b="-257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BFB10C81-CFF2-5028-39E6-94BD85E80B89}"/>
                  </a:ext>
                </a:extLst>
              </p:cNvPr>
              <p:cNvSpPr txBox="1"/>
              <p:nvPr/>
            </p:nvSpPr>
            <p:spPr>
              <a:xfrm>
                <a:off x="5354558" y="3388396"/>
                <a:ext cx="503034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0˚</m:t>
                      </m:r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BFB10C81-CFF2-5028-39E6-94BD85E80B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4558" y="3388396"/>
                <a:ext cx="503034" cy="400110"/>
              </a:xfrm>
              <a:prstGeom prst="rect">
                <a:avLst/>
              </a:prstGeom>
              <a:blipFill>
                <a:blip r:embed="rId9"/>
                <a:stretch>
                  <a:fillRect t="-9231" r="-30120" b="-2769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C15545BC-9B7E-5591-088D-2C7C3CD458C0}"/>
                  </a:ext>
                </a:extLst>
              </p:cNvPr>
              <p:cNvSpPr txBox="1"/>
              <p:nvPr/>
            </p:nvSpPr>
            <p:spPr>
              <a:xfrm>
                <a:off x="6199070" y="2933987"/>
                <a:ext cx="259228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4000" b="0" i="1" smtClean="0">
                          <a:solidFill>
                            <a:srgbClr val="250EB2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4000" b="0" i="1" smtClean="0">
                          <a:solidFill>
                            <a:srgbClr val="250EB2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GB" sz="4000" b="0" i="1" smtClean="0">
                          <a:solidFill>
                            <a:srgbClr val="250EB2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4000" b="0" i="1" smtClean="0">
                          <a:solidFill>
                            <a:srgbClr val="250EB2"/>
                          </a:solidFill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GB" sz="4000" b="0" i="1" smtClean="0">
                          <a:solidFill>
                            <a:srgbClr val="250EB2"/>
                          </a:solidFill>
                          <a:latin typeface="Cambria Math" panose="02040503050406030204" pitchFamily="18" charset="0"/>
                        </a:rPr>
                        <m:t> 60</m:t>
                      </m:r>
                    </m:oMath>
                  </m:oMathPara>
                </a14:m>
                <a:endParaRPr lang="en-GB" sz="4000" dirty="0">
                  <a:solidFill>
                    <a:srgbClr val="250EB2"/>
                  </a:solidFill>
                </a:endParaRPr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C15545BC-9B7E-5591-088D-2C7C3CD458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9070" y="2933987"/>
                <a:ext cx="2592288" cy="70788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TextBox 54">
            <a:extLst>
              <a:ext uri="{FF2B5EF4-FFF2-40B4-BE49-F238E27FC236}">
                <a16:creationId xmlns:a16="http://schemas.microsoft.com/office/drawing/2014/main" id="{5D24A3E6-5752-C85F-EF52-862E2963EB7C}"/>
              </a:ext>
            </a:extLst>
          </p:cNvPr>
          <p:cNvSpPr txBox="1"/>
          <p:nvPr/>
        </p:nvSpPr>
        <p:spPr>
          <a:xfrm>
            <a:off x="6925512" y="3528599"/>
            <a:ext cx="16498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rgbClr val="250EB2"/>
                </a:solidFill>
              </a:rPr>
              <a:t>= 14.7</a:t>
            </a:r>
          </a:p>
        </p:txBody>
      </p:sp>
    </p:spTree>
    <p:extLst>
      <p:ext uri="{BB962C8B-B14F-4D97-AF65-F5344CB8AC3E}">
        <p14:creationId xmlns:p14="http://schemas.microsoft.com/office/powerpoint/2010/main" val="2572642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52" grpId="0"/>
      <p:bldP spid="53" grpId="0"/>
      <p:bldP spid="54" grpId="0"/>
      <p:bldP spid="5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428595-3F01-6CF3-FAB7-41F5E7EFD0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4B0B48B-83A7-A4CD-3128-5084A9581590}"/>
              </a:ext>
            </a:extLst>
          </p:cNvPr>
          <p:cNvCxnSpPr>
            <a:cxnSpLocks/>
          </p:cNvCxnSpPr>
          <p:nvPr/>
        </p:nvCxnSpPr>
        <p:spPr>
          <a:xfrm>
            <a:off x="4991652" y="1096515"/>
            <a:ext cx="1816150" cy="1553879"/>
          </a:xfrm>
          <a:prstGeom prst="straightConnector1">
            <a:avLst/>
          </a:prstGeom>
          <a:ln w="57150">
            <a:solidFill>
              <a:srgbClr val="250EB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30ECFC8C-395A-5555-37B9-EEE2414E1218}"/>
              </a:ext>
            </a:extLst>
          </p:cNvPr>
          <p:cNvSpPr/>
          <p:nvPr/>
        </p:nvSpPr>
        <p:spPr>
          <a:xfrm>
            <a:off x="4894465" y="928230"/>
            <a:ext cx="258816" cy="28193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67E0D4A2-3BEC-0C77-5EBF-8D12CE943139}"/>
              </a:ext>
            </a:extLst>
          </p:cNvPr>
          <p:cNvCxnSpPr>
            <a:cxnSpLocks/>
          </p:cNvCxnSpPr>
          <p:nvPr/>
        </p:nvCxnSpPr>
        <p:spPr>
          <a:xfrm flipH="1">
            <a:off x="6912276" y="1621294"/>
            <a:ext cx="1050571" cy="998735"/>
          </a:xfrm>
          <a:prstGeom prst="straightConnector1">
            <a:avLst/>
          </a:prstGeom>
          <a:ln w="57150">
            <a:solidFill>
              <a:srgbClr val="00B05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39C2E509-419A-162A-4787-1DE7F7E553EE}"/>
              </a:ext>
            </a:extLst>
          </p:cNvPr>
          <p:cNvCxnSpPr>
            <a:cxnSpLocks/>
          </p:cNvCxnSpPr>
          <p:nvPr/>
        </p:nvCxnSpPr>
        <p:spPr>
          <a:xfrm flipV="1">
            <a:off x="5754586" y="1747435"/>
            <a:ext cx="26964" cy="1087415"/>
          </a:xfrm>
          <a:prstGeom prst="straightConnector1">
            <a:avLst/>
          </a:prstGeom>
          <a:ln w="50800">
            <a:solidFill>
              <a:srgbClr val="FF0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C572FD8D-97B1-D847-D14C-FF1E582EF3DE}"/>
                  </a:ext>
                </a:extLst>
              </p:cNvPr>
              <p:cNvSpPr txBox="1"/>
              <p:nvPr/>
            </p:nvSpPr>
            <p:spPr>
              <a:xfrm>
                <a:off x="5294988" y="2681175"/>
                <a:ext cx="72008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4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4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C572FD8D-97B1-D847-D14C-FF1E582EF3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4988" y="2681175"/>
                <a:ext cx="720080" cy="70788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84507F1B-6144-B5C8-C242-0384CFEF212C}"/>
                  </a:ext>
                </a:extLst>
              </p:cNvPr>
              <p:cNvSpPr txBox="1"/>
              <p:nvPr/>
            </p:nvSpPr>
            <p:spPr>
              <a:xfrm>
                <a:off x="7811753" y="1096515"/>
                <a:ext cx="72008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40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</m:oMath>
                  </m:oMathPara>
                </a14:m>
                <a:endParaRPr lang="en-GB" sz="40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84507F1B-6144-B5C8-C242-0384CFEF21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1753" y="1096515"/>
                <a:ext cx="720080" cy="70788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TextBox 44">
            <a:extLst>
              <a:ext uri="{FF2B5EF4-FFF2-40B4-BE49-F238E27FC236}">
                <a16:creationId xmlns:a16="http://schemas.microsoft.com/office/drawing/2014/main" id="{18854F83-C1B9-B18C-E7AB-753B96FA0E7F}"/>
              </a:ext>
            </a:extLst>
          </p:cNvPr>
          <p:cNvSpPr txBox="1"/>
          <p:nvPr/>
        </p:nvSpPr>
        <p:spPr>
          <a:xfrm>
            <a:off x="1487488" y="425936"/>
            <a:ext cx="1584176" cy="707886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chemeClr val="bg1"/>
                </a:solidFill>
              </a:rPr>
              <a:t>Find F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974B79E-A908-0CCA-FAF7-E66548AE72D4}"/>
              </a:ext>
            </a:extLst>
          </p:cNvPr>
          <p:cNvSpPr/>
          <p:nvPr/>
        </p:nvSpPr>
        <p:spPr>
          <a:xfrm rot="2730184">
            <a:off x="6742332" y="2442480"/>
            <a:ext cx="176370" cy="18332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 descr="The image is a textbook illustration showing an example of vector B, depicting a vector with magnitude 1.0 and direction angle 45 degrees.&#10;&#10;AI-generated content may be incorrect.">
            <a:extLst>
              <a:ext uri="{FF2B5EF4-FFF2-40B4-BE49-F238E27FC236}">
                <a16:creationId xmlns:a16="http://schemas.microsoft.com/office/drawing/2014/main" id="{8A134EAB-3D20-9E3D-F337-EC8856BAEF9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6939" t="10489" r="10538" b="10598"/>
          <a:stretch>
            <a:fillRect/>
          </a:stretch>
        </p:blipFill>
        <p:spPr>
          <a:xfrm>
            <a:off x="263352" y="188640"/>
            <a:ext cx="1086723" cy="1182479"/>
          </a:xfrm>
          <a:prstGeom prst="rect">
            <a:avLst/>
          </a:prstGeom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481A3DB-B9CC-CBA4-8E8B-7ECAE627D54F}"/>
              </a:ext>
            </a:extLst>
          </p:cNvPr>
          <p:cNvCxnSpPr>
            <a:cxnSpLocks/>
          </p:cNvCxnSpPr>
          <p:nvPr/>
        </p:nvCxnSpPr>
        <p:spPr>
          <a:xfrm flipH="1">
            <a:off x="5023873" y="1066150"/>
            <a:ext cx="2390872" cy="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9199248-77BA-FB48-8697-C39DA6C6C0AA}"/>
                  </a:ext>
                </a:extLst>
              </p:cNvPr>
              <p:cNvSpPr txBox="1"/>
              <p:nvPr/>
            </p:nvSpPr>
            <p:spPr>
              <a:xfrm>
                <a:off x="4951773" y="363713"/>
                <a:ext cx="74123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4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en-GB" sz="4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9199248-77BA-FB48-8697-C39DA6C6C0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1773" y="363713"/>
                <a:ext cx="741238" cy="70788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51E65014-87F6-260C-26A3-E6F39E278226}"/>
                  </a:ext>
                </a:extLst>
              </p:cNvPr>
              <p:cNvSpPr txBox="1"/>
              <p:nvPr/>
            </p:nvSpPr>
            <p:spPr>
              <a:xfrm>
                <a:off x="573767" y="1517596"/>
                <a:ext cx="257888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4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GB" sz="4000" dirty="0">
                    <a:solidFill>
                      <a:schemeClr val="tx1"/>
                    </a:solidFill>
                  </a:rPr>
                  <a:t> is a hinge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51E65014-87F6-260C-26A3-E6F39E2782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767" y="1517596"/>
                <a:ext cx="2578880" cy="707886"/>
              </a:xfrm>
              <a:prstGeom prst="rect">
                <a:avLst/>
              </a:prstGeom>
              <a:blipFill>
                <a:blip r:embed="rId7"/>
                <a:stretch>
                  <a:fillRect t="-15517" r="-7329" b="-362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918F6812-1C9C-87AC-AFBC-C18E7077EB46}"/>
                  </a:ext>
                </a:extLst>
              </p:cNvPr>
              <p:cNvSpPr txBox="1"/>
              <p:nvPr/>
            </p:nvSpPr>
            <p:spPr>
              <a:xfrm>
                <a:off x="6489406" y="2567691"/>
                <a:ext cx="74123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4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GB" sz="4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918F6812-1C9C-87AC-AFBC-C18E7077EB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9406" y="2567691"/>
                <a:ext cx="741238" cy="70788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F44974B-CFE8-8892-037D-65011F0066A6}"/>
                  </a:ext>
                </a:extLst>
              </p:cNvPr>
              <p:cNvSpPr txBox="1"/>
              <p:nvPr/>
            </p:nvSpPr>
            <p:spPr>
              <a:xfrm>
                <a:off x="488102" y="2564433"/>
                <a:ext cx="3358640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4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sz="4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sz="4000" dirty="0">
                    <a:solidFill>
                      <a:schemeClr val="tx1"/>
                    </a:solidFill>
                  </a:rPr>
                  <a:t> is at the midpoint of PQ</a:t>
                </a: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F44974B-CFE8-8892-037D-65011F0066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102" y="2564433"/>
                <a:ext cx="3358640" cy="1323439"/>
              </a:xfrm>
              <a:prstGeom prst="rect">
                <a:avLst/>
              </a:prstGeom>
              <a:blipFill>
                <a:blip r:embed="rId9"/>
                <a:stretch>
                  <a:fillRect l="-6352" t="-8295" r="-5082" b="-188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4C48FA9-EE8A-9FC6-9FBA-80A3FE33A72D}"/>
                  </a:ext>
                </a:extLst>
              </p:cNvPr>
              <p:cNvSpPr txBox="1"/>
              <p:nvPr/>
            </p:nvSpPr>
            <p:spPr>
              <a:xfrm>
                <a:off x="515920" y="4303087"/>
                <a:ext cx="221072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4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𝑄𝑃</m:t>
                    </m:r>
                  </m:oMath>
                </a14:m>
                <a:r>
                  <a:rPr lang="en-GB" sz="4000" dirty="0">
                    <a:solidFill>
                      <a:schemeClr val="tx1"/>
                    </a:solidFill>
                  </a:rPr>
                  <a:t> is 3m</a:t>
                </a: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4C48FA9-EE8A-9FC6-9FBA-80A3FE33A7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920" y="4303087"/>
                <a:ext cx="2210728" cy="707886"/>
              </a:xfrm>
              <a:prstGeom prst="rect">
                <a:avLst/>
              </a:prstGeom>
              <a:blipFill>
                <a:blip r:embed="rId10"/>
                <a:stretch>
                  <a:fillRect t="-15517" r="-2762" b="-362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2B868C88-FFF1-C667-CDB7-5CFA7BED6871}"/>
                  </a:ext>
                </a:extLst>
              </p:cNvPr>
              <p:cNvSpPr txBox="1"/>
              <p:nvPr/>
            </p:nvSpPr>
            <p:spPr>
              <a:xfrm>
                <a:off x="573767" y="5315421"/>
                <a:ext cx="2382813" cy="12488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unc>
                        <m:funcPr>
                          <m:ctrlPr>
                            <a:rPr lang="en-GB" sz="40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40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GB" sz="4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</m:func>
                      <m:r>
                        <a:rPr lang="en-GB" sz="4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4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4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4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2B868C88-FFF1-C667-CDB7-5CFA7BED68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767" y="5315421"/>
                <a:ext cx="2382813" cy="1248803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E3BE933B-7DBE-1DFE-C474-33142CBC5460}"/>
                  </a:ext>
                </a:extLst>
              </p:cNvPr>
              <p:cNvSpPr txBox="1"/>
              <p:nvPr/>
            </p:nvSpPr>
            <p:spPr>
              <a:xfrm>
                <a:off x="5339943" y="933167"/>
                <a:ext cx="395493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E3BE933B-7DBE-1DFE-C474-33142CBC54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9943" y="933167"/>
                <a:ext cx="395493" cy="55399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7E4FA995-D249-0284-B3DB-EBAF7BAEF0A3}"/>
              </a:ext>
            </a:extLst>
          </p:cNvPr>
          <p:cNvCxnSpPr>
            <a:cxnSpLocks/>
          </p:cNvCxnSpPr>
          <p:nvPr/>
        </p:nvCxnSpPr>
        <p:spPr>
          <a:xfrm>
            <a:off x="4968854" y="4188761"/>
            <a:ext cx="1816150" cy="1553879"/>
          </a:xfrm>
          <a:prstGeom prst="straightConnector1">
            <a:avLst/>
          </a:prstGeom>
          <a:ln w="57150">
            <a:solidFill>
              <a:srgbClr val="250EB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>
            <a:extLst>
              <a:ext uri="{FF2B5EF4-FFF2-40B4-BE49-F238E27FC236}">
                <a16:creationId xmlns:a16="http://schemas.microsoft.com/office/drawing/2014/main" id="{BAF88027-FEDA-1815-DFB6-6B8ADF96710A}"/>
              </a:ext>
            </a:extLst>
          </p:cNvPr>
          <p:cNvSpPr/>
          <p:nvPr/>
        </p:nvSpPr>
        <p:spPr>
          <a:xfrm>
            <a:off x="4871667" y="4020476"/>
            <a:ext cx="258816" cy="28193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A0A27EA0-5277-7785-F299-DAB4AC47B513}"/>
              </a:ext>
            </a:extLst>
          </p:cNvPr>
          <p:cNvCxnSpPr>
            <a:cxnSpLocks/>
          </p:cNvCxnSpPr>
          <p:nvPr/>
        </p:nvCxnSpPr>
        <p:spPr>
          <a:xfrm flipH="1">
            <a:off x="6795173" y="4838962"/>
            <a:ext cx="940234" cy="929345"/>
          </a:xfrm>
          <a:prstGeom prst="straightConnector1">
            <a:avLst/>
          </a:prstGeom>
          <a:ln w="57150">
            <a:solidFill>
              <a:srgbClr val="00B05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C6255A19-4328-70DF-92C3-669AB9308053}"/>
              </a:ext>
            </a:extLst>
          </p:cNvPr>
          <p:cNvCxnSpPr>
            <a:cxnSpLocks/>
          </p:cNvCxnSpPr>
          <p:nvPr/>
        </p:nvCxnSpPr>
        <p:spPr>
          <a:xfrm flipV="1">
            <a:off x="5152169" y="4839681"/>
            <a:ext cx="606583" cy="736870"/>
          </a:xfrm>
          <a:prstGeom prst="straightConnector1">
            <a:avLst/>
          </a:prstGeom>
          <a:ln w="50800">
            <a:solidFill>
              <a:srgbClr val="FF0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1C6A8BE8-E979-1BEB-6095-8C2FD492516C}"/>
                  </a:ext>
                </a:extLst>
              </p:cNvPr>
              <p:cNvSpPr txBox="1"/>
              <p:nvPr/>
            </p:nvSpPr>
            <p:spPr>
              <a:xfrm>
                <a:off x="4079776" y="5500180"/>
                <a:ext cx="190220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func>
                        <m:funcPr>
                          <m:ctrlPr>
                            <a:rPr lang="en-GB" sz="36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36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GB" sz="3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</m:func>
                    </m:oMath>
                  </m:oMathPara>
                </a14:m>
                <a:endParaRPr lang="en-GB" sz="3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1C6A8BE8-E979-1BEB-6095-8C2FD49251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9776" y="5500180"/>
                <a:ext cx="1902209" cy="646331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1681F766-9D63-EF97-AF6E-CB419944A33E}"/>
                  </a:ext>
                </a:extLst>
              </p:cNvPr>
              <p:cNvSpPr txBox="1"/>
              <p:nvPr/>
            </p:nvSpPr>
            <p:spPr>
              <a:xfrm>
                <a:off x="7672616" y="4329735"/>
                <a:ext cx="72008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40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</m:oMath>
                  </m:oMathPara>
                </a14:m>
                <a:endParaRPr lang="en-GB" sz="40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1681F766-9D63-EF97-AF6E-CB419944A3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72616" y="4329735"/>
                <a:ext cx="720080" cy="707886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Rectangle 40">
            <a:extLst>
              <a:ext uri="{FF2B5EF4-FFF2-40B4-BE49-F238E27FC236}">
                <a16:creationId xmlns:a16="http://schemas.microsoft.com/office/drawing/2014/main" id="{FE4C6B60-8E29-6E8F-23EE-3BDA6FA857CF}"/>
              </a:ext>
            </a:extLst>
          </p:cNvPr>
          <p:cNvSpPr/>
          <p:nvPr/>
        </p:nvSpPr>
        <p:spPr>
          <a:xfrm rot="2730184">
            <a:off x="6719534" y="5534726"/>
            <a:ext cx="176370" cy="18332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27C26465-0236-304D-388A-4EE4D253F345}"/>
              </a:ext>
            </a:extLst>
          </p:cNvPr>
          <p:cNvCxnSpPr>
            <a:cxnSpLocks/>
          </p:cNvCxnSpPr>
          <p:nvPr/>
        </p:nvCxnSpPr>
        <p:spPr>
          <a:xfrm flipH="1">
            <a:off x="5001075" y="4158396"/>
            <a:ext cx="2390872" cy="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BB10ACAB-11BF-69F2-E911-BCC84F134613}"/>
                  </a:ext>
                </a:extLst>
              </p:cNvPr>
              <p:cNvSpPr txBox="1"/>
              <p:nvPr/>
            </p:nvSpPr>
            <p:spPr>
              <a:xfrm>
                <a:off x="6466608" y="5659937"/>
                <a:ext cx="74123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4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GB" sz="4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BB10ACAB-11BF-69F2-E911-BCC84F1346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6608" y="5659937"/>
                <a:ext cx="741238" cy="707886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7D1D13A0-669B-8406-A34F-4F70392A7C0A}"/>
                  </a:ext>
                </a:extLst>
              </p:cNvPr>
              <p:cNvSpPr txBox="1"/>
              <p:nvPr/>
            </p:nvSpPr>
            <p:spPr>
              <a:xfrm>
                <a:off x="5317145" y="4025413"/>
                <a:ext cx="395493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7D1D13A0-669B-8406-A34F-4F70392A7C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7145" y="4025413"/>
                <a:ext cx="395493" cy="553998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5981207C-954E-57F0-35B1-E947832A7E9B}"/>
                  </a:ext>
                </a:extLst>
              </p:cNvPr>
              <p:cNvSpPr txBox="1"/>
              <p:nvPr/>
            </p:nvSpPr>
            <p:spPr>
              <a:xfrm>
                <a:off x="4382390" y="6097406"/>
                <a:ext cx="123736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3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5981207C-954E-57F0-35B1-E947832A7E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2390" y="6097406"/>
                <a:ext cx="1237369" cy="646331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DCDF4BB4-21D1-DE08-DFA5-036DDBE4D700}"/>
                  </a:ext>
                </a:extLst>
              </p:cNvPr>
              <p:cNvSpPr txBox="1"/>
              <p:nvPr/>
            </p:nvSpPr>
            <p:spPr>
              <a:xfrm>
                <a:off x="8736552" y="3193490"/>
                <a:ext cx="3192095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GB" sz="4000" b="1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𝐌𝐨𝐦𝐞𝐧𝐭𝐬</m:t>
                      </m:r>
                      <m:r>
                        <a:rPr lang="en-GB" sz="4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4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𝑷</m:t>
                      </m:r>
                      <m:r>
                        <a:rPr lang="en-GB" sz="4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4000" b="1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DCDF4BB4-21D1-DE08-DFA5-036DDBE4D7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6552" y="3193490"/>
                <a:ext cx="3192095" cy="707886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8C5EAD09-E27A-0AF4-4409-0DDC72FF4442}"/>
                  </a:ext>
                </a:extLst>
              </p:cNvPr>
              <p:cNvSpPr txBox="1"/>
              <p:nvPr/>
            </p:nvSpPr>
            <p:spPr>
              <a:xfrm>
                <a:off x="8520529" y="4048692"/>
                <a:ext cx="3290363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lang="en-GB" sz="400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(1.5)=3</m:t>
                      </m:r>
                      <m:r>
                        <a:rPr lang="en-GB" sz="4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</m:oMath>
                  </m:oMathPara>
                </a14:m>
                <a:endParaRPr lang="en-GB" sz="4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8C5EAD09-E27A-0AF4-4409-0DDC72FF44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20529" y="4048692"/>
                <a:ext cx="3290363" cy="707886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B54C999D-AC7F-4DA6-5E07-125DD9FB22E6}"/>
                  </a:ext>
                </a:extLst>
              </p:cNvPr>
              <p:cNvSpPr txBox="1"/>
              <p:nvPr/>
            </p:nvSpPr>
            <p:spPr>
              <a:xfrm>
                <a:off x="9142122" y="5013176"/>
                <a:ext cx="2713362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lang="en-GB" sz="400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.5</m:t>
                      </m:r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sz="4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</m:oMath>
                  </m:oMathPara>
                </a14:m>
                <a:endParaRPr lang="en-GB" sz="4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B54C999D-AC7F-4DA6-5E07-125DD9FB22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2122" y="5013176"/>
                <a:ext cx="2713362" cy="707886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CC767CEA-A684-0DDA-B1EF-6F6329B6D5A5}"/>
                  </a:ext>
                </a:extLst>
              </p:cNvPr>
              <p:cNvSpPr txBox="1"/>
              <p:nvPr/>
            </p:nvSpPr>
            <p:spPr>
              <a:xfrm>
                <a:off x="9816673" y="5856338"/>
                <a:ext cx="2294935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=14.7</m:t>
                      </m:r>
                    </m:oMath>
                  </m:oMathPara>
                </a14:m>
                <a:endParaRPr lang="en-GB" sz="4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CC767CEA-A684-0DDA-B1EF-6F6329B6D5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16673" y="5856338"/>
                <a:ext cx="2294935" cy="707886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6202B0EC-5D65-BE4B-D2A7-25A960930658}"/>
              </a:ext>
            </a:extLst>
          </p:cNvPr>
          <p:cNvCxnSpPr>
            <a:cxnSpLocks/>
          </p:cNvCxnSpPr>
          <p:nvPr/>
        </p:nvCxnSpPr>
        <p:spPr>
          <a:xfrm>
            <a:off x="4223792" y="1039172"/>
            <a:ext cx="856595" cy="0"/>
          </a:xfrm>
          <a:prstGeom prst="straightConnector1">
            <a:avLst/>
          </a:prstGeom>
          <a:ln w="50800">
            <a:solidFill>
              <a:srgbClr val="7030A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3867430E-C4FC-F942-7E5D-A908F43C203C}"/>
              </a:ext>
            </a:extLst>
          </p:cNvPr>
          <p:cNvCxnSpPr>
            <a:cxnSpLocks/>
          </p:cNvCxnSpPr>
          <p:nvPr/>
        </p:nvCxnSpPr>
        <p:spPr>
          <a:xfrm>
            <a:off x="5042671" y="135767"/>
            <a:ext cx="0" cy="915524"/>
          </a:xfrm>
          <a:prstGeom prst="straightConnector1">
            <a:avLst/>
          </a:prstGeom>
          <a:ln w="50800">
            <a:solidFill>
              <a:srgbClr val="7030A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5D1FD89B-202C-514F-6A94-C2DFF5A1D781}"/>
                  </a:ext>
                </a:extLst>
              </p:cNvPr>
              <p:cNvSpPr txBox="1"/>
              <p:nvPr/>
            </p:nvSpPr>
            <p:spPr>
              <a:xfrm>
                <a:off x="3897156" y="998997"/>
                <a:ext cx="46091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4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4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5D1FD89B-202C-514F-6A94-C2DFF5A1D7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7156" y="998997"/>
                <a:ext cx="460914" cy="707886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7518A4BC-6E22-299C-C775-37320D5E69CC}"/>
                  </a:ext>
                </a:extLst>
              </p:cNvPr>
              <p:cNvSpPr txBox="1"/>
              <p:nvPr/>
            </p:nvSpPr>
            <p:spPr>
              <a:xfrm>
                <a:off x="4358070" y="-108947"/>
                <a:ext cx="74123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4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4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7518A4BC-6E22-299C-C775-37320D5E69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8070" y="-108947"/>
                <a:ext cx="741238" cy="707886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85736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6" grpId="0"/>
      <p:bldP spid="40" grpId="0"/>
      <p:bldP spid="41" grpId="0" animBg="1"/>
      <p:bldP spid="46" grpId="0"/>
      <p:bldP spid="47" grpId="0"/>
      <p:bldP spid="56" grpId="0"/>
      <p:bldP spid="58" grpId="0"/>
      <p:bldP spid="63" grpId="0"/>
      <p:bldP spid="65" grpId="0"/>
      <p:bldP spid="67" grpId="0"/>
      <p:bldP spid="74" grpId="0"/>
      <p:bldP spid="7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FAD48F89-3038-A6E4-388D-7BD8B2D131B3}"/>
                  </a:ext>
                </a:extLst>
              </p:cNvPr>
              <p:cNvSpPr txBox="1"/>
              <p:nvPr/>
            </p:nvSpPr>
            <p:spPr>
              <a:xfrm>
                <a:off x="551384" y="1412776"/>
                <a:ext cx="11197245" cy="4893647"/>
              </a:xfrm>
              <a:prstGeom prst="rect">
                <a:avLst/>
              </a:prstGeom>
              <a:solidFill>
                <a:schemeClr val="bg1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GB" sz="2600" dirty="0"/>
                  <a:t>A light elastic string of natural length </a:t>
                </a:r>
                <a14:m>
                  <m:oMath xmlns:m="http://schemas.openxmlformats.org/officeDocument/2006/math">
                    <m:r>
                      <a:rPr lang="en-GB" sz="2600">
                        <a:latin typeface="Cambria Math" panose="02040503050406030204" pitchFamily="18" charset="0"/>
                      </a:rPr>
                      <m:t>0</m:t>
                    </m:r>
                    <m:r>
                      <a:rPr lang="en-GB" sz="2600" b="0" i="0" smtClean="0">
                        <a:latin typeface="Cambria Math" panose="02040503050406030204" pitchFamily="18" charset="0"/>
                      </a:rPr>
                      <m:t>.4</m:t>
                    </m:r>
                  </m:oMath>
                </a14:m>
                <a:r>
                  <a:rPr lang="en-GB" sz="2600" dirty="0"/>
                  <a:t>m has one end A attached to fixed point. </a:t>
                </a:r>
              </a:p>
              <a:p>
                <a:endParaRPr lang="en-GB" sz="2600" dirty="0"/>
              </a:p>
              <a:p>
                <a:r>
                  <a:rPr lang="en-GB" sz="2600" dirty="0"/>
                  <a:t>The other end of the sting is attached to a P of mass 2kg. </a:t>
                </a:r>
              </a:p>
              <a:p>
                <a:endParaRPr lang="en-GB" sz="2600" dirty="0"/>
              </a:p>
              <a:p>
                <a:r>
                  <a:rPr lang="en-GB" sz="2600" dirty="0"/>
                  <a:t>A horizontal force is applied to P so that it is held in equilibrium with the sting making an angle </a:t>
                </a:r>
                <a14:m>
                  <m:oMath xmlns:m="http://schemas.openxmlformats.org/officeDocument/2006/math">
                    <m:r>
                      <a:rPr lang="en-GB" sz="2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GB" sz="2600" dirty="0"/>
                  <a:t> with the downward vertical. </a:t>
                </a:r>
              </a:p>
              <a:p>
                <a:endParaRPr lang="en-GB" sz="2600" dirty="0"/>
              </a:p>
              <a:p>
                <a:r>
                  <a:rPr lang="en-GB" sz="2600" dirty="0"/>
                  <a:t>The length of the string is now 1m. </a:t>
                </a:r>
              </a:p>
              <a:p>
                <a:endParaRPr lang="en-GB" sz="2600" dirty="0"/>
              </a:p>
              <a:p>
                <a:r>
                  <a:rPr lang="en-GB" sz="2600" dirty="0"/>
                  <a:t>The modulus of elasticity of the string is 30N. </a:t>
                </a:r>
              </a:p>
              <a:p>
                <a:endParaRPr lang="en-GB" sz="2600" dirty="0"/>
              </a:p>
              <a:p>
                <a:r>
                  <a:rPr lang="en-GB" sz="2600" dirty="0"/>
                  <a:t>Find the angle </a:t>
                </a:r>
                <a14:m>
                  <m:oMath xmlns:m="http://schemas.openxmlformats.org/officeDocument/2006/math">
                    <m:r>
                      <a:rPr lang="en-GB" sz="2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GB" sz="2600" dirty="0"/>
                  <a:t>.</a:t>
                </a: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FAD48F89-3038-A6E4-388D-7BD8B2D131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384" y="1412776"/>
                <a:ext cx="11197245" cy="489364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FC5D65DD-3568-FB80-866E-12FF66E03BB4}"/>
              </a:ext>
            </a:extLst>
          </p:cNvPr>
          <p:cNvSpPr txBox="1"/>
          <p:nvPr/>
        </p:nvSpPr>
        <p:spPr>
          <a:xfrm>
            <a:off x="2331720" y="188640"/>
            <a:ext cx="7528559" cy="83099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sz="4800" b="1" dirty="0">
                <a:solidFill>
                  <a:schemeClr val="bg1"/>
                </a:solidFill>
              </a:rPr>
              <a:t>Example A:  Horizontal Force</a:t>
            </a:r>
          </a:p>
        </p:txBody>
      </p:sp>
    </p:spTree>
    <p:extLst>
      <p:ext uri="{BB962C8B-B14F-4D97-AF65-F5344CB8AC3E}">
        <p14:creationId xmlns:p14="http://schemas.microsoft.com/office/powerpoint/2010/main" val="9120662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FE8D70-AA77-FE92-8451-C0419E296B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2457531-1B92-4AC1-EF08-81D7C3DAC104}"/>
                  </a:ext>
                </a:extLst>
              </p:cNvPr>
              <p:cNvSpPr txBox="1"/>
              <p:nvPr/>
            </p:nvSpPr>
            <p:spPr>
              <a:xfrm>
                <a:off x="335361" y="300348"/>
                <a:ext cx="11449267" cy="2246769"/>
              </a:xfrm>
              <a:prstGeom prst="rect">
                <a:avLst/>
              </a:prstGeom>
              <a:solidFill>
                <a:schemeClr val="bg1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GB" sz="2800" dirty="0"/>
                  <a:t>A light elastic string of natural length </a:t>
                </a:r>
                <a14:m>
                  <m:oMath xmlns:m="http://schemas.openxmlformats.org/officeDocument/2006/math">
                    <m:r>
                      <a:rPr lang="en-GB" sz="2800">
                        <a:latin typeface="Cambria Math" panose="02040503050406030204" pitchFamily="18" charset="0"/>
                      </a:rPr>
                      <m:t>0</m:t>
                    </m:r>
                    <m:r>
                      <a:rPr lang="en-GB" sz="2800" b="0" i="0" smtClean="0">
                        <a:latin typeface="Cambria Math" panose="02040503050406030204" pitchFamily="18" charset="0"/>
                      </a:rPr>
                      <m:t>.4</m:t>
                    </m:r>
                  </m:oMath>
                </a14:m>
                <a:r>
                  <a:rPr lang="en-GB" sz="2800" dirty="0"/>
                  <a:t>m has one end A attached to fixed point. The other end of the sting is attached to a P of mass 2kg. A horizontal force is applied to P so that it is held in equilibrium with the sting making an angle </a:t>
                </a:r>
                <a14:m>
                  <m:oMath xmlns:m="http://schemas.openxmlformats.org/officeDocument/2006/math">
                    <m:r>
                      <a:rPr lang="en-GB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GB" sz="2800" dirty="0"/>
                  <a:t> with the downward vertical. The length of the string is now 1m. </a:t>
                </a:r>
              </a:p>
              <a:p>
                <a:r>
                  <a:rPr lang="en-GB" sz="2800" dirty="0"/>
                  <a:t>The modulus of elasticity of the string is 30N. Find the angle </a:t>
                </a:r>
                <a14:m>
                  <m:oMath xmlns:m="http://schemas.openxmlformats.org/officeDocument/2006/math">
                    <m:r>
                      <a:rPr lang="en-GB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GB" sz="2800" dirty="0"/>
                  <a:t>.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4C2A9B0-0DE4-4816-1CA0-A9755872E0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361" y="300348"/>
                <a:ext cx="11449267" cy="2246769"/>
              </a:xfrm>
              <a:prstGeom prst="rect">
                <a:avLst/>
              </a:prstGeom>
              <a:blipFill>
                <a:blip r:embed="rId3"/>
                <a:stretch>
                  <a:fillRect b="-2506"/>
                </a:stretch>
              </a:blip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id="{A3962999-E871-E802-FED2-DD7DF697C263}"/>
                  </a:ext>
                </a:extLst>
              </p:cNvPr>
              <p:cNvSpPr/>
              <p:nvPr/>
            </p:nvSpPr>
            <p:spPr>
              <a:xfrm>
                <a:off x="2225285" y="4770799"/>
                <a:ext cx="360038" cy="405935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lang="en-GB" sz="28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id="{A3962999-E871-E802-FED2-DD7DF697C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5285" y="4770799"/>
                <a:ext cx="360038" cy="405935"/>
              </a:xfrm>
              <a:prstGeom prst="ellipse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908576ED-884C-9A63-1433-280D2186021E}"/>
                  </a:ext>
                </a:extLst>
              </p:cNvPr>
              <p:cNvSpPr txBox="1"/>
              <p:nvPr/>
            </p:nvSpPr>
            <p:spPr>
              <a:xfrm>
                <a:off x="1552369" y="3454789"/>
                <a:ext cx="552502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4000" i="1" smtClean="0">
                          <a:solidFill>
                            <a:srgbClr val="250EB2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GB" sz="4000" dirty="0">
                  <a:solidFill>
                    <a:srgbClr val="250EB2"/>
                  </a:solidFill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908576ED-884C-9A63-1433-280D218602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2369" y="3454789"/>
                <a:ext cx="552502" cy="70788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99C03655-B28A-4148-9A22-B0A580C51F1D}"/>
              </a:ext>
            </a:extLst>
          </p:cNvPr>
          <p:cNvCxnSpPr>
            <a:cxnSpLocks/>
          </p:cNvCxnSpPr>
          <p:nvPr/>
        </p:nvCxnSpPr>
        <p:spPr>
          <a:xfrm>
            <a:off x="732761" y="3162783"/>
            <a:ext cx="0" cy="1798795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B34D8F1-ED4E-61BF-D13C-7D0BE0B77F83}"/>
              </a:ext>
            </a:extLst>
          </p:cNvPr>
          <p:cNvCxnSpPr>
            <a:cxnSpLocks/>
            <a:endCxn id="5" idx="1"/>
          </p:cNvCxnSpPr>
          <p:nvPr/>
        </p:nvCxnSpPr>
        <p:spPr>
          <a:xfrm>
            <a:off x="727932" y="3217311"/>
            <a:ext cx="1550079" cy="1612936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AE0CACC-9BAD-CFFB-85C2-585A1A615D28}"/>
                  </a:ext>
                </a:extLst>
              </p:cNvPr>
              <p:cNvSpPr txBox="1"/>
              <p:nvPr/>
            </p:nvSpPr>
            <p:spPr>
              <a:xfrm>
                <a:off x="669017" y="3437297"/>
                <a:ext cx="503034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6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3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AE0CACC-9BAD-CFFB-85C2-585A1A615D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017" y="3437297"/>
                <a:ext cx="503034" cy="64633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18AE1C32-D02F-C07D-CA59-352708D3BAB7}"/>
              </a:ext>
            </a:extLst>
          </p:cNvPr>
          <p:cNvCxnSpPr>
            <a:cxnSpLocks/>
            <a:stCxn id="5" idx="2"/>
          </p:cNvCxnSpPr>
          <p:nvPr/>
        </p:nvCxnSpPr>
        <p:spPr>
          <a:xfrm flipH="1">
            <a:off x="732761" y="4973767"/>
            <a:ext cx="1492524" cy="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C4BD7E9-3E34-4778-0A80-C7020C8162E4}"/>
              </a:ext>
            </a:extLst>
          </p:cNvPr>
          <p:cNvCxnSpPr>
            <a:cxnSpLocks/>
          </p:cNvCxnSpPr>
          <p:nvPr/>
        </p:nvCxnSpPr>
        <p:spPr>
          <a:xfrm>
            <a:off x="1355990" y="3858639"/>
            <a:ext cx="337168" cy="358564"/>
          </a:xfrm>
          <a:prstGeom prst="straightConnector1">
            <a:avLst/>
          </a:prstGeom>
          <a:ln w="57150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A8EBBF01-4B85-0F6A-7E31-DA2188E11E7F}"/>
                  </a:ext>
                </a:extLst>
              </p:cNvPr>
              <p:cNvSpPr txBox="1"/>
              <p:nvPr/>
            </p:nvSpPr>
            <p:spPr>
              <a:xfrm>
                <a:off x="6072183" y="2862869"/>
                <a:ext cx="1368410" cy="9105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GB" sz="280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GB" sz="28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  <m:r>
                            <a:rPr lang="en-GB" sz="2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𝑙</m:t>
                          </m:r>
                        </m:den>
                      </m:f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A8EBBF01-4B85-0F6A-7E31-DA2188E11E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2183" y="2862869"/>
                <a:ext cx="1368410" cy="91057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4BAE68B-3582-1923-6608-75CFD853C915}"/>
                  </a:ext>
                </a:extLst>
              </p:cNvPr>
              <p:cNvSpPr txBox="1"/>
              <p:nvPr/>
            </p:nvSpPr>
            <p:spPr>
              <a:xfrm>
                <a:off x="6008606" y="4158085"/>
                <a:ext cx="2107906" cy="9130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𝑇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30(0.6)</m:t>
                          </m:r>
                        </m:num>
                        <m:den>
                          <m:r>
                            <a:rPr kumimoji="0" lang="en-GB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0.4</m:t>
                          </m:r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4BAE68B-3582-1923-6608-75CFD853C9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8606" y="4158085"/>
                <a:ext cx="2107906" cy="91300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D65F2AA6-A5ED-701E-3E82-B5457CC216CE}"/>
                  </a:ext>
                </a:extLst>
              </p:cNvPr>
              <p:cNvSpPr txBox="1"/>
              <p:nvPr/>
            </p:nvSpPr>
            <p:spPr>
              <a:xfrm>
                <a:off x="6068581" y="5478389"/>
                <a:ext cx="167951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GB" sz="280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GB" sz="2800" i="1" smtClean="0">
                          <a:latin typeface="Cambria Math" panose="02040503050406030204" pitchFamily="18" charset="0"/>
                        </a:rPr>
                        <m:t>=45 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D65F2AA6-A5ED-701E-3E82-B5457CC216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8581" y="5478389"/>
                <a:ext cx="1679515" cy="52322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EFCAECDC-5E34-24F9-E6A3-D92D4F42502A}"/>
                  </a:ext>
                </a:extLst>
              </p:cNvPr>
              <p:cNvSpPr txBox="1"/>
              <p:nvPr/>
            </p:nvSpPr>
            <p:spPr>
              <a:xfrm>
                <a:off x="10374678" y="3304520"/>
                <a:ext cx="89883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200" b="0" i="1" smtClean="0">
                          <a:solidFill>
                            <a:srgbClr val="250EB2"/>
                          </a:solidFill>
                          <a:latin typeface="Cambria Math" panose="02040503050406030204" pitchFamily="18" charset="0"/>
                        </a:rPr>
                        <m:t>45</m:t>
                      </m:r>
                    </m:oMath>
                  </m:oMathPara>
                </a14:m>
                <a:endParaRPr lang="en-GB" sz="3200" dirty="0">
                  <a:solidFill>
                    <a:srgbClr val="250EB2"/>
                  </a:solidFill>
                </a:endParaRPr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EFCAECDC-5E34-24F9-E6A3-D92D4F4250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74678" y="3304520"/>
                <a:ext cx="898833" cy="5847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AD7738E4-68DA-B74E-B270-0F7F317933AF}"/>
                  </a:ext>
                </a:extLst>
              </p:cNvPr>
              <p:cNvSpPr txBox="1"/>
              <p:nvPr/>
            </p:nvSpPr>
            <p:spPr>
              <a:xfrm>
                <a:off x="8684089" y="3584230"/>
                <a:ext cx="96439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200" i="1">
                          <a:solidFill>
                            <a:srgbClr val="250EB2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3200" b="0" i="1" smtClean="0">
                          <a:solidFill>
                            <a:srgbClr val="250EB2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3200" dirty="0">
                  <a:solidFill>
                    <a:srgbClr val="250EB2"/>
                  </a:solidFill>
                </a:endParaRPr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AD7738E4-68DA-B74E-B270-0F7F317933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84089" y="3584230"/>
                <a:ext cx="964391" cy="5847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FCA016FC-5CDE-D309-4E8B-95019FF19282}"/>
              </a:ext>
            </a:extLst>
          </p:cNvPr>
          <p:cNvCxnSpPr>
            <a:cxnSpLocks/>
          </p:cNvCxnSpPr>
          <p:nvPr/>
        </p:nvCxnSpPr>
        <p:spPr>
          <a:xfrm>
            <a:off x="9567352" y="2923867"/>
            <a:ext cx="0" cy="1835949"/>
          </a:xfrm>
          <a:prstGeom prst="straightConnector1">
            <a:avLst/>
          </a:prstGeom>
          <a:ln w="38100">
            <a:solidFill>
              <a:schemeClr val="tx1"/>
            </a:solidFill>
            <a:prstDash val="dash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88CF031C-B73A-6A70-0E0D-CC24B14CA37D}"/>
              </a:ext>
            </a:extLst>
          </p:cNvPr>
          <p:cNvCxnSpPr>
            <a:cxnSpLocks/>
          </p:cNvCxnSpPr>
          <p:nvPr/>
        </p:nvCxnSpPr>
        <p:spPr>
          <a:xfrm flipH="1">
            <a:off x="9563160" y="4759816"/>
            <a:ext cx="1588368" cy="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56BF8A2F-FEC4-683B-3A9D-A21A95D672F3}"/>
              </a:ext>
            </a:extLst>
          </p:cNvPr>
          <p:cNvCxnSpPr>
            <a:cxnSpLocks/>
          </p:cNvCxnSpPr>
          <p:nvPr/>
        </p:nvCxnSpPr>
        <p:spPr>
          <a:xfrm>
            <a:off x="10223430" y="3650941"/>
            <a:ext cx="352034" cy="382366"/>
          </a:xfrm>
          <a:prstGeom prst="straightConnector1">
            <a:avLst/>
          </a:prstGeom>
          <a:ln w="57150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F9FA046A-746E-A58B-BE95-F719A54034EE}"/>
              </a:ext>
            </a:extLst>
          </p:cNvPr>
          <p:cNvCxnSpPr>
            <a:cxnSpLocks/>
          </p:cNvCxnSpPr>
          <p:nvPr/>
        </p:nvCxnSpPr>
        <p:spPr>
          <a:xfrm>
            <a:off x="9563160" y="2913932"/>
            <a:ext cx="1660376" cy="1845884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738DED30-3CB8-7552-995C-073FB80E0368}"/>
                  </a:ext>
                </a:extLst>
              </p:cNvPr>
              <p:cNvSpPr txBox="1"/>
              <p:nvPr/>
            </p:nvSpPr>
            <p:spPr>
              <a:xfrm>
                <a:off x="9543180" y="3188437"/>
                <a:ext cx="503034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6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3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738DED30-3CB8-7552-995C-073FB80E03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43180" y="3188437"/>
                <a:ext cx="503034" cy="646331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4C0CF308-B9EA-A33A-6844-D12D8CD58231}"/>
                  </a:ext>
                </a:extLst>
              </p:cNvPr>
              <p:cNvSpPr txBox="1"/>
              <p:nvPr/>
            </p:nvSpPr>
            <p:spPr>
              <a:xfrm>
                <a:off x="9162896" y="4971671"/>
                <a:ext cx="2388896" cy="10175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GB" sz="32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32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l-GR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GB" sz="32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45</m:t>
                          </m:r>
                        </m:den>
                      </m:f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4C0CF308-B9EA-A33A-6844-D12D8CD582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62896" y="4971671"/>
                <a:ext cx="2388896" cy="1017523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09269822-CBFC-AF63-03C5-FDD30E7A7F1B}"/>
                  </a:ext>
                </a:extLst>
              </p:cNvPr>
              <p:cNvSpPr txBox="1"/>
              <p:nvPr/>
            </p:nvSpPr>
            <p:spPr>
              <a:xfrm>
                <a:off x="9872390" y="6126411"/>
                <a:ext cx="179671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l-GR" sz="3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𝜽</m:t>
                      </m:r>
                      <m:r>
                        <a:rPr lang="en-GB" sz="3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GB" sz="3200" b="1" i="1" smtClean="0">
                          <a:latin typeface="Cambria Math" panose="02040503050406030204" pitchFamily="18" charset="0"/>
                        </a:rPr>
                        <m:t>𝟔𝟒</m:t>
                      </m:r>
                      <m:r>
                        <a:rPr lang="en-GB" sz="3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3200" b="1" dirty="0"/>
              </a:p>
            </p:txBody>
          </p:sp>
        </mc:Choice>
        <mc:Fallback xmlns="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09269822-CBFC-AF63-03C5-FDD30E7A7F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72390" y="6126411"/>
                <a:ext cx="1796719" cy="58477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79D155D-1E64-7D77-19FA-7B027275C380}"/>
                  </a:ext>
                </a:extLst>
              </p:cNvPr>
              <p:cNvSpPr txBox="1"/>
              <p:nvPr/>
            </p:nvSpPr>
            <p:spPr>
              <a:xfrm flipH="1">
                <a:off x="4271694" y="4628404"/>
                <a:ext cx="120989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=0.4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79D155D-1E64-7D77-19FA-7B027275C3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4271694" y="4628404"/>
                <a:ext cx="1209898" cy="46166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73C3954-8052-86F8-123F-3AA9CEEE8770}"/>
                  </a:ext>
                </a:extLst>
              </p:cNvPr>
              <p:cNvSpPr txBox="1"/>
              <p:nvPr/>
            </p:nvSpPr>
            <p:spPr>
              <a:xfrm flipH="1">
                <a:off x="4278417" y="4068124"/>
                <a:ext cx="117369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=0.6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73C3954-8052-86F8-123F-3AA9CEEE87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4278417" y="4068124"/>
                <a:ext cx="1173691" cy="461665"/>
              </a:xfrm>
              <a:prstGeom prst="rect">
                <a:avLst/>
              </a:prstGeom>
              <a:blipFill>
                <a:blip r:embed="rId16"/>
                <a:stretch>
                  <a:fillRect r="-5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5EDE75A-C048-FFB6-E44F-370C3E21B5A4}"/>
              </a:ext>
            </a:extLst>
          </p:cNvPr>
          <p:cNvCxnSpPr/>
          <p:nvPr/>
        </p:nvCxnSpPr>
        <p:spPr>
          <a:xfrm>
            <a:off x="3791744" y="2839158"/>
            <a:ext cx="0" cy="36226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65CF07E-95E3-9F83-888B-1B1B2D55C660}"/>
              </a:ext>
            </a:extLst>
          </p:cNvPr>
          <p:cNvCxnSpPr/>
          <p:nvPr/>
        </p:nvCxnSpPr>
        <p:spPr>
          <a:xfrm>
            <a:off x="8472264" y="2800472"/>
            <a:ext cx="0" cy="36226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0440A545-AA05-EAD0-D437-092E0F979132}"/>
              </a:ext>
            </a:extLst>
          </p:cNvPr>
          <p:cNvCxnSpPr>
            <a:cxnSpLocks/>
          </p:cNvCxnSpPr>
          <p:nvPr/>
        </p:nvCxnSpPr>
        <p:spPr>
          <a:xfrm flipH="1">
            <a:off x="2585323" y="4961578"/>
            <a:ext cx="648073" cy="0"/>
          </a:xfrm>
          <a:prstGeom prst="straightConnector1">
            <a:avLst/>
          </a:prstGeom>
          <a:ln w="57150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3B999842-25F2-6CB4-513A-2536041347CC}"/>
                  </a:ext>
                </a:extLst>
              </p:cNvPr>
              <p:cNvSpPr txBox="1"/>
              <p:nvPr/>
            </p:nvSpPr>
            <p:spPr>
              <a:xfrm flipH="1">
                <a:off x="4235804" y="3507844"/>
                <a:ext cx="120989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𝜆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=30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3B999842-25F2-6CB4-513A-2536041347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4235804" y="3507844"/>
                <a:ext cx="1209898" cy="461665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4051033-47F1-19AF-17F5-3734E23C0765}"/>
                  </a:ext>
                </a:extLst>
              </p:cNvPr>
              <p:cNvSpPr txBox="1"/>
              <p:nvPr/>
            </p:nvSpPr>
            <p:spPr>
              <a:xfrm flipH="1">
                <a:off x="4311388" y="2929249"/>
                <a:ext cx="731976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4051033-47F1-19AF-17F5-3734E23C07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4311388" y="2929249"/>
                <a:ext cx="731976" cy="461665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FB8AA12B-82BE-164C-757D-FF9EF223BDCF}"/>
              </a:ext>
            </a:extLst>
          </p:cNvPr>
          <p:cNvCxnSpPr>
            <a:cxnSpLocks/>
          </p:cNvCxnSpPr>
          <p:nvPr/>
        </p:nvCxnSpPr>
        <p:spPr>
          <a:xfrm flipV="1">
            <a:off x="2405304" y="5176734"/>
            <a:ext cx="0" cy="648074"/>
          </a:xfrm>
          <a:prstGeom prst="straightConnector1">
            <a:avLst/>
          </a:prstGeom>
          <a:ln w="57150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8FFCE678-A163-8D01-0CED-095DAF086A7D}"/>
                  </a:ext>
                </a:extLst>
              </p:cNvPr>
              <p:cNvSpPr txBox="1"/>
              <p:nvPr/>
            </p:nvSpPr>
            <p:spPr>
              <a:xfrm>
                <a:off x="2693675" y="4228409"/>
                <a:ext cx="552502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4000" b="0" i="1" smtClean="0">
                          <a:solidFill>
                            <a:srgbClr val="250EB2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</m:oMath>
                  </m:oMathPara>
                </a14:m>
                <a:endParaRPr lang="en-GB" sz="4000" dirty="0">
                  <a:solidFill>
                    <a:srgbClr val="250EB2"/>
                  </a:solidFill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8FFCE678-A163-8D01-0CED-095DAF086A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3675" y="4228409"/>
                <a:ext cx="552502" cy="707886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CA748C7B-5C32-EF43-80F0-EB65F60393A5}"/>
                  </a:ext>
                </a:extLst>
              </p:cNvPr>
              <p:cNvSpPr txBox="1"/>
              <p:nvPr/>
            </p:nvSpPr>
            <p:spPr>
              <a:xfrm>
                <a:off x="2044380" y="5715261"/>
                <a:ext cx="721847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4000" b="0" i="1" smtClean="0">
                          <a:solidFill>
                            <a:srgbClr val="250EB2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4000" b="0" i="1" smtClean="0">
                          <a:solidFill>
                            <a:srgbClr val="250EB2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4000" dirty="0">
                  <a:solidFill>
                    <a:srgbClr val="250EB2"/>
                  </a:solidFill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CA748C7B-5C32-EF43-80F0-EB65F60393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4380" y="5715261"/>
                <a:ext cx="721847" cy="707886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09619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0" grpId="0"/>
      <p:bldP spid="13" grpId="0"/>
      <p:bldP spid="18" grpId="0"/>
      <p:bldP spid="23" grpId="0"/>
      <p:bldP spid="25" grpId="0"/>
      <p:bldP spid="42" grpId="0"/>
      <p:bldP spid="43" grpId="0"/>
      <p:bldP spid="57" grpId="0"/>
      <p:bldP spid="60" grpId="0"/>
      <p:bldP spid="61" grpId="0"/>
      <p:bldP spid="3" grpId="0"/>
      <p:bldP spid="6" grpId="0"/>
      <p:bldP spid="2" grpId="0"/>
      <p:bldP spid="15" grpId="0"/>
      <p:bldP spid="34" grpId="0"/>
      <p:bldP spid="3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D53C1A6-3C3A-AC72-62D7-043B48E93019}"/>
              </a:ext>
            </a:extLst>
          </p:cNvPr>
          <p:cNvSpPr txBox="1"/>
          <p:nvPr/>
        </p:nvSpPr>
        <p:spPr>
          <a:xfrm>
            <a:off x="1343472" y="1556792"/>
            <a:ext cx="9505056" cy="3046988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9600" b="1" dirty="0">
                <a:solidFill>
                  <a:schemeClr val="bg1"/>
                </a:solidFill>
              </a:rPr>
              <a:t>Forces applied </a:t>
            </a:r>
          </a:p>
          <a:p>
            <a:pPr algn="ctr"/>
            <a:r>
              <a:rPr lang="en-GB" sz="9600" b="1" dirty="0">
                <a:solidFill>
                  <a:schemeClr val="bg1"/>
                </a:solidFill>
              </a:rPr>
              <a:t>at the mid-point</a:t>
            </a:r>
          </a:p>
        </p:txBody>
      </p:sp>
    </p:spTree>
    <p:extLst>
      <p:ext uri="{BB962C8B-B14F-4D97-AF65-F5344CB8AC3E}">
        <p14:creationId xmlns:p14="http://schemas.microsoft.com/office/powerpoint/2010/main" val="24950687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403C45-D7C8-241B-FA35-769026252B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Oval 65">
            <a:extLst>
              <a:ext uri="{FF2B5EF4-FFF2-40B4-BE49-F238E27FC236}">
                <a16:creationId xmlns:a16="http://schemas.microsoft.com/office/drawing/2014/main" id="{F7263532-FD5D-CACA-56F8-36CDBA8241D3}"/>
              </a:ext>
            </a:extLst>
          </p:cNvPr>
          <p:cNvSpPr/>
          <p:nvPr/>
        </p:nvSpPr>
        <p:spPr>
          <a:xfrm>
            <a:off x="8150066" y="5462709"/>
            <a:ext cx="373829" cy="360034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400"/>
          </a:p>
        </p:txBody>
      </p: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5DDD688D-7022-203C-0C75-1914137F15D7}"/>
              </a:ext>
            </a:extLst>
          </p:cNvPr>
          <p:cNvCxnSpPr>
            <a:cxnSpLocks/>
            <a:stCxn id="66" idx="7"/>
            <a:endCxn id="71" idx="2"/>
          </p:cNvCxnSpPr>
          <p:nvPr/>
        </p:nvCxnSpPr>
        <p:spPr>
          <a:xfrm flipV="1">
            <a:off x="8469149" y="3575068"/>
            <a:ext cx="3208701" cy="1940367"/>
          </a:xfrm>
          <a:prstGeom prst="line">
            <a:avLst/>
          </a:prstGeom>
          <a:solidFill>
            <a:schemeClr val="tx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8D482B38-DB12-728C-B935-E726539D523A}"/>
              </a:ext>
            </a:extLst>
          </p:cNvPr>
          <p:cNvCxnSpPr>
            <a:cxnSpLocks/>
            <a:stCxn id="66" idx="1"/>
            <a:endCxn id="70" idx="2"/>
          </p:cNvCxnSpPr>
          <p:nvPr/>
        </p:nvCxnSpPr>
        <p:spPr>
          <a:xfrm flipH="1" flipV="1">
            <a:off x="5139975" y="3622393"/>
            <a:ext cx="3064838" cy="1893042"/>
          </a:xfrm>
          <a:prstGeom prst="line">
            <a:avLst/>
          </a:prstGeom>
          <a:solidFill>
            <a:schemeClr val="tx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0" name="TextBox 69">
            <a:extLst>
              <a:ext uri="{FF2B5EF4-FFF2-40B4-BE49-F238E27FC236}">
                <a16:creationId xmlns:a16="http://schemas.microsoft.com/office/drawing/2014/main" id="{85F8D80B-FC7C-F794-5992-71E7C072D107}"/>
              </a:ext>
            </a:extLst>
          </p:cNvPr>
          <p:cNvSpPr txBox="1"/>
          <p:nvPr/>
        </p:nvSpPr>
        <p:spPr>
          <a:xfrm>
            <a:off x="4725826" y="3022229"/>
            <a:ext cx="828295" cy="600164"/>
          </a:xfrm>
          <a:prstGeom prst="rect">
            <a:avLst/>
          </a:prstGeom>
          <a:noFill/>
        </p:spPr>
        <p:txBody>
          <a:bodyPr wrap="square" bIns="0" rtlCol="0" anchor="b" anchorCtr="0">
            <a:spAutoFit/>
          </a:bodyPr>
          <a:lstStyle/>
          <a:p>
            <a:r>
              <a:rPr lang="en-GB" sz="3600" dirty="0"/>
              <a:t>A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0A214993-4408-7343-BD2E-E45CD247794D}"/>
              </a:ext>
            </a:extLst>
          </p:cNvPr>
          <p:cNvSpPr txBox="1"/>
          <p:nvPr/>
        </p:nvSpPr>
        <p:spPr>
          <a:xfrm>
            <a:off x="11388975" y="2974903"/>
            <a:ext cx="577749" cy="600164"/>
          </a:xfrm>
          <a:prstGeom prst="rect">
            <a:avLst/>
          </a:prstGeom>
          <a:noFill/>
        </p:spPr>
        <p:txBody>
          <a:bodyPr wrap="square" bIns="0" rtlCol="0" anchor="b" anchorCtr="0">
            <a:spAutoFit/>
          </a:bodyPr>
          <a:lstStyle/>
          <a:p>
            <a:r>
              <a:rPr lang="en-GB" sz="3600" dirty="0"/>
              <a:t>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FC2458EF-1D9E-DC5F-8AF6-3DE5798C718E}"/>
                  </a:ext>
                </a:extLst>
              </p:cNvPr>
              <p:cNvSpPr txBox="1"/>
              <p:nvPr/>
            </p:nvSpPr>
            <p:spPr>
              <a:xfrm>
                <a:off x="5505111" y="3552680"/>
                <a:ext cx="82829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2800" i="1">
                          <a:latin typeface="Cambria Math" panose="02040503050406030204" pitchFamily="18" charset="0"/>
                        </a:rPr>
                        <m:t>30</m:t>
                      </m:r>
                      <m:r>
                        <a:rPr lang="en-GB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FC2458EF-1D9E-DC5F-8AF6-3DE5798C71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5111" y="3552680"/>
                <a:ext cx="828295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31C0A5F4-F009-07FD-062C-462344C8F203}"/>
                  </a:ext>
                </a:extLst>
              </p:cNvPr>
              <p:cNvSpPr txBox="1"/>
              <p:nvPr/>
            </p:nvSpPr>
            <p:spPr>
              <a:xfrm>
                <a:off x="10436525" y="3560115"/>
                <a:ext cx="82829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2800" i="1">
                          <a:latin typeface="Cambria Math" panose="02040503050406030204" pitchFamily="18" charset="0"/>
                        </a:rPr>
                        <m:t>30</m:t>
                      </m:r>
                      <m:r>
                        <a:rPr lang="en-GB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31C0A5F4-F009-07FD-062C-462344C8F2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6525" y="3560115"/>
                <a:ext cx="828295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7" name="Freeform 33">
            <a:extLst>
              <a:ext uri="{FF2B5EF4-FFF2-40B4-BE49-F238E27FC236}">
                <a16:creationId xmlns:a16="http://schemas.microsoft.com/office/drawing/2014/main" id="{7925B9E3-D1AF-6741-4FD4-8B6F246BF2C1}"/>
              </a:ext>
            </a:extLst>
          </p:cNvPr>
          <p:cNvSpPr/>
          <p:nvPr/>
        </p:nvSpPr>
        <p:spPr>
          <a:xfrm>
            <a:off x="6130425" y="3645804"/>
            <a:ext cx="194202" cy="561102"/>
          </a:xfrm>
          <a:custGeom>
            <a:avLst/>
            <a:gdLst>
              <a:gd name="connsiteX0" fmla="*/ 74815 w 74815"/>
              <a:gd name="connsiteY0" fmla="*/ 0 h 224444"/>
              <a:gd name="connsiteX1" fmla="*/ 0 w 74815"/>
              <a:gd name="connsiteY1" fmla="*/ 224444 h 224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4815" h="224444">
                <a:moveTo>
                  <a:pt x="74815" y="0"/>
                </a:moveTo>
                <a:cubicBezTo>
                  <a:pt x="60267" y="90055"/>
                  <a:pt x="45720" y="180110"/>
                  <a:pt x="0" y="224444"/>
                </a:cubicBez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4400"/>
          </a:p>
        </p:txBody>
      </p:sp>
      <p:sp>
        <p:nvSpPr>
          <p:cNvPr id="78" name="Freeform 62">
            <a:extLst>
              <a:ext uri="{FF2B5EF4-FFF2-40B4-BE49-F238E27FC236}">
                <a16:creationId xmlns:a16="http://schemas.microsoft.com/office/drawing/2014/main" id="{B3D7E38C-8F5E-E9B2-AB89-13A7BD4955A5}"/>
              </a:ext>
            </a:extLst>
          </p:cNvPr>
          <p:cNvSpPr/>
          <p:nvPr/>
        </p:nvSpPr>
        <p:spPr>
          <a:xfrm flipH="1">
            <a:off x="10419607" y="3620579"/>
            <a:ext cx="194202" cy="561102"/>
          </a:xfrm>
          <a:custGeom>
            <a:avLst/>
            <a:gdLst>
              <a:gd name="connsiteX0" fmla="*/ 74815 w 74815"/>
              <a:gd name="connsiteY0" fmla="*/ 0 h 224444"/>
              <a:gd name="connsiteX1" fmla="*/ 0 w 74815"/>
              <a:gd name="connsiteY1" fmla="*/ 224444 h 224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4815" h="224444">
                <a:moveTo>
                  <a:pt x="74815" y="0"/>
                </a:moveTo>
                <a:cubicBezTo>
                  <a:pt x="60267" y="90055"/>
                  <a:pt x="45720" y="180110"/>
                  <a:pt x="0" y="224444"/>
                </a:cubicBez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4400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9E1A9B6C-10C1-9F23-EA9B-B265A1701638}"/>
              </a:ext>
            </a:extLst>
          </p:cNvPr>
          <p:cNvSpPr txBox="1"/>
          <p:nvPr/>
        </p:nvSpPr>
        <p:spPr>
          <a:xfrm>
            <a:off x="8150066" y="5795873"/>
            <a:ext cx="828295" cy="646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P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7514B400-DA8A-5BF8-E3B8-5EA6160FD364}"/>
              </a:ext>
            </a:extLst>
          </p:cNvPr>
          <p:cNvSpPr txBox="1"/>
          <p:nvPr/>
        </p:nvSpPr>
        <p:spPr>
          <a:xfrm>
            <a:off x="337011" y="2995140"/>
            <a:ext cx="41012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/>
              <a:t>After</a:t>
            </a:r>
            <a:r>
              <a:rPr lang="en-GB" sz="4400" b="1" dirty="0"/>
              <a:t> P </a:t>
            </a:r>
            <a:r>
              <a:rPr lang="en-GB" sz="4400" dirty="0"/>
              <a:t>is added</a:t>
            </a:r>
          </a:p>
          <a:p>
            <a:r>
              <a:rPr lang="en-GB" sz="4400" dirty="0"/>
              <a:t>at the midpoint: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E19C04B-EF19-82F0-3514-44F504A372A5}"/>
              </a:ext>
            </a:extLst>
          </p:cNvPr>
          <p:cNvGrpSpPr/>
          <p:nvPr/>
        </p:nvGrpSpPr>
        <p:grpSpPr>
          <a:xfrm>
            <a:off x="266971" y="1190421"/>
            <a:ext cx="11787247" cy="928503"/>
            <a:chOff x="-1919249" y="1034609"/>
            <a:chExt cx="7612344" cy="792076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DA8BE62B-1BDB-9986-9E71-7D99F8530235}"/>
                </a:ext>
              </a:extLst>
            </p:cNvPr>
            <p:cNvSpPr txBox="1"/>
            <p:nvPr/>
          </p:nvSpPr>
          <p:spPr>
            <a:xfrm>
              <a:off x="919660" y="1198031"/>
              <a:ext cx="546039" cy="511981"/>
            </a:xfrm>
            <a:prstGeom prst="rect">
              <a:avLst/>
            </a:prstGeom>
            <a:noFill/>
          </p:spPr>
          <p:txBody>
            <a:bodyPr wrap="square" bIns="0" rtlCol="0" anchor="b" anchorCtr="0">
              <a:spAutoFit/>
            </a:bodyPr>
            <a:lstStyle/>
            <a:p>
              <a:r>
                <a:rPr lang="en-GB" sz="3600" dirty="0"/>
                <a:t>A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51BA4977-F7F8-66FC-A072-C7D5150DFDC9}"/>
                </a:ext>
              </a:extLst>
            </p:cNvPr>
            <p:cNvSpPr txBox="1"/>
            <p:nvPr/>
          </p:nvSpPr>
          <p:spPr>
            <a:xfrm>
              <a:off x="5312224" y="1164398"/>
              <a:ext cx="380871" cy="511981"/>
            </a:xfrm>
            <a:prstGeom prst="rect">
              <a:avLst/>
            </a:prstGeom>
            <a:noFill/>
          </p:spPr>
          <p:txBody>
            <a:bodyPr wrap="square" bIns="0" rtlCol="0" anchor="b" anchorCtr="0">
              <a:spAutoFit/>
            </a:bodyPr>
            <a:lstStyle/>
            <a:p>
              <a:r>
                <a:rPr lang="en-GB" sz="3600" dirty="0"/>
                <a:t>B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3" name="TextBox 82">
                  <a:extLst>
                    <a:ext uri="{FF2B5EF4-FFF2-40B4-BE49-F238E27FC236}">
                      <a16:creationId xmlns:a16="http://schemas.microsoft.com/office/drawing/2014/main" id="{A80EC855-AE61-CA61-4A4F-9AAF3283AFAB}"/>
                    </a:ext>
                  </a:extLst>
                </p:cNvPr>
                <p:cNvSpPr txBox="1"/>
                <p:nvPr/>
              </p:nvSpPr>
              <p:spPr>
                <a:xfrm>
                  <a:off x="3090687" y="1034609"/>
                  <a:ext cx="513965" cy="5513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GB" sz="36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lang="en-GB" sz="3600" dirty="0">
                    <a:solidFill>
                      <a:srgbClr val="7030A0"/>
                    </a:solidFill>
                  </a:endParaRPr>
                </a:p>
              </p:txBody>
            </p:sp>
          </mc:Choice>
          <mc:Fallback xmlns="">
            <p:sp>
              <p:nvSpPr>
                <p:cNvPr id="83" name="TextBox 82">
                  <a:extLst>
                    <a:ext uri="{FF2B5EF4-FFF2-40B4-BE49-F238E27FC236}">
                      <a16:creationId xmlns:a16="http://schemas.microsoft.com/office/drawing/2014/main" id="{A80EC855-AE61-CA61-4A4F-9AAF3283AFA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90687" y="1034609"/>
                  <a:ext cx="513965" cy="551364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BE9E4973-4077-FF4C-3548-B064F77C77A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92679" y="1675000"/>
              <a:ext cx="4309980" cy="33633"/>
            </a:xfrm>
            <a:prstGeom prst="line">
              <a:avLst/>
            </a:prstGeom>
            <a:solidFill>
              <a:schemeClr val="tx1"/>
            </a:solidFill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DF54A7B6-E4CB-D6E6-0854-32F48B36B39B}"/>
                </a:ext>
              </a:extLst>
            </p:cNvPr>
            <p:cNvSpPr txBox="1"/>
            <p:nvPr/>
          </p:nvSpPr>
          <p:spPr>
            <a:xfrm>
              <a:off x="-1919249" y="1170299"/>
              <a:ext cx="2878942" cy="656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4400" dirty="0"/>
                <a:t>Before </a:t>
              </a:r>
              <a:r>
                <a:rPr lang="en-GB" sz="4400" b="1" dirty="0"/>
                <a:t>P</a:t>
              </a:r>
              <a:r>
                <a:rPr lang="en-GB" sz="4400" dirty="0"/>
                <a:t> is added:</a:t>
              </a:r>
            </a:p>
          </p:txBody>
        </p:sp>
        <p:cxnSp>
          <p:nvCxnSpPr>
            <p:cNvPr id="87" name="Straight Arrow Connector 86">
              <a:extLst>
                <a:ext uri="{FF2B5EF4-FFF2-40B4-BE49-F238E27FC236}">
                  <a16:creationId xmlns:a16="http://schemas.microsoft.com/office/drawing/2014/main" id="{4AB835E3-E41A-4ABD-1B95-5A231A296AB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27795" y="1542681"/>
              <a:ext cx="4124804" cy="19552"/>
            </a:xfrm>
            <a:prstGeom prst="straightConnector1">
              <a:avLst/>
            </a:prstGeom>
            <a:ln>
              <a:solidFill>
                <a:srgbClr val="7030A0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583EA887-8B02-27C1-0E55-70F918B28A63}"/>
              </a:ext>
            </a:extLst>
          </p:cNvPr>
          <p:cNvSpPr txBox="1"/>
          <p:nvPr/>
        </p:nvSpPr>
        <p:spPr>
          <a:xfrm>
            <a:off x="263352" y="206024"/>
            <a:ext cx="6984776" cy="707886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chemeClr val="bg1"/>
                </a:solidFill>
              </a:rPr>
              <a:t>Forces applied at the mid-point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6937FFF-C1D8-5D79-A437-6A4732C49E8D}"/>
              </a:ext>
            </a:extLst>
          </p:cNvPr>
          <p:cNvCxnSpPr>
            <a:cxnSpLocks/>
            <a:stCxn id="71" idx="2"/>
          </p:cNvCxnSpPr>
          <p:nvPr/>
        </p:nvCxnSpPr>
        <p:spPr>
          <a:xfrm flipH="1">
            <a:off x="5134679" y="3575067"/>
            <a:ext cx="6543171" cy="24269"/>
          </a:xfrm>
          <a:prstGeom prst="line">
            <a:avLst/>
          </a:prstGeom>
          <a:solidFill>
            <a:schemeClr val="tx1"/>
          </a:solidFill>
          <a:ln w="952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2331219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70" grpId="0"/>
      <p:bldP spid="71" grpId="0"/>
      <p:bldP spid="75" grpId="0"/>
      <p:bldP spid="76" grpId="0"/>
      <p:bldP spid="77" grpId="0" animBg="1"/>
      <p:bldP spid="78" grpId="0" animBg="1"/>
      <p:bldP spid="8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75DC604-54D3-0078-7639-1EF8A278692E}"/>
              </a:ext>
            </a:extLst>
          </p:cNvPr>
          <p:cNvSpPr/>
          <p:nvPr/>
        </p:nvSpPr>
        <p:spPr>
          <a:xfrm>
            <a:off x="156021" y="248489"/>
            <a:ext cx="1187995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dirty="0"/>
              <a:t>When a particle is attached to the midpoint of a string </a:t>
            </a:r>
          </a:p>
          <a:p>
            <a:pPr algn="ctr"/>
            <a:r>
              <a:rPr lang="en-GB" sz="3600" b="1" dirty="0"/>
              <a:t>the two halves of the string act like two independent strings</a:t>
            </a:r>
            <a:r>
              <a:rPr lang="en-GB" sz="3600" dirty="0"/>
              <a:t>.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05043853-305D-F090-5396-ECCA97B1B18B}"/>
              </a:ext>
            </a:extLst>
          </p:cNvPr>
          <p:cNvSpPr/>
          <p:nvPr/>
        </p:nvSpPr>
        <p:spPr>
          <a:xfrm>
            <a:off x="5904527" y="3907406"/>
            <a:ext cx="308687" cy="31099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D3B2B78-7295-5A40-749F-A2AA765E3D56}"/>
              </a:ext>
            </a:extLst>
          </p:cNvPr>
          <p:cNvCxnSpPr>
            <a:cxnSpLocks/>
            <a:stCxn id="3" idx="4"/>
          </p:cNvCxnSpPr>
          <p:nvPr/>
        </p:nvCxnSpPr>
        <p:spPr>
          <a:xfrm>
            <a:off x="6058871" y="4218404"/>
            <a:ext cx="25953" cy="741246"/>
          </a:xfrm>
          <a:prstGeom prst="line">
            <a:avLst/>
          </a:prstGeom>
          <a:solidFill>
            <a:schemeClr val="tx1"/>
          </a:solidFill>
          <a:ln w="28575">
            <a:solidFill>
              <a:srgbClr val="00B05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D8EF076B-D2E6-27F7-7528-47A9ECE3D82A}"/>
              </a:ext>
            </a:extLst>
          </p:cNvPr>
          <p:cNvSpPr txBox="1"/>
          <p:nvPr/>
        </p:nvSpPr>
        <p:spPr>
          <a:xfrm>
            <a:off x="3076979" y="1758520"/>
            <a:ext cx="683960" cy="559232"/>
          </a:xfrm>
          <a:prstGeom prst="rect">
            <a:avLst/>
          </a:prstGeom>
          <a:noFill/>
        </p:spPr>
        <p:txBody>
          <a:bodyPr wrap="square" bIns="0" rtlCol="0" anchor="b" anchorCtr="0">
            <a:spAutoFit/>
          </a:bodyPr>
          <a:lstStyle/>
          <a:p>
            <a:r>
              <a:rPr lang="en-GB" sz="3200" dirty="0"/>
              <a:t>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4CF7115-861A-296D-17B8-BE9A14A7E053}"/>
              </a:ext>
            </a:extLst>
          </p:cNvPr>
          <p:cNvSpPr txBox="1"/>
          <p:nvPr/>
        </p:nvSpPr>
        <p:spPr>
          <a:xfrm>
            <a:off x="8682932" y="1717640"/>
            <a:ext cx="477073" cy="559232"/>
          </a:xfrm>
          <a:prstGeom prst="rect">
            <a:avLst/>
          </a:prstGeom>
          <a:noFill/>
        </p:spPr>
        <p:txBody>
          <a:bodyPr wrap="square" bIns="0" rtlCol="0" anchor="b" anchorCtr="0">
            <a:spAutoFit/>
          </a:bodyPr>
          <a:lstStyle/>
          <a:p>
            <a:r>
              <a:rPr lang="en-GB" sz="3200" dirty="0"/>
              <a:t>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D803C91-5E5D-1612-0E85-D38244D9E6BB}"/>
                  </a:ext>
                </a:extLst>
              </p:cNvPr>
              <p:cNvSpPr txBox="1"/>
              <p:nvPr/>
            </p:nvSpPr>
            <p:spPr>
              <a:xfrm>
                <a:off x="7202758" y="3209204"/>
                <a:ext cx="683960" cy="6071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2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D803C91-5E5D-1612-0E85-D38244D9E6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2758" y="3209204"/>
                <a:ext cx="683960" cy="60716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55DEAF5-CB52-43F7-9A96-99FA2E8CB5FE}"/>
                  </a:ext>
                </a:extLst>
              </p:cNvPr>
              <p:cNvSpPr txBox="1"/>
              <p:nvPr/>
            </p:nvSpPr>
            <p:spPr>
              <a:xfrm>
                <a:off x="4055198" y="3208354"/>
                <a:ext cx="683960" cy="6071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2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55DEAF5-CB52-43F7-9A96-99FA2E8CB5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5198" y="3208354"/>
                <a:ext cx="683960" cy="60716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042726D-BF5A-D354-24DB-3E8D2693CB72}"/>
              </a:ext>
            </a:extLst>
          </p:cNvPr>
          <p:cNvCxnSpPr>
            <a:cxnSpLocks/>
          </p:cNvCxnSpPr>
          <p:nvPr/>
        </p:nvCxnSpPr>
        <p:spPr>
          <a:xfrm flipV="1">
            <a:off x="7016451" y="3200690"/>
            <a:ext cx="368220" cy="243814"/>
          </a:xfrm>
          <a:prstGeom prst="line">
            <a:avLst/>
          </a:prstGeom>
          <a:solidFill>
            <a:schemeClr val="tx1"/>
          </a:solidFill>
          <a:ln w="5715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E316C7C-D5B9-4E5B-128D-D0948EA91D34}"/>
              </a:ext>
            </a:extLst>
          </p:cNvPr>
          <p:cNvCxnSpPr>
            <a:cxnSpLocks/>
          </p:cNvCxnSpPr>
          <p:nvPr/>
        </p:nvCxnSpPr>
        <p:spPr>
          <a:xfrm flipH="1" flipV="1">
            <a:off x="4589147" y="3077257"/>
            <a:ext cx="576064" cy="367247"/>
          </a:xfrm>
          <a:prstGeom prst="line">
            <a:avLst/>
          </a:prstGeom>
          <a:solidFill>
            <a:schemeClr val="tx1"/>
          </a:solidFill>
          <a:ln w="5715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CEF3CBC-6EE1-44E3-33EE-18A212B14116}"/>
              </a:ext>
            </a:extLst>
          </p:cNvPr>
          <p:cNvCxnSpPr>
            <a:cxnSpLocks/>
          </p:cNvCxnSpPr>
          <p:nvPr/>
        </p:nvCxnSpPr>
        <p:spPr>
          <a:xfrm>
            <a:off x="6036221" y="2345415"/>
            <a:ext cx="12340" cy="1522633"/>
          </a:xfrm>
          <a:prstGeom prst="line">
            <a:avLst/>
          </a:prstGeom>
          <a:solidFill>
            <a:schemeClr val="tx1"/>
          </a:solidFill>
          <a:ln w="6350">
            <a:solidFill>
              <a:srgbClr val="FF0000"/>
            </a:solidFill>
            <a:prstDash val="dash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0124C98-2225-0109-0C76-EF089FDA3CB6}"/>
              </a:ext>
            </a:extLst>
          </p:cNvPr>
          <p:cNvCxnSpPr>
            <a:cxnSpLocks/>
            <a:stCxn id="9" idx="2"/>
            <a:endCxn id="7" idx="2"/>
          </p:cNvCxnSpPr>
          <p:nvPr/>
        </p:nvCxnSpPr>
        <p:spPr>
          <a:xfrm flipH="1">
            <a:off x="3418959" y="2276872"/>
            <a:ext cx="5502510" cy="40880"/>
          </a:xfrm>
          <a:prstGeom prst="lin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BFB9F06C-296E-2706-7E24-6378EF0C127B}"/>
                  </a:ext>
                </a:extLst>
              </p:cNvPr>
              <p:cNvSpPr txBox="1"/>
              <p:nvPr/>
            </p:nvSpPr>
            <p:spPr>
              <a:xfrm>
                <a:off x="3767881" y="2240706"/>
                <a:ext cx="683960" cy="4793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2400" i="1">
                          <a:latin typeface="Cambria Math" panose="02040503050406030204" pitchFamily="18" charset="0"/>
                        </a:rPr>
                        <m:t>30</m:t>
                      </m:r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BFB9F06C-296E-2706-7E24-6378EF0C12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7881" y="2240706"/>
                <a:ext cx="683960" cy="47934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802A3CD-0556-2D69-027B-71F5BF5AFCDD}"/>
                  </a:ext>
                </a:extLst>
              </p:cNvPr>
              <p:cNvSpPr txBox="1"/>
              <p:nvPr/>
            </p:nvSpPr>
            <p:spPr>
              <a:xfrm>
                <a:off x="7778587" y="2249209"/>
                <a:ext cx="683960" cy="4793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2400" i="1">
                          <a:latin typeface="Cambria Math" panose="02040503050406030204" pitchFamily="18" charset="0"/>
                        </a:rPr>
                        <m:t>30</m:t>
                      </m:r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802A3CD-0556-2D69-027B-71F5BF5AFC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8587" y="2249209"/>
                <a:ext cx="683960" cy="47934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Freeform 33">
            <a:extLst>
              <a:ext uri="{FF2B5EF4-FFF2-40B4-BE49-F238E27FC236}">
                <a16:creationId xmlns:a16="http://schemas.microsoft.com/office/drawing/2014/main" id="{A35B2BDE-98C0-E453-DB4C-280E80C17A27}"/>
              </a:ext>
            </a:extLst>
          </p:cNvPr>
          <p:cNvSpPr/>
          <p:nvPr/>
        </p:nvSpPr>
        <p:spPr>
          <a:xfrm>
            <a:off x="4236818" y="2337978"/>
            <a:ext cx="160360" cy="484675"/>
          </a:xfrm>
          <a:custGeom>
            <a:avLst/>
            <a:gdLst>
              <a:gd name="connsiteX0" fmla="*/ 74815 w 74815"/>
              <a:gd name="connsiteY0" fmla="*/ 0 h 224444"/>
              <a:gd name="connsiteX1" fmla="*/ 0 w 74815"/>
              <a:gd name="connsiteY1" fmla="*/ 224444 h 224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4815" h="224444">
                <a:moveTo>
                  <a:pt x="74815" y="0"/>
                </a:moveTo>
                <a:cubicBezTo>
                  <a:pt x="60267" y="90055"/>
                  <a:pt x="45720" y="180110"/>
                  <a:pt x="0" y="224444"/>
                </a:cubicBez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4000"/>
          </a:p>
        </p:txBody>
      </p:sp>
      <p:sp>
        <p:nvSpPr>
          <p:cNvPr id="24" name="Freeform 62">
            <a:extLst>
              <a:ext uri="{FF2B5EF4-FFF2-40B4-BE49-F238E27FC236}">
                <a16:creationId xmlns:a16="http://schemas.microsoft.com/office/drawing/2014/main" id="{AEA91A24-1CD5-2FE4-CAB1-879F9A4371F1}"/>
              </a:ext>
            </a:extLst>
          </p:cNvPr>
          <p:cNvSpPr/>
          <p:nvPr/>
        </p:nvSpPr>
        <p:spPr>
          <a:xfrm flipH="1">
            <a:off x="7778587" y="2316189"/>
            <a:ext cx="160360" cy="484675"/>
          </a:xfrm>
          <a:custGeom>
            <a:avLst/>
            <a:gdLst>
              <a:gd name="connsiteX0" fmla="*/ 74815 w 74815"/>
              <a:gd name="connsiteY0" fmla="*/ 0 h 224444"/>
              <a:gd name="connsiteX1" fmla="*/ 0 w 74815"/>
              <a:gd name="connsiteY1" fmla="*/ 224444 h 224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4815" h="224444">
                <a:moveTo>
                  <a:pt x="74815" y="0"/>
                </a:moveTo>
                <a:cubicBezTo>
                  <a:pt x="60267" y="90055"/>
                  <a:pt x="45720" y="180110"/>
                  <a:pt x="0" y="224444"/>
                </a:cubicBez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400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680FE5F-87C1-3269-1EB4-87350A7DA45C}"/>
              </a:ext>
            </a:extLst>
          </p:cNvPr>
          <p:cNvSpPr txBox="1"/>
          <p:nvPr/>
        </p:nvSpPr>
        <p:spPr>
          <a:xfrm>
            <a:off x="5807968" y="4906990"/>
            <a:ext cx="930253" cy="6071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00B050"/>
                </a:solidFill>
              </a:rPr>
              <a:t>Mg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8160158-2534-5465-A1F7-E08DCF5FB4AE}"/>
              </a:ext>
            </a:extLst>
          </p:cNvPr>
          <p:cNvSpPr txBox="1"/>
          <p:nvPr/>
        </p:nvSpPr>
        <p:spPr>
          <a:xfrm>
            <a:off x="923275" y="5824427"/>
            <a:ext cx="10297144" cy="646331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en-GB" sz="3600" dirty="0">
                <a:solidFill>
                  <a:schemeClr val="bg1"/>
                </a:solidFill>
              </a:rPr>
              <a:t>By symmetry the tension in both strings is the same.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9A4D1D3-9048-C4FD-17EC-BA15D58A2425}"/>
              </a:ext>
            </a:extLst>
          </p:cNvPr>
          <p:cNvCxnSpPr>
            <a:cxnSpLocks/>
          </p:cNvCxnSpPr>
          <p:nvPr/>
        </p:nvCxnSpPr>
        <p:spPr>
          <a:xfrm flipH="1" flipV="1">
            <a:off x="3418960" y="2317752"/>
            <a:ext cx="2530776" cy="1635199"/>
          </a:xfrm>
          <a:prstGeom prst="line">
            <a:avLst/>
          </a:prstGeom>
          <a:solidFill>
            <a:schemeClr val="tx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147D5ED-5F67-2DF8-127D-DEB6199CBF6F}"/>
              </a:ext>
            </a:extLst>
          </p:cNvPr>
          <p:cNvCxnSpPr>
            <a:cxnSpLocks/>
          </p:cNvCxnSpPr>
          <p:nvPr/>
        </p:nvCxnSpPr>
        <p:spPr>
          <a:xfrm flipV="1">
            <a:off x="6168008" y="2276872"/>
            <a:ext cx="2753461" cy="1676078"/>
          </a:xfrm>
          <a:prstGeom prst="line">
            <a:avLst/>
          </a:prstGeom>
          <a:solidFill>
            <a:schemeClr val="tx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2850104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3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8634F0-5841-D5C8-3C3C-C3A389A57C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6">
            <a:extLst>
              <a:ext uri="{FF2B5EF4-FFF2-40B4-BE49-F238E27FC236}">
                <a16:creationId xmlns:a16="http://schemas.microsoft.com/office/drawing/2014/main" id="{5DA00F49-356E-114D-7121-9332750C9CF5}"/>
              </a:ext>
            </a:extLst>
          </p:cNvPr>
          <p:cNvSpPr txBox="1"/>
          <p:nvPr/>
        </p:nvSpPr>
        <p:spPr>
          <a:xfrm>
            <a:off x="335360" y="188640"/>
            <a:ext cx="1134126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4400" dirty="0"/>
              <a:t>The modulus of elasticity of each half is </a:t>
            </a:r>
          </a:p>
          <a:p>
            <a:pPr algn="ctr"/>
            <a:r>
              <a:rPr lang="en-GB" sz="4400" b="1" dirty="0"/>
              <a:t>THE SAME </a:t>
            </a:r>
            <a:r>
              <a:rPr lang="en-GB" sz="4400" dirty="0"/>
              <a:t>as the original string. </a:t>
            </a:r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id="{67AED4B9-C0D3-FAC7-B18E-80AE073D51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5159" y="1988840"/>
            <a:ext cx="8001681" cy="468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8715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903687-B3F7-44DB-316C-CC3688DDCB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02A9373-64BC-08CB-EB44-BCBE8F49B914}"/>
                  </a:ext>
                </a:extLst>
              </p:cNvPr>
              <p:cNvSpPr txBox="1"/>
              <p:nvPr/>
            </p:nvSpPr>
            <p:spPr>
              <a:xfrm>
                <a:off x="2193813" y="5858763"/>
                <a:ext cx="1463148" cy="70333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14:m>
                  <m:oMath xmlns:m="http://schemas.openxmlformats.org/officeDocument/2006/math">
                    <m:r>
                      <a:rPr kumimoji="0" lang="en-GB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𝐴𝑃</m:t>
                    </m:r>
                    <m:r>
                      <a:rPr kumimoji="0" lang="en-GB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f>
                      <m:fPr>
                        <m:ctrlPr>
                          <a:rPr kumimoji="0" lang="en-GB" sz="24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GB" sz="24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𝟐</m:t>
                        </m:r>
                        <m:rad>
                          <m:radPr>
                            <m:degHide m:val="on"/>
                            <m:ctrlPr>
                              <a:rPr lang="en-GB" sz="24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24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𝟑</m:t>
                            </m:r>
                          </m:e>
                        </m:rad>
                      </m:num>
                      <m:den>
                        <m:r>
                          <a:rPr kumimoji="0" lang="en-GB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𝟑</m:t>
                        </m:r>
                      </m:den>
                    </m:f>
                  </m:oMath>
                </a14:m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02A9373-64BC-08CB-EB44-BCBE8F49B9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3813" y="5858763"/>
                <a:ext cx="1463148" cy="70333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AB683A0-39E7-6A9C-180C-1C4A9542DC36}"/>
                  </a:ext>
                </a:extLst>
              </p:cNvPr>
              <p:cNvSpPr txBox="1"/>
              <p:nvPr/>
            </p:nvSpPr>
            <p:spPr>
              <a:xfrm>
                <a:off x="1635783" y="4920576"/>
                <a:ext cx="1926899" cy="7838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kumimoji="0" lang="en-GB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kumimoji="0" lang="en-GB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cos</m:t>
                          </m:r>
                        </m:fName>
                        <m:e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30</m:t>
                          </m:r>
                        </m:e>
                      </m:func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num>
                        <m:den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𝐴𝑃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AB683A0-39E7-6A9C-180C-1C4A9542DC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5783" y="4920576"/>
                <a:ext cx="1926899" cy="78380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6F15B9B-13C4-8999-142A-CE9D4849B522}"/>
                  </a:ext>
                </a:extLst>
              </p:cNvPr>
              <p:cNvSpPr txBox="1"/>
              <p:nvPr/>
            </p:nvSpPr>
            <p:spPr>
              <a:xfrm>
                <a:off x="6672064" y="3935131"/>
                <a:ext cx="2762937" cy="125778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600" b="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600" b="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ad>
                            <m:radPr>
                              <m:degHide m:val="on"/>
                              <m:ctrlPr>
                                <a:rPr lang="en-GB" sz="3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3600" b="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GB" sz="3600" b="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3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6F15B9B-13C4-8999-142A-CE9D4849B5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2064" y="3935131"/>
                <a:ext cx="2762937" cy="125778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9B9F969-F132-4ED7-6726-230FB73B4F9B}"/>
              </a:ext>
            </a:extLst>
          </p:cNvPr>
          <p:cNvCxnSpPr>
            <a:cxnSpLocks/>
          </p:cNvCxnSpPr>
          <p:nvPr/>
        </p:nvCxnSpPr>
        <p:spPr>
          <a:xfrm flipH="1" flipV="1">
            <a:off x="2517145" y="4294573"/>
            <a:ext cx="2020441" cy="1345369"/>
          </a:xfrm>
          <a:prstGeom prst="line">
            <a:avLst/>
          </a:prstGeom>
          <a:solidFill>
            <a:schemeClr val="tx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F206191-D2BF-B655-300F-E94687A04C83}"/>
              </a:ext>
            </a:extLst>
          </p:cNvPr>
          <p:cNvCxnSpPr>
            <a:cxnSpLocks/>
          </p:cNvCxnSpPr>
          <p:nvPr/>
        </p:nvCxnSpPr>
        <p:spPr>
          <a:xfrm flipH="1" flipV="1">
            <a:off x="2482371" y="4297735"/>
            <a:ext cx="2020441" cy="7776"/>
          </a:xfrm>
          <a:prstGeom prst="line">
            <a:avLst/>
          </a:prstGeom>
          <a:solidFill>
            <a:schemeClr val="tx1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3561ED3-EB75-0AF1-07EC-4C31041D24FB}"/>
              </a:ext>
            </a:extLst>
          </p:cNvPr>
          <p:cNvCxnSpPr>
            <a:cxnSpLocks/>
          </p:cNvCxnSpPr>
          <p:nvPr/>
        </p:nvCxnSpPr>
        <p:spPr>
          <a:xfrm>
            <a:off x="4502097" y="4289996"/>
            <a:ext cx="12579" cy="1324716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84E561-2F9A-04F6-B28E-BACE5A20C615}"/>
                  </a:ext>
                </a:extLst>
              </p:cNvPr>
              <p:cNvSpPr txBox="1"/>
              <p:nvPr/>
            </p:nvSpPr>
            <p:spPr>
              <a:xfrm>
                <a:off x="3226136" y="3717575"/>
                <a:ext cx="682693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84E561-2F9A-04F6-B28E-BACE5A20C6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6136" y="3717575"/>
                <a:ext cx="682693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8998C1A-177F-2D57-F3AB-B60CFD042555}"/>
                  </a:ext>
                </a:extLst>
              </p:cNvPr>
              <p:cNvSpPr txBox="1"/>
              <p:nvPr/>
            </p:nvSpPr>
            <p:spPr>
              <a:xfrm>
                <a:off x="2745051" y="4263719"/>
                <a:ext cx="546039" cy="369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i="1">
                          <a:latin typeface="Cambria Math" panose="02040503050406030204" pitchFamily="18" charset="0"/>
                        </a:rPr>
                        <m:t>30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8998C1A-177F-2D57-F3AB-B60CFD0425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5051" y="4263719"/>
                <a:ext cx="546039" cy="36933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Freeform 33">
            <a:extLst>
              <a:ext uri="{FF2B5EF4-FFF2-40B4-BE49-F238E27FC236}">
                <a16:creationId xmlns:a16="http://schemas.microsoft.com/office/drawing/2014/main" id="{345B1227-6B76-AF17-B415-3B7DE3221CED}"/>
              </a:ext>
            </a:extLst>
          </p:cNvPr>
          <p:cNvSpPr/>
          <p:nvPr/>
        </p:nvSpPr>
        <p:spPr>
          <a:xfrm>
            <a:off x="3157278" y="4329901"/>
            <a:ext cx="128024" cy="398770"/>
          </a:xfrm>
          <a:custGeom>
            <a:avLst/>
            <a:gdLst>
              <a:gd name="connsiteX0" fmla="*/ 74815 w 74815"/>
              <a:gd name="connsiteY0" fmla="*/ 0 h 224444"/>
              <a:gd name="connsiteX1" fmla="*/ 0 w 74815"/>
              <a:gd name="connsiteY1" fmla="*/ 224444 h 224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4815" h="224444">
                <a:moveTo>
                  <a:pt x="74815" y="0"/>
                </a:moveTo>
                <a:cubicBezTo>
                  <a:pt x="60267" y="90055"/>
                  <a:pt x="45720" y="180110"/>
                  <a:pt x="0" y="224444"/>
                </a:cubicBez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320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7150A141-011D-04E3-78B2-D54C796E4D72}"/>
              </a:ext>
            </a:extLst>
          </p:cNvPr>
          <p:cNvSpPr txBox="1"/>
          <p:nvPr/>
        </p:nvSpPr>
        <p:spPr>
          <a:xfrm>
            <a:off x="444001" y="240318"/>
            <a:ext cx="11303998" cy="3416320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endParaRPr lang="en-GB" sz="2400" dirty="0"/>
          </a:p>
          <a:p>
            <a:endParaRPr lang="en-GB" sz="2400" dirty="0"/>
          </a:p>
          <a:p>
            <a:endParaRPr lang="en-GB" sz="2400" dirty="0"/>
          </a:p>
          <a:p>
            <a:endParaRPr lang="en-GB" sz="2400" dirty="0"/>
          </a:p>
          <a:p>
            <a:endParaRPr lang="en-GB" sz="2400" dirty="0"/>
          </a:p>
          <a:p>
            <a:endParaRPr lang="en-GB" sz="2400" dirty="0"/>
          </a:p>
          <a:p>
            <a:endParaRPr lang="en-GB" sz="2400" dirty="0"/>
          </a:p>
          <a:p>
            <a:endParaRPr lang="en-GB" sz="2400" dirty="0"/>
          </a:p>
          <a:p>
            <a:endParaRPr lang="en-GB" sz="2400" dirty="0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62E89731-05F6-D324-4FD5-91CCDB45D8A8}"/>
              </a:ext>
            </a:extLst>
          </p:cNvPr>
          <p:cNvSpPr/>
          <p:nvPr/>
        </p:nvSpPr>
        <p:spPr>
          <a:xfrm>
            <a:off x="9102688" y="2929080"/>
            <a:ext cx="246440" cy="25587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/>
          </a:p>
        </p:txBody>
      </p: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240EA4DA-58F0-0305-934F-C6AC763821CB}"/>
              </a:ext>
            </a:extLst>
          </p:cNvPr>
          <p:cNvCxnSpPr>
            <a:cxnSpLocks/>
            <a:stCxn id="66" idx="7"/>
            <a:endCxn id="71" idx="2"/>
          </p:cNvCxnSpPr>
          <p:nvPr/>
        </p:nvCxnSpPr>
        <p:spPr>
          <a:xfrm flipV="1">
            <a:off x="9313039" y="1587551"/>
            <a:ext cx="2115279" cy="1379001"/>
          </a:xfrm>
          <a:prstGeom prst="line">
            <a:avLst/>
          </a:prstGeom>
          <a:solidFill>
            <a:schemeClr val="tx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7E76490D-B4A8-3FE3-350C-C73A915BCA81}"/>
              </a:ext>
            </a:extLst>
          </p:cNvPr>
          <p:cNvCxnSpPr>
            <a:cxnSpLocks/>
            <a:stCxn id="66" idx="1"/>
            <a:endCxn id="70" idx="2"/>
          </p:cNvCxnSpPr>
          <p:nvPr/>
        </p:nvCxnSpPr>
        <p:spPr>
          <a:xfrm flipH="1" flipV="1">
            <a:off x="7118338" y="1621183"/>
            <a:ext cx="2020441" cy="1345369"/>
          </a:xfrm>
          <a:prstGeom prst="line">
            <a:avLst/>
          </a:prstGeom>
          <a:solidFill>
            <a:schemeClr val="tx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0" name="TextBox 69">
            <a:extLst>
              <a:ext uri="{FF2B5EF4-FFF2-40B4-BE49-F238E27FC236}">
                <a16:creationId xmlns:a16="http://schemas.microsoft.com/office/drawing/2014/main" id="{FBBFB5FB-182A-7C0A-03BA-EA178F065C2F}"/>
              </a:ext>
            </a:extLst>
          </p:cNvPr>
          <p:cNvSpPr txBox="1"/>
          <p:nvPr/>
        </p:nvSpPr>
        <p:spPr>
          <a:xfrm>
            <a:off x="6845318" y="1205686"/>
            <a:ext cx="546039" cy="415497"/>
          </a:xfrm>
          <a:prstGeom prst="rect">
            <a:avLst/>
          </a:prstGeom>
          <a:noFill/>
        </p:spPr>
        <p:txBody>
          <a:bodyPr wrap="square" bIns="0" rtlCol="0" anchor="b" anchorCtr="0">
            <a:spAutoFit/>
          </a:bodyPr>
          <a:lstStyle/>
          <a:p>
            <a:r>
              <a:rPr lang="en-GB" sz="2400" dirty="0"/>
              <a:t>A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5AFA06C6-A2FF-74B1-8B63-3F7CC0B0D6B6}"/>
              </a:ext>
            </a:extLst>
          </p:cNvPr>
          <p:cNvSpPr txBox="1"/>
          <p:nvPr/>
        </p:nvSpPr>
        <p:spPr>
          <a:xfrm>
            <a:off x="11237882" y="1172053"/>
            <a:ext cx="380871" cy="415497"/>
          </a:xfrm>
          <a:prstGeom prst="rect">
            <a:avLst/>
          </a:prstGeom>
          <a:noFill/>
        </p:spPr>
        <p:txBody>
          <a:bodyPr wrap="square" bIns="0" rtlCol="0" anchor="b" anchorCtr="0">
            <a:spAutoFit/>
          </a:bodyPr>
          <a:lstStyle/>
          <a:p>
            <a:r>
              <a:rPr lang="en-GB" sz="2400" dirty="0"/>
              <a:t>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FBC50D30-81F7-06F1-565D-B53C9FAF728B}"/>
                  </a:ext>
                </a:extLst>
              </p:cNvPr>
              <p:cNvSpPr txBox="1"/>
              <p:nvPr/>
            </p:nvSpPr>
            <p:spPr>
              <a:xfrm>
                <a:off x="8612987" y="1028452"/>
                <a:ext cx="120988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2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FBC50D30-81F7-06F1-565D-B53C9FAF72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2987" y="1028452"/>
                <a:ext cx="1209888" cy="5847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B8DDF580-EBD6-323A-F2BF-091C7AD24C14}"/>
              </a:ext>
            </a:extLst>
          </p:cNvPr>
          <p:cNvCxnSpPr>
            <a:cxnSpLocks/>
            <a:stCxn id="71" idx="2"/>
            <a:endCxn id="70" idx="2"/>
          </p:cNvCxnSpPr>
          <p:nvPr/>
        </p:nvCxnSpPr>
        <p:spPr>
          <a:xfrm flipH="1">
            <a:off x="7118338" y="1587551"/>
            <a:ext cx="4309980" cy="33633"/>
          </a:xfrm>
          <a:prstGeom prst="line">
            <a:avLst/>
          </a:prstGeom>
          <a:solidFill>
            <a:schemeClr val="tx1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46C11ACE-5958-4BA2-CBD1-C6FABB812E3A}"/>
              </a:ext>
            </a:extLst>
          </p:cNvPr>
          <p:cNvCxnSpPr>
            <a:cxnSpLocks/>
            <a:endCxn id="66" idx="0"/>
          </p:cNvCxnSpPr>
          <p:nvPr/>
        </p:nvCxnSpPr>
        <p:spPr>
          <a:xfrm>
            <a:off x="9213331" y="1604365"/>
            <a:ext cx="12579" cy="1324716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32AF2969-0552-32CE-2CA1-202A05EA7FEE}"/>
                  </a:ext>
                </a:extLst>
              </p:cNvPr>
              <p:cNvSpPr txBox="1"/>
              <p:nvPr/>
            </p:nvSpPr>
            <p:spPr>
              <a:xfrm>
                <a:off x="7359048" y="1571640"/>
                <a:ext cx="546039" cy="369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i="1">
                          <a:latin typeface="Cambria Math" panose="02040503050406030204" pitchFamily="18" charset="0"/>
                        </a:rPr>
                        <m:t>30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32AF2969-0552-32CE-2CA1-202A05EA7F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9048" y="1571640"/>
                <a:ext cx="546039" cy="369331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FD5F6A74-1B74-2A03-084D-2C04F9FA423A}"/>
                  </a:ext>
                </a:extLst>
              </p:cNvPr>
              <p:cNvSpPr txBox="1"/>
              <p:nvPr/>
            </p:nvSpPr>
            <p:spPr>
              <a:xfrm>
                <a:off x="10609996" y="1576924"/>
                <a:ext cx="546039" cy="369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i="1">
                          <a:latin typeface="Cambria Math" panose="02040503050406030204" pitchFamily="18" charset="0"/>
                        </a:rPr>
                        <m:t>30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FD5F6A74-1B74-2A03-084D-2C04F9FA42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09996" y="1576924"/>
                <a:ext cx="546039" cy="369331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7" name="Freeform 33">
            <a:extLst>
              <a:ext uri="{FF2B5EF4-FFF2-40B4-BE49-F238E27FC236}">
                <a16:creationId xmlns:a16="http://schemas.microsoft.com/office/drawing/2014/main" id="{5E2C4CCB-D1B3-735A-99C5-DDBAC93C9935}"/>
              </a:ext>
            </a:extLst>
          </p:cNvPr>
          <p:cNvSpPr/>
          <p:nvPr/>
        </p:nvSpPr>
        <p:spPr>
          <a:xfrm>
            <a:off x="7771275" y="1637822"/>
            <a:ext cx="128024" cy="398770"/>
          </a:xfrm>
          <a:custGeom>
            <a:avLst/>
            <a:gdLst>
              <a:gd name="connsiteX0" fmla="*/ 74815 w 74815"/>
              <a:gd name="connsiteY0" fmla="*/ 0 h 224444"/>
              <a:gd name="connsiteX1" fmla="*/ 0 w 74815"/>
              <a:gd name="connsiteY1" fmla="*/ 224444 h 224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4815" h="224444">
                <a:moveTo>
                  <a:pt x="74815" y="0"/>
                </a:moveTo>
                <a:cubicBezTo>
                  <a:pt x="60267" y="90055"/>
                  <a:pt x="45720" y="180110"/>
                  <a:pt x="0" y="224444"/>
                </a:cubicBez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3200"/>
          </a:p>
        </p:txBody>
      </p:sp>
      <p:sp>
        <p:nvSpPr>
          <p:cNvPr id="78" name="Freeform 62">
            <a:extLst>
              <a:ext uri="{FF2B5EF4-FFF2-40B4-BE49-F238E27FC236}">
                <a16:creationId xmlns:a16="http://schemas.microsoft.com/office/drawing/2014/main" id="{A5272496-64EE-229C-67CB-F703A190527B}"/>
              </a:ext>
            </a:extLst>
          </p:cNvPr>
          <p:cNvSpPr/>
          <p:nvPr/>
        </p:nvSpPr>
        <p:spPr>
          <a:xfrm flipH="1">
            <a:off x="10598843" y="1619895"/>
            <a:ext cx="128024" cy="398770"/>
          </a:xfrm>
          <a:custGeom>
            <a:avLst/>
            <a:gdLst>
              <a:gd name="connsiteX0" fmla="*/ 74815 w 74815"/>
              <a:gd name="connsiteY0" fmla="*/ 0 h 224444"/>
              <a:gd name="connsiteX1" fmla="*/ 0 w 74815"/>
              <a:gd name="connsiteY1" fmla="*/ 224444 h 224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4815" h="224444">
                <a:moveTo>
                  <a:pt x="74815" y="0"/>
                </a:moveTo>
                <a:cubicBezTo>
                  <a:pt x="60267" y="90055"/>
                  <a:pt x="45720" y="180110"/>
                  <a:pt x="0" y="224444"/>
                </a:cubicBez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3200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CF8D9250-6F79-1CCD-EF2F-2CCF9CEA30EE}"/>
              </a:ext>
            </a:extLst>
          </p:cNvPr>
          <p:cNvSpPr/>
          <p:nvPr/>
        </p:nvSpPr>
        <p:spPr>
          <a:xfrm>
            <a:off x="9207828" y="1604365"/>
            <a:ext cx="141302" cy="14671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46F2CA6D-26F3-222F-13A3-5B99814419C3}"/>
              </a:ext>
            </a:extLst>
          </p:cNvPr>
          <p:cNvSpPr txBox="1"/>
          <p:nvPr/>
        </p:nvSpPr>
        <p:spPr>
          <a:xfrm>
            <a:off x="9102688" y="3165857"/>
            <a:ext cx="5460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P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7E658259-8F26-FA50-A623-4659F348DCF0}"/>
              </a:ext>
            </a:extLst>
          </p:cNvPr>
          <p:cNvSpPr txBox="1"/>
          <p:nvPr/>
        </p:nvSpPr>
        <p:spPr>
          <a:xfrm>
            <a:off x="919660" y="1294515"/>
            <a:ext cx="546039" cy="415497"/>
          </a:xfrm>
          <a:prstGeom prst="rect">
            <a:avLst/>
          </a:prstGeom>
          <a:noFill/>
        </p:spPr>
        <p:txBody>
          <a:bodyPr wrap="square" bIns="0" rtlCol="0" anchor="b" anchorCtr="0">
            <a:spAutoFit/>
          </a:bodyPr>
          <a:lstStyle/>
          <a:p>
            <a:r>
              <a:rPr lang="en-GB" sz="2400" dirty="0"/>
              <a:t>A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85A1EB1D-4D83-9F47-52AF-A760A4C55641}"/>
              </a:ext>
            </a:extLst>
          </p:cNvPr>
          <p:cNvSpPr txBox="1"/>
          <p:nvPr/>
        </p:nvSpPr>
        <p:spPr>
          <a:xfrm>
            <a:off x="5312224" y="1260882"/>
            <a:ext cx="380871" cy="415497"/>
          </a:xfrm>
          <a:prstGeom prst="rect">
            <a:avLst/>
          </a:prstGeom>
          <a:noFill/>
        </p:spPr>
        <p:txBody>
          <a:bodyPr wrap="square" bIns="0" rtlCol="0" anchor="b" anchorCtr="0">
            <a:spAutoFit/>
          </a:bodyPr>
          <a:lstStyle/>
          <a:p>
            <a:r>
              <a:rPr lang="en-GB" sz="2400" dirty="0"/>
              <a:t>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664643DE-EE81-383E-2E3F-BE187D71D3E0}"/>
                  </a:ext>
                </a:extLst>
              </p:cNvPr>
              <p:cNvSpPr txBox="1"/>
              <p:nvPr/>
            </p:nvSpPr>
            <p:spPr>
              <a:xfrm>
                <a:off x="2725847" y="951134"/>
                <a:ext cx="120988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2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664643DE-EE81-383E-2E3F-BE187D71D3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5847" y="951134"/>
                <a:ext cx="1209888" cy="58477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19F7903A-A646-E93B-DB47-676A4C48C18D}"/>
              </a:ext>
            </a:extLst>
          </p:cNvPr>
          <p:cNvCxnSpPr>
            <a:cxnSpLocks/>
            <a:stCxn id="82" idx="2"/>
            <a:endCxn id="81" idx="2"/>
          </p:cNvCxnSpPr>
          <p:nvPr/>
        </p:nvCxnSpPr>
        <p:spPr>
          <a:xfrm flipH="1">
            <a:off x="1192680" y="1676380"/>
            <a:ext cx="4309980" cy="33633"/>
          </a:xfrm>
          <a:prstGeom prst="line">
            <a:avLst/>
          </a:prstGeom>
          <a:solidFill>
            <a:schemeClr val="tx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5" name="TextBox 84">
            <a:extLst>
              <a:ext uri="{FF2B5EF4-FFF2-40B4-BE49-F238E27FC236}">
                <a16:creationId xmlns:a16="http://schemas.microsoft.com/office/drawing/2014/main" id="{E38CEA12-A24F-4783-F02A-C777FEA22CE8}"/>
              </a:ext>
            </a:extLst>
          </p:cNvPr>
          <p:cNvSpPr txBox="1"/>
          <p:nvPr/>
        </p:nvSpPr>
        <p:spPr>
          <a:xfrm>
            <a:off x="888268" y="339617"/>
            <a:ext cx="31998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Before </a:t>
            </a:r>
            <a:r>
              <a:rPr lang="en-GB" sz="3200" b="1" dirty="0"/>
              <a:t>P</a:t>
            </a:r>
            <a:r>
              <a:rPr lang="en-GB" sz="3200" dirty="0"/>
              <a:t> is added: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59FFA991-E4B9-471C-2FD2-FB2AD6A0714E}"/>
              </a:ext>
            </a:extLst>
          </p:cNvPr>
          <p:cNvSpPr txBox="1"/>
          <p:nvPr/>
        </p:nvSpPr>
        <p:spPr>
          <a:xfrm>
            <a:off x="6803721" y="344150"/>
            <a:ext cx="31998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After</a:t>
            </a:r>
            <a:r>
              <a:rPr lang="en-GB" sz="3200" b="1" dirty="0"/>
              <a:t> P </a:t>
            </a:r>
            <a:r>
              <a:rPr lang="en-GB" sz="3200" dirty="0"/>
              <a:t>is added:</a:t>
            </a:r>
          </a:p>
        </p:txBody>
      </p: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0BADE4E1-03F8-D2BC-7551-AF98591CC87F}"/>
              </a:ext>
            </a:extLst>
          </p:cNvPr>
          <p:cNvCxnSpPr>
            <a:cxnSpLocks/>
          </p:cNvCxnSpPr>
          <p:nvPr/>
        </p:nvCxnSpPr>
        <p:spPr>
          <a:xfrm flipV="1">
            <a:off x="1227795" y="1468631"/>
            <a:ext cx="4124804" cy="19552"/>
          </a:xfrm>
          <a:prstGeom prst="straightConnector1">
            <a:avLst/>
          </a:prstGeom>
          <a:ln>
            <a:solidFill>
              <a:srgbClr val="7030A0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extBox 87">
            <a:extLst>
              <a:ext uri="{FF2B5EF4-FFF2-40B4-BE49-F238E27FC236}">
                <a16:creationId xmlns:a16="http://schemas.microsoft.com/office/drawing/2014/main" id="{9C024EB5-F7C5-F4D3-6450-B6BE7A72EF2C}"/>
              </a:ext>
            </a:extLst>
          </p:cNvPr>
          <p:cNvSpPr txBox="1"/>
          <p:nvPr/>
        </p:nvSpPr>
        <p:spPr>
          <a:xfrm>
            <a:off x="787759" y="2681562"/>
            <a:ext cx="5611124" cy="58477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chemeClr val="bg1"/>
                </a:solidFill>
              </a:rPr>
              <a:t>Find the length of the extension.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C9151EE-239B-5241-D621-687A1299E865}"/>
                  </a:ext>
                </a:extLst>
              </p:cNvPr>
              <p:cNvSpPr txBox="1"/>
              <p:nvPr/>
            </p:nvSpPr>
            <p:spPr>
              <a:xfrm flipH="1">
                <a:off x="5103218" y="6060140"/>
                <a:ext cx="120989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C9151EE-239B-5241-D621-687A1299E8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5103218" y="6060140"/>
                <a:ext cx="1209898" cy="461665"/>
              </a:xfrm>
              <a:prstGeom prst="rect">
                <a:avLst/>
              </a:prstGeom>
              <a:blipFill>
                <a:blip r:embed="rId15"/>
                <a:stretch>
                  <a:fillRect l="-15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9B83C40-4947-B6EE-6EFF-86B3498FB8CD}"/>
                  </a:ext>
                </a:extLst>
              </p:cNvPr>
              <p:cNvSpPr txBox="1"/>
              <p:nvPr/>
            </p:nvSpPr>
            <p:spPr>
              <a:xfrm flipH="1">
                <a:off x="5030938" y="5440731"/>
                <a:ext cx="117369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9B83C40-4947-B6EE-6EFF-86B3498FB8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5030938" y="5440731"/>
                <a:ext cx="1173691" cy="46166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88D8F48-498D-20F3-B2D2-AC06692374C5}"/>
                  </a:ext>
                </a:extLst>
              </p:cNvPr>
              <p:cNvSpPr txBox="1"/>
              <p:nvPr/>
            </p:nvSpPr>
            <p:spPr>
              <a:xfrm flipH="1">
                <a:off x="5030938" y="4890079"/>
                <a:ext cx="120989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𝜆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88D8F48-498D-20F3-B2D2-AC06692374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5030938" y="4890079"/>
                <a:ext cx="1209898" cy="461665"/>
              </a:xfrm>
              <a:prstGeom prst="rect">
                <a:avLst/>
              </a:prstGeom>
              <a:blipFill>
                <a:blip r:embed="rId17"/>
                <a:stretch>
                  <a:fillRect l="-15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5125298-C0DE-02F9-A826-09471318D6BC}"/>
                  </a:ext>
                </a:extLst>
              </p:cNvPr>
              <p:cNvSpPr txBox="1"/>
              <p:nvPr/>
            </p:nvSpPr>
            <p:spPr>
              <a:xfrm flipH="1">
                <a:off x="4662894" y="4206326"/>
                <a:ext cx="1442559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5125298-C0DE-02F9-A826-09471318D6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4662894" y="4206326"/>
                <a:ext cx="1442559" cy="461665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220159E-BFC3-A8FC-FA32-0CEAEE90D6A9}"/>
                  </a:ext>
                </a:extLst>
              </p:cNvPr>
              <p:cNvSpPr txBox="1"/>
              <p:nvPr/>
            </p:nvSpPr>
            <p:spPr>
              <a:xfrm>
                <a:off x="6639755" y="5564099"/>
                <a:ext cx="2361722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3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GB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GB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3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𝟏𝟓𝟓</m:t>
                      </m:r>
                    </m:oMath>
                  </m:oMathPara>
                </a14:m>
                <a:endParaRPr lang="en-GB" sz="36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220159E-BFC3-A8FC-FA32-0CEAEE90D6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9755" y="5564099"/>
                <a:ext cx="2361722" cy="646331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69963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24" grpId="0"/>
      <p:bldP spid="17" grpId="0"/>
      <p:bldP spid="19" grpId="0"/>
      <p:bldP spid="21" grpId="0" animBg="1"/>
      <p:bldP spid="5" grpId="0"/>
      <p:bldP spid="7" grpId="0"/>
      <p:bldP spid="12" grpId="0"/>
      <p:bldP spid="13" grpId="0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F8B1E0-EE2E-8F5E-6167-9A1E22A561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E0C1FDA-9EA1-56C9-900A-898D793693C5}"/>
              </a:ext>
            </a:extLst>
          </p:cNvPr>
          <p:cNvSpPr txBox="1"/>
          <p:nvPr/>
        </p:nvSpPr>
        <p:spPr>
          <a:xfrm>
            <a:off x="2783632" y="260648"/>
            <a:ext cx="5852512" cy="83099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sz="4800" b="1" dirty="0">
                <a:solidFill>
                  <a:schemeClr val="bg1"/>
                </a:solidFill>
              </a:rPr>
              <a:t>Example B:  Mid Point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2E6EC95-2F7B-69DF-958B-540943217445}"/>
                  </a:ext>
                </a:extLst>
              </p:cNvPr>
              <p:cNvSpPr txBox="1"/>
              <p:nvPr/>
            </p:nvSpPr>
            <p:spPr>
              <a:xfrm>
                <a:off x="401340" y="1268760"/>
                <a:ext cx="11389319" cy="5078313"/>
              </a:xfrm>
              <a:prstGeom prst="rect">
                <a:avLst/>
              </a:prstGeom>
              <a:solidFill>
                <a:schemeClr val="bg1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GB" sz="3200" dirty="0"/>
                  <a:t>An elastic string of natural length </a:t>
                </a:r>
                <a14:m>
                  <m:oMath xmlns:m="http://schemas.openxmlformats.org/officeDocument/2006/math">
                    <m:r>
                      <a:rPr lang="en-GB" sz="3200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3200" i="1"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GB" sz="3600" dirty="0"/>
                  <a:t> </a:t>
                </a:r>
                <a:r>
                  <a:rPr lang="en-GB" sz="3200" dirty="0"/>
                  <a:t>and modulus of elasticity </a:t>
                </a:r>
                <a14:m>
                  <m:oMath xmlns:m="http://schemas.openxmlformats.org/officeDocument/2006/math">
                    <m:r>
                      <a:rPr lang="en-GB" sz="3200" i="1"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3200" i="1">
                        <a:latin typeface="Cambria Math" panose="02040503050406030204" pitchFamily="18" charset="0"/>
                      </a:rPr>
                      <m:t>𝑚𝑔</m:t>
                    </m:r>
                  </m:oMath>
                </a14:m>
                <a:r>
                  <a:rPr lang="en-GB" sz="3200" dirty="0"/>
                  <a:t> is stretched between two points A and B. </a:t>
                </a:r>
              </a:p>
              <a:p>
                <a:endParaRPr lang="en-GB" sz="3200" dirty="0"/>
              </a:p>
              <a:p>
                <a:r>
                  <a:rPr lang="en-GB" sz="3200" dirty="0"/>
                  <a:t>The points A and B are on the same horizontal level and AB =</a:t>
                </a:r>
                <a14:m>
                  <m:oMath xmlns:m="http://schemas.openxmlformats.org/officeDocument/2006/math">
                    <m:r>
                      <a:rPr lang="en-GB" sz="32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3200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3200" i="1">
                        <a:latin typeface="Cambria Math" panose="02040503050406030204" pitchFamily="18" charset="0"/>
                      </a:rPr>
                      <m:t>𝑙</m:t>
                    </m:r>
                    <m:r>
                      <a:rPr lang="en-GB" sz="3200">
                        <a:latin typeface="Cambria Math" panose="02040503050406030204" pitchFamily="18" charset="0"/>
                      </a:rPr>
                      <m:t>. </m:t>
                    </m:r>
                  </m:oMath>
                </a14:m>
                <a:endParaRPr lang="en-GB" sz="3200" dirty="0"/>
              </a:p>
              <a:p>
                <a:endParaRPr lang="en-GB" sz="3200" dirty="0"/>
              </a:p>
              <a:p>
                <a:r>
                  <a:rPr lang="en-GB" sz="3200" dirty="0"/>
                  <a:t>A particle P is attached to the midpoint of the string and hangs in equilibrium with both parts of the string making an angle of 30</a:t>
                </a:r>
                <a14:m>
                  <m:oMath xmlns:m="http://schemas.openxmlformats.org/officeDocument/2006/math">
                    <m:r>
                      <a:rPr lang="en-GB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sz="3200" dirty="0"/>
                  <a:t> with the line AB. </a:t>
                </a:r>
              </a:p>
              <a:p>
                <a:endParaRPr lang="en-GB" sz="3200" dirty="0"/>
              </a:p>
              <a:p>
                <a:r>
                  <a:rPr lang="en-GB" sz="3200" dirty="0"/>
                  <a:t>Find, in terms of </a:t>
                </a:r>
                <a14:m>
                  <m:oMath xmlns:m="http://schemas.openxmlformats.org/officeDocument/2006/math">
                    <m:r>
                      <a:rPr lang="en-GB" sz="3200" i="1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GB" sz="3200" dirty="0"/>
                  <a:t>, the mass of the particle. 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2E6EC95-2F7B-69DF-958B-5409432174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340" y="1268760"/>
                <a:ext cx="11389319" cy="5078313"/>
              </a:xfrm>
              <a:prstGeom prst="rect">
                <a:avLst/>
              </a:prstGeom>
              <a:blipFill>
                <a:blip r:embed="rId2"/>
                <a:stretch>
                  <a:fillRect b="-804"/>
                </a:stretch>
              </a:blip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773514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51297" y="148994"/>
                <a:ext cx="11689405" cy="1446550"/>
              </a:xfrm>
              <a:prstGeom prst="rect">
                <a:avLst/>
              </a:prstGeom>
              <a:solidFill>
                <a:schemeClr val="bg1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GB" sz="2200" dirty="0"/>
                  <a:t>An elastic string of natural length </a:t>
                </a:r>
                <a14:m>
                  <m:oMath xmlns:m="http://schemas.openxmlformats.org/officeDocument/2006/math">
                    <m:r>
                      <a:rPr lang="en-GB" sz="2200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200" i="1"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GB" sz="2200" dirty="0"/>
                  <a:t> and modulus of elasticity </a:t>
                </a:r>
                <a14:m>
                  <m:oMath xmlns:m="http://schemas.openxmlformats.org/officeDocument/2006/math">
                    <m:r>
                      <a:rPr lang="en-GB" sz="2200" i="1"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2200" i="1">
                        <a:latin typeface="Cambria Math" panose="02040503050406030204" pitchFamily="18" charset="0"/>
                      </a:rPr>
                      <m:t>𝑚𝑔</m:t>
                    </m:r>
                  </m:oMath>
                </a14:m>
                <a:r>
                  <a:rPr lang="en-GB" sz="2200" dirty="0"/>
                  <a:t> is stretched between two points A and B. The points A and B are on the same horizontal level and AB =</a:t>
                </a:r>
                <a14:m>
                  <m:oMath xmlns:m="http://schemas.openxmlformats.org/officeDocument/2006/math">
                    <m:r>
                      <a:rPr lang="en-GB" sz="22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200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200" i="1">
                        <a:latin typeface="Cambria Math" panose="02040503050406030204" pitchFamily="18" charset="0"/>
                      </a:rPr>
                      <m:t>𝑙</m:t>
                    </m:r>
                    <m:r>
                      <a:rPr lang="en-GB" sz="2200">
                        <a:latin typeface="Cambria Math" panose="02040503050406030204" pitchFamily="18" charset="0"/>
                      </a:rPr>
                      <m:t>. </m:t>
                    </m:r>
                  </m:oMath>
                </a14:m>
                <a:r>
                  <a:rPr lang="en-GB" sz="2200" dirty="0"/>
                  <a:t>A particle P is attached to the midpoint of the string and hangs in equilibrium with both parts of the string making an angle of 30</a:t>
                </a:r>
                <a14:m>
                  <m:oMath xmlns:m="http://schemas.openxmlformats.org/officeDocument/2006/math">
                    <m:r>
                      <a:rPr lang="en-GB" sz="2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sz="2200" dirty="0"/>
                  <a:t> with the line AB.  Find, in terms of </a:t>
                </a:r>
                <a14:m>
                  <m:oMath xmlns:m="http://schemas.openxmlformats.org/officeDocument/2006/math">
                    <m:r>
                      <a:rPr lang="en-GB" sz="2200" i="1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GB" sz="2200" dirty="0"/>
                  <a:t>, the mass of the particle. 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297" y="148994"/>
                <a:ext cx="11689405" cy="1446550"/>
              </a:xfrm>
              <a:prstGeom prst="rect">
                <a:avLst/>
              </a:prstGeom>
              <a:blipFill>
                <a:blip r:embed="rId3"/>
                <a:stretch>
                  <a:fillRect b="-1894"/>
                </a:stretch>
              </a:blip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866AF19-601F-F0BD-2461-B6FE77FACEE5}"/>
                  </a:ext>
                </a:extLst>
              </p:cNvPr>
              <p:cNvSpPr txBox="1"/>
              <p:nvPr/>
            </p:nvSpPr>
            <p:spPr>
              <a:xfrm>
                <a:off x="8941743" y="1768823"/>
                <a:ext cx="1347495" cy="7936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𝑻</m:t>
                      </m:r>
                      <m:r>
                        <a:rPr kumimoji="0" lang="en-GB" sz="24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kumimoji="0" lang="en-GB" sz="24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0" lang="en-GB" sz="24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𝝀</m:t>
                          </m:r>
                          <m:r>
                            <a:rPr kumimoji="0" lang="en-GB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</m:num>
                        <m:den>
                          <m:r>
                            <a:rPr kumimoji="0" lang="en-GB" sz="24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𝒍</m:t>
                          </m:r>
                        </m:den>
                      </m:f>
                    </m:oMath>
                  </m:oMathPara>
                </a14:m>
                <a:endParaRPr lang="en-GB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866AF19-601F-F0BD-2461-B6FE77FACE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41743" y="1768823"/>
                <a:ext cx="1347495" cy="79367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E9701E9-2FDB-3AA6-6DE4-282F323EC209}"/>
                  </a:ext>
                </a:extLst>
              </p:cNvPr>
              <p:cNvSpPr txBox="1"/>
              <p:nvPr/>
            </p:nvSpPr>
            <p:spPr>
              <a:xfrm>
                <a:off x="8886972" y="2860863"/>
                <a:ext cx="2804532" cy="11362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kumimoji="0" lang="en-GB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0" lang="en-GB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kumimoji="0" lang="en-GB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𝑚𝑔</m:t>
                          </m:r>
                          <m:r>
                            <a:rPr kumimoji="0" lang="en-GB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(</m:t>
                          </m:r>
                          <m:f>
                            <m:fPr>
                              <m:ctrlPr>
                                <a:rPr kumimoji="0" lang="en-GB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0" lang="en-GB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kumimoji="0" lang="en-GB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kumimoji="0" lang="en-GB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kumimoji="0" lang="en-GB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den>
                          </m:f>
                          <m:r>
                            <a:rPr kumimoji="0" lang="en-GB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kumimoji="0" lang="en-GB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𝑙</m:t>
                          </m:r>
                          <m:r>
                            <a:rPr kumimoji="0" lang="en-GB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kumimoji="0" lang="en-GB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𝑙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E9701E9-2FDB-3AA6-6DE4-282F323EC2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86972" y="2860863"/>
                <a:ext cx="2804532" cy="113627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A3611DC-A2A8-FCBE-C2A0-819B90CB9DF3}"/>
                  </a:ext>
                </a:extLst>
              </p:cNvPr>
              <p:cNvSpPr txBox="1"/>
              <p:nvPr/>
            </p:nvSpPr>
            <p:spPr>
              <a:xfrm>
                <a:off x="9115266" y="5649780"/>
                <a:ext cx="2648160" cy="8626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𝑚𝑔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den>
                      </m:f>
                      <m:r>
                        <a:rPr lang="en-GB" sz="2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𝑚𝑔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A3611DC-A2A8-FCBE-C2A0-819B90CB9D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15266" y="5649780"/>
                <a:ext cx="2648160" cy="86267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Oval 1">
            <a:extLst>
              <a:ext uri="{FF2B5EF4-FFF2-40B4-BE49-F238E27FC236}">
                <a16:creationId xmlns:a16="http://schemas.microsoft.com/office/drawing/2014/main" id="{C9132A4E-AA6A-2D4F-794E-B323B16502D1}"/>
              </a:ext>
            </a:extLst>
          </p:cNvPr>
          <p:cNvSpPr/>
          <p:nvPr/>
        </p:nvSpPr>
        <p:spPr>
          <a:xfrm>
            <a:off x="2679750" y="3676724"/>
            <a:ext cx="246440" cy="25587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B03AFA4-C872-E791-B044-A251729AB23E}"/>
              </a:ext>
            </a:extLst>
          </p:cNvPr>
          <p:cNvCxnSpPr>
            <a:cxnSpLocks/>
            <a:stCxn id="2" idx="7"/>
            <a:endCxn id="13" idx="2"/>
          </p:cNvCxnSpPr>
          <p:nvPr/>
        </p:nvCxnSpPr>
        <p:spPr>
          <a:xfrm flipV="1">
            <a:off x="2890101" y="2335195"/>
            <a:ext cx="2115279" cy="1379001"/>
          </a:xfrm>
          <a:prstGeom prst="line">
            <a:avLst/>
          </a:prstGeom>
          <a:solidFill>
            <a:schemeClr val="tx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4D201C9-2B6B-232F-A737-BB36B42A5D53}"/>
              </a:ext>
            </a:extLst>
          </p:cNvPr>
          <p:cNvCxnSpPr>
            <a:cxnSpLocks/>
            <a:stCxn id="2" idx="1"/>
            <a:endCxn id="11" idx="2"/>
          </p:cNvCxnSpPr>
          <p:nvPr/>
        </p:nvCxnSpPr>
        <p:spPr>
          <a:xfrm flipH="1" flipV="1">
            <a:off x="695400" y="2368827"/>
            <a:ext cx="2020441" cy="1345369"/>
          </a:xfrm>
          <a:prstGeom prst="lin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5EDBC857-54AD-AC11-7D1C-6151B3353399}"/>
              </a:ext>
            </a:extLst>
          </p:cNvPr>
          <p:cNvSpPr txBox="1"/>
          <p:nvPr/>
        </p:nvSpPr>
        <p:spPr>
          <a:xfrm>
            <a:off x="422380" y="1953330"/>
            <a:ext cx="546039" cy="415497"/>
          </a:xfrm>
          <a:prstGeom prst="rect">
            <a:avLst/>
          </a:prstGeom>
          <a:noFill/>
        </p:spPr>
        <p:txBody>
          <a:bodyPr wrap="square" bIns="0" rtlCol="0" anchor="b" anchorCtr="0">
            <a:spAutoFit/>
          </a:bodyPr>
          <a:lstStyle/>
          <a:p>
            <a:r>
              <a:rPr lang="en-GB" sz="2400" dirty="0"/>
              <a:t>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4A83BF5-B348-C7E7-BE90-AE9441525C1A}"/>
              </a:ext>
            </a:extLst>
          </p:cNvPr>
          <p:cNvSpPr txBox="1"/>
          <p:nvPr/>
        </p:nvSpPr>
        <p:spPr>
          <a:xfrm>
            <a:off x="4814944" y="1919697"/>
            <a:ext cx="380871" cy="415497"/>
          </a:xfrm>
          <a:prstGeom prst="rect">
            <a:avLst/>
          </a:prstGeom>
          <a:noFill/>
        </p:spPr>
        <p:txBody>
          <a:bodyPr wrap="square" bIns="0" rtlCol="0" anchor="b" anchorCtr="0">
            <a:spAutoFit/>
          </a:bodyPr>
          <a:lstStyle/>
          <a:p>
            <a:r>
              <a:rPr lang="en-GB" sz="2400" dirty="0"/>
              <a:t>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9BB8FE3-59C6-05E4-45D3-0CF9D3630A7F}"/>
                  </a:ext>
                </a:extLst>
              </p:cNvPr>
              <p:cNvSpPr txBox="1"/>
              <p:nvPr/>
            </p:nvSpPr>
            <p:spPr>
              <a:xfrm>
                <a:off x="2179946" y="1825790"/>
                <a:ext cx="120988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24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GB" sz="24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𝑙</m:t>
                      </m:r>
                    </m:oMath>
                  </m:oMathPara>
                </a14:m>
                <a:endParaRPr lang="en-GB" sz="24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9BB8FE3-59C6-05E4-45D3-0CF9D3630A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9946" y="1825790"/>
                <a:ext cx="1209888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361DCE0-BB81-98CB-6EAD-DA7F714B2804}"/>
              </a:ext>
            </a:extLst>
          </p:cNvPr>
          <p:cNvCxnSpPr>
            <a:cxnSpLocks/>
            <a:stCxn id="13" idx="2"/>
            <a:endCxn id="11" idx="2"/>
          </p:cNvCxnSpPr>
          <p:nvPr/>
        </p:nvCxnSpPr>
        <p:spPr>
          <a:xfrm flipH="1">
            <a:off x="695400" y="2335195"/>
            <a:ext cx="4309980" cy="33633"/>
          </a:xfrm>
          <a:prstGeom prst="line">
            <a:avLst/>
          </a:prstGeom>
          <a:solidFill>
            <a:schemeClr val="tx1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E5D6A2-7480-EB3B-38AA-681B3681D129}"/>
              </a:ext>
            </a:extLst>
          </p:cNvPr>
          <p:cNvCxnSpPr>
            <a:cxnSpLocks/>
            <a:endCxn id="2" idx="0"/>
          </p:cNvCxnSpPr>
          <p:nvPr/>
        </p:nvCxnSpPr>
        <p:spPr>
          <a:xfrm>
            <a:off x="2790393" y="2352009"/>
            <a:ext cx="12579" cy="1324716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5B98F8A-13C4-876D-A286-1F2CB924B472}"/>
                  </a:ext>
                </a:extLst>
              </p:cNvPr>
              <p:cNvSpPr txBox="1"/>
              <p:nvPr/>
            </p:nvSpPr>
            <p:spPr>
              <a:xfrm>
                <a:off x="936110" y="2319284"/>
                <a:ext cx="546039" cy="369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i="1">
                          <a:latin typeface="Cambria Math" panose="02040503050406030204" pitchFamily="18" charset="0"/>
                        </a:rPr>
                        <m:t>30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5B98F8A-13C4-876D-A286-1F2CB924B4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6110" y="2319284"/>
                <a:ext cx="546039" cy="36933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21A67AF-8596-CC91-8424-C5D24DB696F3}"/>
                  </a:ext>
                </a:extLst>
              </p:cNvPr>
              <p:cNvSpPr txBox="1"/>
              <p:nvPr/>
            </p:nvSpPr>
            <p:spPr>
              <a:xfrm>
                <a:off x="4187058" y="2324568"/>
                <a:ext cx="546039" cy="369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i="1">
                          <a:latin typeface="Cambria Math" panose="02040503050406030204" pitchFamily="18" charset="0"/>
                        </a:rPr>
                        <m:t>30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21A67AF-8596-CC91-8424-C5D24DB696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7058" y="2324568"/>
                <a:ext cx="546039" cy="369331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Freeform 33">
            <a:extLst>
              <a:ext uri="{FF2B5EF4-FFF2-40B4-BE49-F238E27FC236}">
                <a16:creationId xmlns:a16="http://schemas.microsoft.com/office/drawing/2014/main" id="{362AAE6E-4A2C-5F27-113C-2F5CB2C8A869}"/>
              </a:ext>
            </a:extLst>
          </p:cNvPr>
          <p:cNvSpPr/>
          <p:nvPr/>
        </p:nvSpPr>
        <p:spPr>
          <a:xfrm>
            <a:off x="1348337" y="2385466"/>
            <a:ext cx="128024" cy="398770"/>
          </a:xfrm>
          <a:custGeom>
            <a:avLst/>
            <a:gdLst>
              <a:gd name="connsiteX0" fmla="*/ 74815 w 74815"/>
              <a:gd name="connsiteY0" fmla="*/ 0 h 224444"/>
              <a:gd name="connsiteX1" fmla="*/ 0 w 74815"/>
              <a:gd name="connsiteY1" fmla="*/ 224444 h 224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4815" h="224444">
                <a:moveTo>
                  <a:pt x="74815" y="0"/>
                </a:moveTo>
                <a:cubicBezTo>
                  <a:pt x="60267" y="90055"/>
                  <a:pt x="45720" y="180110"/>
                  <a:pt x="0" y="224444"/>
                </a:cubicBez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3200"/>
          </a:p>
        </p:txBody>
      </p:sp>
      <p:sp>
        <p:nvSpPr>
          <p:cNvPr id="23" name="Freeform 62">
            <a:extLst>
              <a:ext uri="{FF2B5EF4-FFF2-40B4-BE49-F238E27FC236}">
                <a16:creationId xmlns:a16="http://schemas.microsoft.com/office/drawing/2014/main" id="{EBBA1CCF-A4D2-1F1B-C5D8-DA103ADDC9BF}"/>
              </a:ext>
            </a:extLst>
          </p:cNvPr>
          <p:cNvSpPr/>
          <p:nvPr/>
        </p:nvSpPr>
        <p:spPr>
          <a:xfrm flipH="1">
            <a:off x="4175905" y="2367539"/>
            <a:ext cx="128024" cy="398770"/>
          </a:xfrm>
          <a:custGeom>
            <a:avLst/>
            <a:gdLst>
              <a:gd name="connsiteX0" fmla="*/ 74815 w 74815"/>
              <a:gd name="connsiteY0" fmla="*/ 0 h 224444"/>
              <a:gd name="connsiteX1" fmla="*/ 0 w 74815"/>
              <a:gd name="connsiteY1" fmla="*/ 224444 h 224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4815" h="224444">
                <a:moveTo>
                  <a:pt x="74815" y="0"/>
                </a:moveTo>
                <a:cubicBezTo>
                  <a:pt x="60267" y="90055"/>
                  <a:pt x="45720" y="180110"/>
                  <a:pt x="0" y="224444"/>
                </a:cubicBez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320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0ED614D-B5B9-F956-9D7E-DBC451263A50}"/>
              </a:ext>
            </a:extLst>
          </p:cNvPr>
          <p:cNvSpPr/>
          <p:nvPr/>
        </p:nvSpPr>
        <p:spPr>
          <a:xfrm>
            <a:off x="2784890" y="2352009"/>
            <a:ext cx="141302" cy="14671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941C894-67D7-F55F-7A0B-3921166D0A1F}"/>
              </a:ext>
            </a:extLst>
          </p:cNvPr>
          <p:cNvSpPr txBox="1"/>
          <p:nvPr/>
        </p:nvSpPr>
        <p:spPr>
          <a:xfrm>
            <a:off x="3021839" y="3680349"/>
            <a:ext cx="5460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08F15D2-3978-5F0D-8B3C-5D0D84E239F7}"/>
                  </a:ext>
                </a:extLst>
              </p:cNvPr>
              <p:cNvSpPr txBox="1"/>
              <p:nvPr/>
            </p:nvSpPr>
            <p:spPr>
              <a:xfrm>
                <a:off x="5044422" y="6101126"/>
                <a:ext cx="1344486" cy="6457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GB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𝐵𝑃</m:t>
                    </m:r>
                    <m:r>
                      <a:rPr kumimoji="0" lang="en-GB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f>
                      <m:fPr>
                        <m:ctrlPr>
                          <a:rPr kumimoji="0" lang="en-GB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GB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  <m:r>
                          <a:rPr kumimoji="0" lang="en-GB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𝑙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kumimoji="0" lang="en-GB" sz="240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radPr>
                          <m:deg/>
                          <m:e>
                            <m:r>
                              <a:rPr kumimoji="0" lang="en-GB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3</m:t>
                            </m:r>
                          </m:e>
                        </m:rad>
                      </m:den>
                    </m:f>
                  </m:oMath>
                </a14:m>
                <a:r>
                  <a:rPr kumimoji="0" lang="en-GB" sz="24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08F15D2-3978-5F0D-8B3C-5D0D84E239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4422" y="6101126"/>
                <a:ext cx="1344486" cy="645754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D6CFBC0C-2A9F-0199-E4EB-08471D8450AD}"/>
                  </a:ext>
                </a:extLst>
              </p:cNvPr>
              <p:cNvSpPr txBox="1"/>
              <p:nvPr/>
            </p:nvSpPr>
            <p:spPr>
              <a:xfrm>
                <a:off x="4616821" y="4555369"/>
                <a:ext cx="1926899" cy="6746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kumimoji="0" lang="en-GB" sz="20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kumimoji="0" lang="en-GB" sz="20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cos</m:t>
                          </m:r>
                        </m:fName>
                        <m:e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30</m:t>
                          </m:r>
                        </m:e>
                      </m:func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GB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𝑙</m:t>
                          </m:r>
                        </m:num>
                        <m:den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𝐵</m:t>
                          </m:r>
                          <m:r>
                            <a:rPr kumimoji="0" lang="en-GB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𝑃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D6CFBC0C-2A9F-0199-E4EB-08471D8450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6821" y="4555369"/>
                <a:ext cx="1926899" cy="67467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1E3EAF2E-9F18-2FE0-7389-8309E16BA5FD}"/>
                  </a:ext>
                </a:extLst>
              </p:cNvPr>
              <p:cNvSpPr txBox="1"/>
              <p:nvPr/>
            </p:nvSpPr>
            <p:spPr>
              <a:xfrm>
                <a:off x="4841329" y="5241219"/>
                <a:ext cx="1750673" cy="73776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kumimoji="0" lang="en-GB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kumimoji="0" lang="en-GB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0" lang="en-GB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𝑙</m:t>
                          </m:r>
                        </m:num>
                        <m:den>
                          <m:r>
                            <a:rPr kumimoji="0" lang="en-GB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kumimoji="0" lang="en-GB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𝑃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1E3EAF2E-9F18-2FE0-7389-8309E16BA5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1329" y="5241219"/>
                <a:ext cx="1750673" cy="737766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7933203C-A860-4578-DD01-AA45DCEC9571}"/>
                  </a:ext>
                </a:extLst>
              </p:cNvPr>
              <p:cNvSpPr txBox="1"/>
              <p:nvPr/>
            </p:nvSpPr>
            <p:spPr>
              <a:xfrm>
                <a:off x="8958893" y="4233006"/>
                <a:ext cx="2804532" cy="11362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kumimoji="0" lang="en-GB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0" lang="en-GB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  <m:r>
                                <a:rPr kumimoji="0" lang="en-GB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𝑚𝑔𝑙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kumimoji="0" lang="en-GB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kumimoji="0" lang="en-GB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den>
                          </m:f>
                          <m:r>
                            <a:rPr kumimoji="0" lang="en-GB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𝑚𝑔𝑙</m:t>
                          </m:r>
                        </m:num>
                        <m:den>
                          <m:r>
                            <a:rPr kumimoji="0" lang="en-GB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𝑙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7933203C-A860-4578-DD01-AA45DCEC95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58893" y="4233006"/>
                <a:ext cx="2804532" cy="1136273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D528C935-AC56-2250-D9BE-F6D1A574CAEB}"/>
              </a:ext>
            </a:extLst>
          </p:cNvPr>
          <p:cNvCxnSpPr/>
          <p:nvPr/>
        </p:nvCxnSpPr>
        <p:spPr>
          <a:xfrm>
            <a:off x="6528048" y="1825790"/>
            <a:ext cx="0" cy="45000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AB2865E-C44B-E522-1C7E-D71B1C1662BD}"/>
                  </a:ext>
                </a:extLst>
              </p:cNvPr>
              <p:cNvSpPr txBox="1"/>
              <p:nvPr/>
            </p:nvSpPr>
            <p:spPr>
              <a:xfrm flipH="1">
                <a:off x="6916803" y="4186308"/>
                <a:ext cx="120989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𝑙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AB2865E-C44B-E522-1C7E-D71B1C1662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6916803" y="4186308"/>
                <a:ext cx="1209898" cy="461665"/>
              </a:xfrm>
              <a:prstGeom prst="rect">
                <a:avLst/>
              </a:prstGeom>
              <a:blipFill>
                <a:blip r:embed="rId17"/>
                <a:stretch>
                  <a:fillRect l="-15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05ABEEE6-3DFF-4D58-CABE-D423132C399E}"/>
                  </a:ext>
                </a:extLst>
              </p:cNvPr>
              <p:cNvSpPr txBox="1"/>
              <p:nvPr/>
            </p:nvSpPr>
            <p:spPr>
              <a:xfrm flipH="1">
                <a:off x="6898167" y="3140968"/>
                <a:ext cx="1715746" cy="8626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𝑙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den>
                      </m:f>
                      <m:r>
                        <a:rPr lang="en-GB" sz="2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𝑙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05ABEEE6-3DFF-4D58-CABE-D423132C39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6898167" y="3140968"/>
                <a:ext cx="1715746" cy="862672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BB748E9A-84A7-2D1C-697F-493F021D86A5}"/>
                  </a:ext>
                </a:extLst>
              </p:cNvPr>
              <p:cNvSpPr txBox="1"/>
              <p:nvPr/>
            </p:nvSpPr>
            <p:spPr>
              <a:xfrm flipH="1">
                <a:off x="6898167" y="2564904"/>
                <a:ext cx="142694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𝜆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0" i="0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m:rPr>
                          <m:sty m:val="p"/>
                        </m:rPr>
                        <a:rPr lang="en-GB" sz="2400" b="0" i="0" smtClean="0">
                          <a:latin typeface="Cambria Math" panose="02040503050406030204" pitchFamily="18" charset="0"/>
                        </a:rPr>
                        <m:t>mg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BB748E9A-84A7-2D1C-697F-493F021D86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6898167" y="2564904"/>
                <a:ext cx="1426948" cy="461665"/>
              </a:xfrm>
              <a:prstGeom prst="rect">
                <a:avLst/>
              </a:prstGeom>
              <a:blipFill>
                <a:blip r:embed="rId19"/>
                <a:stretch>
                  <a:fillRect l="-1282" b="-17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A9E060B3-AD5A-6FD0-0970-6AD88F12E06E}"/>
                  </a:ext>
                </a:extLst>
              </p:cNvPr>
              <p:cNvSpPr txBox="1"/>
              <p:nvPr/>
            </p:nvSpPr>
            <p:spPr>
              <a:xfrm flipH="1">
                <a:off x="6888088" y="1919697"/>
                <a:ext cx="1442559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A9E060B3-AD5A-6FD0-0970-6AD88F12E0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6888088" y="1919697"/>
                <a:ext cx="1442559" cy="461665"/>
              </a:xfrm>
              <a:prstGeom prst="rect">
                <a:avLst/>
              </a:prstGeom>
              <a:blipFill>
                <a:blip r:embed="rId20"/>
                <a:stretch>
                  <a:fillRect l="-12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Oval 31">
            <a:extLst>
              <a:ext uri="{FF2B5EF4-FFF2-40B4-BE49-F238E27FC236}">
                <a16:creationId xmlns:a16="http://schemas.microsoft.com/office/drawing/2014/main" id="{B21F6F5D-A276-4DEB-9954-7BD21F1EE5C2}"/>
              </a:ext>
            </a:extLst>
          </p:cNvPr>
          <p:cNvSpPr/>
          <p:nvPr/>
        </p:nvSpPr>
        <p:spPr>
          <a:xfrm>
            <a:off x="2695226" y="5941633"/>
            <a:ext cx="246440" cy="25587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6F445788-8427-380F-7EDD-26BD33A55337}"/>
              </a:ext>
            </a:extLst>
          </p:cNvPr>
          <p:cNvCxnSpPr>
            <a:cxnSpLocks/>
            <a:stCxn id="32" idx="7"/>
          </p:cNvCxnSpPr>
          <p:nvPr/>
        </p:nvCxnSpPr>
        <p:spPr>
          <a:xfrm flipV="1">
            <a:off x="2905577" y="4600104"/>
            <a:ext cx="2115279" cy="1379001"/>
          </a:xfrm>
          <a:prstGeom prst="line">
            <a:avLst/>
          </a:prstGeom>
          <a:solidFill>
            <a:schemeClr val="tx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CCF6A884-CE57-1892-C56F-73C82005A791}"/>
                  </a:ext>
                </a:extLst>
              </p:cNvPr>
              <p:cNvSpPr txBox="1"/>
              <p:nvPr/>
            </p:nvSpPr>
            <p:spPr>
              <a:xfrm>
                <a:off x="3548570" y="4138439"/>
                <a:ext cx="49980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24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𝑙</m:t>
                      </m:r>
                    </m:oMath>
                  </m:oMathPara>
                </a14:m>
                <a:endParaRPr lang="en-GB" sz="24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CCF6A884-CE57-1892-C56F-73C82005A7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8570" y="4138439"/>
                <a:ext cx="499804" cy="461665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9D71C9EB-816E-B73C-7B29-BE63F9FC8F68}"/>
              </a:ext>
            </a:extLst>
          </p:cNvPr>
          <p:cNvCxnSpPr>
            <a:cxnSpLocks/>
          </p:cNvCxnSpPr>
          <p:nvPr/>
        </p:nvCxnSpPr>
        <p:spPr>
          <a:xfrm flipH="1">
            <a:off x="2776628" y="4607869"/>
            <a:ext cx="2230299" cy="9049"/>
          </a:xfrm>
          <a:prstGeom prst="line">
            <a:avLst/>
          </a:prstGeom>
          <a:solidFill>
            <a:schemeClr val="tx1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C409CB2A-E233-7CE1-75A9-4C30FBFA0A03}"/>
              </a:ext>
            </a:extLst>
          </p:cNvPr>
          <p:cNvCxnSpPr>
            <a:cxnSpLocks/>
            <a:endCxn id="32" idx="0"/>
          </p:cNvCxnSpPr>
          <p:nvPr/>
        </p:nvCxnSpPr>
        <p:spPr>
          <a:xfrm>
            <a:off x="2805869" y="4616918"/>
            <a:ext cx="12579" cy="1324716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9D7F4E0B-1FC4-39CC-455F-09B75C512505}"/>
                  </a:ext>
                </a:extLst>
              </p:cNvPr>
              <p:cNvSpPr txBox="1"/>
              <p:nvPr/>
            </p:nvSpPr>
            <p:spPr>
              <a:xfrm>
                <a:off x="4202534" y="4589477"/>
                <a:ext cx="546039" cy="369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i="1">
                          <a:latin typeface="Cambria Math" panose="02040503050406030204" pitchFamily="18" charset="0"/>
                        </a:rPr>
                        <m:t>30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9D7F4E0B-1FC4-39CC-455F-09B75C5125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2534" y="4589477"/>
                <a:ext cx="546039" cy="369331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Freeform 62">
            <a:extLst>
              <a:ext uri="{FF2B5EF4-FFF2-40B4-BE49-F238E27FC236}">
                <a16:creationId xmlns:a16="http://schemas.microsoft.com/office/drawing/2014/main" id="{A0804058-BD9D-89F4-BFD1-87B37FDEEC25}"/>
              </a:ext>
            </a:extLst>
          </p:cNvPr>
          <p:cNvSpPr/>
          <p:nvPr/>
        </p:nvSpPr>
        <p:spPr>
          <a:xfrm flipH="1">
            <a:off x="4191381" y="4632448"/>
            <a:ext cx="128024" cy="398770"/>
          </a:xfrm>
          <a:custGeom>
            <a:avLst/>
            <a:gdLst>
              <a:gd name="connsiteX0" fmla="*/ 74815 w 74815"/>
              <a:gd name="connsiteY0" fmla="*/ 0 h 224444"/>
              <a:gd name="connsiteX1" fmla="*/ 0 w 74815"/>
              <a:gd name="connsiteY1" fmla="*/ 224444 h 224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4815" h="224444">
                <a:moveTo>
                  <a:pt x="74815" y="0"/>
                </a:moveTo>
                <a:cubicBezTo>
                  <a:pt x="60267" y="90055"/>
                  <a:pt x="45720" y="180110"/>
                  <a:pt x="0" y="224444"/>
                </a:cubicBez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3200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75F02ABA-DEA2-AAC6-2742-6E9803D99F98}"/>
              </a:ext>
            </a:extLst>
          </p:cNvPr>
          <p:cNvSpPr/>
          <p:nvPr/>
        </p:nvSpPr>
        <p:spPr>
          <a:xfrm>
            <a:off x="2800366" y="4616918"/>
            <a:ext cx="141302" cy="14671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/>
          </a:p>
        </p:txBody>
      </p:sp>
    </p:spTree>
    <p:extLst>
      <p:ext uri="{BB962C8B-B14F-4D97-AF65-F5344CB8AC3E}">
        <p14:creationId xmlns:p14="http://schemas.microsoft.com/office/powerpoint/2010/main" val="2318682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6" grpId="0"/>
      <p:bldP spid="26" grpId="0"/>
      <p:bldP spid="27" grpId="0"/>
      <p:bldP spid="28" grpId="0"/>
      <p:bldP spid="29" grpId="0"/>
      <p:bldP spid="5" grpId="0"/>
      <p:bldP spid="19" grpId="0"/>
      <p:bldP spid="30" grpId="0"/>
      <p:bldP spid="31" grpId="0"/>
      <p:bldP spid="32" grpId="0" animBg="1"/>
      <p:bldP spid="37" grpId="0"/>
      <p:bldP spid="41" grpId="0"/>
      <p:bldP spid="43" grpId="0" animBg="1"/>
      <p:bldP spid="4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3BEB89-D195-467F-7EAC-4E1226488E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1328C76-49F3-2F68-96AC-C993A83A0B75}"/>
                  </a:ext>
                </a:extLst>
              </p:cNvPr>
              <p:cNvSpPr txBox="1"/>
              <p:nvPr/>
            </p:nvSpPr>
            <p:spPr>
              <a:xfrm>
                <a:off x="263613" y="230767"/>
                <a:ext cx="11689405" cy="1631216"/>
              </a:xfrm>
              <a:prstGeom prst="rect">
                <a:avLst/>
              </a:prstGeom>
              <a:solidFill>
                <a:schemeClr val="bg1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An elastic string of natural length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GB" sz="2800" dirty="0"/>
                  <a:t> </a:t>
                </a:r>
                <a:r>
                  <a:rPr lang="en-GB" sz="2400" dirty="0"/>
                  <a:t>and modulus of elasticity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𝑚𝑔</m:t>
                    </m:r>
                  </m:oMath>
                </a14:m>
                <a:r>
                  <a:rPr lang="en-GB" sz="2400" dirty="0"/>
                  <a:t> is stretched between two points A and B. The points A and B are on the same horizontal level and AB =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𝑙</m:t>
                    </m:r>
                    <m:r>
                      <a:rPr lang="en-GB" sz="2400">
                        <a:latin typeface="Cambria Math" panose="02040503050406030204" pitchFamily="18" charset="0"/>
                      </a:rPr>
                      <m:t>. </m:t>
                    </m:r>
                  </m:oMath>
                </a14:m>
                <a:r>
                  <a:rPr lang="en-GB" sz="2400" dirty="0"/>
                  <a:t>A particle P is attached to the midpoint of the string and hangs in equilibrium with both parts of the string making an angle of 30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sz="2400" dirty="0"/>
                  <a:t> with the line AB. Find, in terms of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GB" sz="2400" dirty="0"/>
                  <a:t>, the mass of the particle. 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1328C76-49F3-2F68-96AC-C993A83A0B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613" y="230767"/>
                <a:ext cx="11689405" cy="1631216"/>
              </a:xfrm>
              <a:prstGeom prst="rect">
                <a:avLst/>
              </a:prstGeom>
              <a:blipFill>
                <a:blip r:embed="rId3"/>
                <a:stretch>
                  <a:fillRect b="-2373"/>
                </a:stretch>
              </a:blip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E2335D5E-AF21-9261-F765-D539F0CCE184}"/>
                  </a:ext>
                </a:extLst>
              </p:cNvPr>
              <p:cNvSpPr txBox="1"/>
              <p:nvPr/>
            </p:nvSpPr>
            <p:spPr>
              <a:xfrm>
                <a:off x="8203208" y="2136608"/>
                <a:ext cx="281299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GB" sz="2800" i="1" smtClean="0">
                          <a:solidFill>
                            <a:srgbClr val="250EB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GB" sz="2800" i="1" smtClean="0">
                          <a:solidFill>
                            <a:srgbClr val="250EB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𝑇𝑠𝑖𝑛</m:t>
                      </m:r>
                      <m:r>
                        <a:rPr lang="en-GB" sz="2800" i="1" smtClean="0">
                          <a:solidFill>
                            <a:srgbClr val="250EB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30=</m:t>
                      </m:r>
                      <m:r>
                        <a:rPr lang="en-GB" sz="280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𝑀𝑔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E2335D5E-AF21-9261-F765-D539F0CCE1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03208" y="2136608"/>
                <a:ext cx="2812994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DBDE1CC-3E00-B764-133D-EA465A76FEDB}"/>
                  </a:ext>
                </a:extLst>
              </p:cNvPr>
              <p:cNvSpPr txBox="1"/>
              <p:nvPr/>
            </p:nvSpPr>
            <p:spPr>
              <a:xfrm>
                <a:off x="8947810" y="4611485"/>
                <a:ext cx="2975291" cy="11984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GB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  <m:r>
                                <a:rPr lang="en-GB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𝑚𝑔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GB" sz="24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24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den>
                          </m:f>
                          <m:r>
                            <a:rPr lang="en-GB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𝑚𝑔</m:t>
                          </m:r>
                        </m:num>
                        <m:den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DBDE1CC-3E00-B764-133D-EA465A76FE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47810" y="4611485"/>
                <a:ext cx="2975291" cy="119847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7E5625F-403D-B673-E8B9-FC35101F949E}"/>
                  </a:ext>
                </a:extLst>
              </p:cNvPr>
              <p:cNvSpPr txBox="1"/>
              <p:nvPr/>
            </p:nvSpPr>
            <p:spPr>
              <a:xfrm>
                <a:off x="9269515" y="2816473"/>
                <a:ext cx="1531870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𝑇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𝑀𝑔</m:t>
                      </m:r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7E5625F-403D-B673-E8B9-FC35101F94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9515" y="2816473"/>
                <a:ext cx="1531870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8D21D2A-81EF-53E5-BAB6-91074B26EFEC}"/>
                  </a:ext>
                </a:extLst>
              </p:cNvPr>
              <p:cNvSpPr txBox="1"/>
              <p:nvPr/>
            </p:nvSpPr>
            <p:spPr>
              <a:xfrm>
                <a:off x="9107883" y="3478543"/>
                <a:ext cx="1341853" cy="9744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𝑀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𝑇</m:t>
                          </m:r>
                        </m:num>
                        <m:den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8D21D2A-81EF-53E5-BAB6-91074B26EF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07883" y="3478543"/>
                <a:ext cx="1341853" cy="97449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0517892-988B-5941-F3A5-EFD39152DEEE}"/>
                  </a:ext>
                </a:extLst>
              </p:cNvPr>
              <p:cNvSpPr txBox="1"/>
              <p:nvPr/>
            </p:nvSpPr>
            <p:spPr>
              <a:xfrm>
                <a:off x="251618" y="5611724"/>
                <a:ext cx="2945772" cy="9823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𝑇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8</m:t>
                          </m:r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𝑚𝑔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kumimoji="0" lang="en-GB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radPr>
                            <m:deg/>
                            <m:e>
                              <m:r>
                                <a:rPr kumimoji="0" lang="en-GB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3</m:t>
                              </m:r>
                            </m:e>
                          </m:rad>
                        </m:den>
                      </m:f>
                      <m:r>
                        <a:rPr kumimoji="0" lang="en-GB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−4</m:t>
                      </m:r>
                      <m:r>
                        <a:rPr kumimoji="0" lang="en-GB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𝑚𝑔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0517892-988B-5941-F3A5-EFD39152DE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618" y="5611724"/>
                <a:ext cx="2945772" cy="98232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Oval 3">
            <a:extLst>
              <a:ext uri="{FF2B5EF4-FFF2-40B4-BE49-F238E27FC236}">
                <a16:creationId xmlns:a16="http://schemas.microsoft.com/office/drawing/2014/main" id="{3BFBC05A-C0BA-908E-BBB8-C90464749875}"/>
              </a:ext>
            </a:extLst>
          </p:cNvPr>
          <p:cNvSpPr/>
          <p:nvPr/>
        </p:nvSpPr>
        <p:spPr>
          <a:xfrm>
            <a:off x="2544783" y="3850733"/>
            <a:ext cx="246440" cy="25587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E39AD44-05C0-472B-53D1-F78384F511DE}"/>
              </a:ext>
            </a:extLst>
          </p:cNvPr>
          <p:cNvCxnSpPr>
            <a:cxnSpLocks/>
            <a:stCxn id="4" idx="7"/>
            <a:endCxn id="15" idx="2"/>
          </p:cNvCxnSpPr>
          <p:nvPr/>
        </p:nvCxnSpPr>
        <p:spPr>
          <a:xfrm flipV="1">
            <a:off x="2755134" y="2509203"/>
            <a:ext cx="2115279" cy="1379002"/>
          </a:xfrm>
          <a:prstGeom prst="line">
            <a:avLst/>
          </a:prstGeom>
          <a:solidFill>
            <a:schemeClr val="tx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0AB5095-1549-1055-FAE9-84783253F40C}"/>
              </a:ext>
            </a:extLst>
          </p:cNvPr>
          <p:cNvCxnSpPr>
            <a:cxnSpLocks/>
            <a:stCxn id="4" idx="1"/>
            <a:endCxn id="14" idx="2"/>
          </p:cNvCxnSpPr>
          <p:nvPr/>
        </p:nvCxnSpPr>
        <p:spPr>
          <a:xfrm flipH="1" flipV="1">
            <a:off x="560433" y="2542836"/>
            <a:ext cx="2020441" cy="1345369"/>
          </a:xfrm>
          <a:prstGeom prst="line">
            <a:avLst/>
          </a:prstGeom>
          <a:solidFill>
            <a:schemeClr val="tx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0334A4E-41BA-22A6-E212-DED6BDEA99DB}"/>
              </a:ext>
            </a:extLst>
          </p:cNvPr>
          <p:cNvCxnSpPr>
            <a:cxnSpLocks/>
            <a:stCxn id="4" idx="4"/>
          </p:cNvCxnSpPr>
          <p:nvPr/>
        </p:nvCxnSpPr>
        <p:spPr>
          <a:xfrm>
            <a:off x="2668004" y="4106606"/>
            <a:ext cx="2" cy="670210"/>
          </a:xfrm>
          <a:prstGeom prst="line">
            <a:avLst/>
          </a:prstGeom>
          <a:solidFill>
            <a:schemeClr val="tx1"/>
          </a:solidFill>
          <a:ln w="38100">
            <a:solidFill>
              <a:srgbClr val="00B05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A308B939-1839-938C-75CA-48715F7327C9}"/>
              </a:ext>
            </a:extLst>
          </p:cNvPr>
          <p:cNvSpPr txBox="1"/>
          <p:nvPr/>
        </p:nvSpPr>
        <p:spPr>
          <a:xfrm>
            <a:off x="287413" y="2127339"/>
            <a:ext cx="546039" cy="415497"/>
          </a:xfrm>
          <a:prstGeom prst="rect">
            <a:avLst/>
          </a:prstGeom>
          <a:noFill/>
        </p:spPr>
        <p:txBody>
          <a:bodyPr wrap="square" bIns="0" rtlCol="0" anchor="b" anchorCtr="0">
            <a:spAutoFit/>
          </a:bodyPr>
          <a:lstStyle/>
          <a:p>
            <a:r>
              <a:rPr lang="en-GB" sz="2400" dirty="0"/>
              <a:t>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278BE12-E56A-B83A-773E-2015CC173271}"/>
              </a:ext>
            </a:extLst>
          </p:cNvPr>
          <p:cNvSpPr txBox="1"/>
          <p:nvPr/>
        </p:nvSpPr>
        <p:spPr>
          <a:xfrm>
            <a:off x="4679977" y="2093706"/>
            <a:ext cx="380871" cy="415497"/>
          </a:xfrm>
          <a:prstGeom prst="rect">
            <a:avLst/>
          </a:prstGeom>
          <a:noFill/>
        </p:spPr>
        <p:txBody>
          <a:bodyPr wrap="square" bIns="0" rtlCol="0" anchor="b" anchorCtr="0">
            <a:spAutoFit/>
          </a:bodyPr>
          <a:lstStyle/>
          <a:p>
            <a:r>
              <a:rPr lang="en-GB" sz="2400" dirty="0"/>
              <a:t>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1164542-7121-8AE8-B0FD-D66841F3482D}"/>
                  </a:ext>
                </a:extLst>
              </p:cNvPr>
              <p:cNvSpPr txBox="1"/>
              <p:nvPr/>
            </p:nvSpPr>
            <p:spPr>
              <a:xfrm>
                <a:off x="3364782" y="3309170"/>
                <a:ext cx="54603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2400" i="1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1164542-7121-8AE8-B0FD-D66841F348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4782" y="3309170"/>
                <a:ext cx="546039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353167E-81AA-9FF0-5F4E-57A8573D2083}"/>
                  </a:ext>
                </a:extLst>
              </p:cNvPr>
              <p:cNvSpPr txBox="1"/>
              <p:nvPr/>
            </p:nvSpPr>
            <p:spPr>
              <a:xfrm>
                <a:off x="1237364" y="3285740"/>
                <a:ext cx="54603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2400" i="1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353167E-81AA-9FF0-5F4E-57A8573D20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7364" y="3285740"/>
                <a:ext cx="546039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DEE4968-F548-F428-7DC6-66E2CEFCB82D}"/>
              </a:ext>
            </a:extLst>
          </p:cNvPr>
          <p:cNvCxnSpPr>
            <a:cxnSpLocks/>
            <a:stCxn id="4" idx="7"/>
            <a:endCxn id="16" idx="0"/>
          </p:cNvCxnSpPr>
          <p:nvPr/>
        </p:nvCxnSpPr>
        <p:spPr>
          <a:xfrm flipV="1">
            <a:off x="2755134" y="3309170"/>
            <a:ext cx="882667" cy="579035"/>
          </a:xfrm>
          <a:prstGeom prst="line">
            <a:avLst/>
          </a:prstGeom>
          <a:solidFill>
            <a:schemeClr val="tx1"/>
          </a:solidFill>
          <a:ln w="28575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C0E1EB3-3462-D551-4687-01D71F250980}"/>
              </a:ext>
            </a:extLst>
          </p:cNvPr>
          <p:cNvCxnSpPr>
            <a:cxnSpLocks/>
          </p:cNvCxnSpPr>
          <p:nvPr/>
        </p:nvCxnSpPr>
        <p:spPr>
          <a:xfrm flipH="1" flipV="1">
            <a:off x="1530017" y="3203218"/>
            <a:ext cx="601843" cy="392715"/>
          </a:xfrm>
          <a:prstGeom prst="line">
            <a:avLst/>
          </a:prstGeom>
          <a:solidFill>
            <a:schemeClr val="tx1"/>
          </a:solidFill>
          <a:ln w="28575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A1BA6C7-EDEC-69FC-C5E4-ECB58649663B}"/>
              </a:ext>
            </a:extLst>
          </p:cNvPr>
          <p:cNvCxnSpPr>
            <a:cxnSpLocks/>
            <a:stCxn id="15" idx="2"/>
            <a:endCxn id="14" idx="2"/>
          </p:cNvCxnSpPr>
          <p:nvPr/>
        </p:nvCxnSpPr>
        <p:spPr>
          <a:xfrm flipH="1">
            <a:off x="560433" y="2509203"/>
            <a:ext cx="4309980" cy="33633"/>
          </a:xfrm>
          <a:prstGeom prst="line">
            <a:avLst/>
          </a:prstGeom>
          <a:solidFill>
            <a:schemeClr val="tx1"/>
          </a:solidFill>
          <a:ln w="190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E734317-C64E-96EF-7BA4-B07820FF400F}"/>
              </a:ext>
            </a:extLst>
          </p:cNvPr>
          <p:cNvCxnSpPr>
            <a:cxnSpLocks/>
          </p:cNvCxnSpPr>
          <p:nvPr/>
        </p:nvCxnSpPr>
        <p:spPr>
          <a:xfrm>
            <a:off x="567124" y="2606081"/>
            <a:ext cx="12579" cy="1324716"/>
          </a:xfrm>
          <a:prstGeom prst="line">
            <a:avLst/>
          </a:prstGeom>
          <a:ln w="38100" cap="flat" cmpd="sng" algn="ctr">
            <a:solidFill>
              <a:srgbClr val="250EB2"/>
            </a:solidFill>
            <a:prstDash val="dash"/>
            <a:round/>
            <a:headEnd type="arrow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11452EE4-77E0-6AD9-9891-8A72652B867B}"/>
                  </a:ext>
                </a:extLst>
              </p:cNvPr>
              <p:cNvSpPr txBox="1"/>
              <p:nvPr/>
            </p:nvSpPr>
            <p:spPr>
              <a:xfrm>
                <a:off x="801143" y="2493293"/>
                <a:ext cx="54603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i="1">
                          <a:latin typeface="Cambria Math" panose="02040503050406030204" pitchFamily="18" charset="0"/>
                        </a:rPr>
                        <m:t>30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11452EE4-77E0-6AD9-9891-8A72652B86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143" y="2493293"/>
                <a:ext cx="546039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FB4A2B0-01AF-BA32-5D72-05C2383C7154}"/>
                  </a:ext>
                </a:extLst>
              </p:cNvPr>
              <p:cNvSpPr txBox="1"/>
              <p:nvPr/>
            </p:nvSpPr>
            <p:spPr>
              <a:xfrm>
                <a:off x="4052091" y="2498577"/>
                <a:ext cx="54603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i="1">
                          <a:latin typeface="Cambria Math" panose="02040503050406030204" pitchFamily="18" charset="0"/>
                        </a:rPr>
                        <m:t>30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FB4A2B0-01AF-BA32-5D72-05C2383C71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2091" y="2498577"/>
                <a:ext cx="546039" cy="3693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Freeform 33">
            <a:extLst>
              <a:ext uri="{FF2B5EF4-FFF2-40B4-BE49-F238E27FC236}">
                <a16:creationId xmlns:a16="http://schemas.microsoft.com/office/drawing/2014/main" id="{C01ECD5D-CA13-70E0-E9A3-DD59CE342688}"/>
              </a:ext>
            </a:extLst>
          </p:cNvPr>
          <p:cNvSpPr/>
          <p:nvPr/>
        </p:nvSpPr>
        <p:spPr>
          <a:xfrm>
            <a:off x="1213370" y="2559475"/>
            <a:ext cx="128024" cy="398770"/>
          </a:xfrm>
          <a:custGeom>
            <a:avLst/>
            <a:gdLst>
              <a:gd name="connsiteX0" fmla="*/ 74815 w 74815"/>
              <a:gd name="connsiteY0" fmla="*/ 0 h 224444"/>
              <a:gd name="connsiteX1" fmla="*/ 0 w 74815"/>
              <a:gd name="connsiteY1" fmla="*/ 224444 h 224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4815" h="224444">
                <a:moveTo>
                  <a:pt x="74815" y="0"/>
                </a:moveTo>
                <a:cubicBezTo>
                  <a:pt x="60267" y="90055"/>
                  <a:pt x="45720" y="180110"/>
                  <a:pt x="0" y="224444"/>
                </a:cubicBez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3200"/>
          </a:p>
        </p:txBody>
      </p:sp>
      <p:sp>
        <p:nvSpPr>
          <p:cNvPr id="27" name="Freeform 62">
            <a:extLst>
              <a:ext uri="{FF2B5EF4-FFF2-40B4-BE49-F238E27FC236}">
                <a16:creationId xmlns:a16="http://schemas.microsoft.com/office/drawing/2014/main" id="{E8C10A0E-70A3-A91E-8B2E-58734998D382}"/>
              </a:ext>
            </a:extLst>
          </p:cNvPr>
          <p:cNvSpPr/>
          <p:nvPr/>
        </p:nvSpPr>
        <p:spPr>
          <a:xfrm flipH="1">
            <a:off x="4040938" y="2541548"/>
            <a:ext cx="128024" cy="398770"/>
          </a:xfrm>
          <a:custGeom>
            <a:avLst/>
            <a:gdLst>
              <a:gd name="connsiteX0" fmla="*/ 74815 w 74815"/>
              <a:gd name="connsiteY0" fmla="*/ 0 h 224444"/>
              <a:gd name="connsiteX1" fmla="*/ 0 w 74815"/>
              <a:gd name="connsiteY1" fmla="*/ 224444 h 224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4815" h="224444">
                <a:moveTo>
                  <a:pt x="74815" y="0"/>
                </a:moveTo>
                <a:cubicBezTo>
                  <a:pt x="60267" y="90055"/>
                  <a:pt x="45720" y="180110"/>
                  <a:pt x="0" y="224444"/>
                </a:cubicBez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320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12316F2-49D5-3FFA-5DA1-6421B5D44DCA}"/>
              </a:ext>
            </a:extLst>
          </p:cNvPr>
          <p:cNvSpPr txBox="1"/>
          <p:nvPr/>
        </p:nvSpPr>
        <p:spPr>
          <a:xfrm>
            <a:off x="2420297" y="4749055"/>
            <a:ext cx="10280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00B050"/>
                </a:solidFill>
              </a:rPr>
              <a:t>Mg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995A5A0-108E-E31F-4349-623752D3922B}"/>
              </a:ext>
            </a:extLst>
          </p:cNvPr>
          <p:cNvSpPr txBox="1"/>
          <p:nvPr/>
        </p:nvSpPr>
        <p:spPr>
          <a:xfrm>
            <a:off x="2810784" y="3764806"/>
            <a:ext cx="5460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02ADA8CB-3104-8A5E-2F85-E6FBB83BEA99}"/>
                  </a:ext>
                </a:extLst>
              </p:cNvPr>
              <p:cNvSpPr txBox="1"/>
              <p:nvPr/>
            </p:nvSpPr>
            <p:spPr>
              <a:xfrm>
                <a:off x="5830900" y="2075053"/>
                <a:ext cx="2179028" cy="584775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r>
                  <a:rPr lang="en-GB" sz="3200" b="1" dirty="0">
                    <a:solidFill>
                      <a:schemeClr val="bg1"/>
                    </a:solidFill>
                  </a:rPr>
                  <a:t>Resolve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32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32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↕</m:t>
                        </m:r>
                      </m:e>
                    </m:d>
                  </m:oMath>
                </a14:m>
                <a:endParaRPr lang="en-GB" sz="32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02ADA8CB-3104-8A5E-2F85-E6FBB83BEA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0900" y="2075053"/>
                <a:ext cx="2179028" cy="584775"/>
              </a:xfrm>
              <a:prstGeom prst="rect">
                <a:avLst/>
              </a:prstGeom>
              <a:blipFill>
                <a:blip r:embed="rId13"/>
                <a:stretch>
                  <a:fillRect l="-7283" t="-12500" b="-3437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2AD2A15C-A76A-A645-BC5D-2048B8347025}"/>
              </a:ext>
            </a:extLst>
          </p:cNvPr>
          <p:cNvCxnSpPr>
            <a:cxnSpLocks/>
          </p:cNvCxnSpPr>
          <p:nvPr/>
        </p:nvCxnSpPr>
        <p:spPr>
          <a:xfrm>
            <a:off x="4861135" y="2595113"/>
            <a:ext cx="12579" cy="1324716"/>
          </a:xfrm>
          <a:prstGeom prst="line">
            <a:avLst/>
          </a:prstGeom>
          <a:ln w="38100" cap="flat" cmpd="sng" algn="ctr">
            <a:solidFill>
              <a:srgbClr val="250EB2"/>
            </a:solidFill>
            <a:prstDash val="dash"/>
            <a:round/>
            <a:headEnd type="arrow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E648774F-E1B4-B2EF-29E1-4C15E9BA58B4}"/>
                  </a:ext>
                </a:extLst>
              </p:cNvPr>
              <p:cNvSpPr txBox="1"/>
              <p:nvPr/>
            </p:nvSpPr>
            <p:spPr>
              <a:xfrm>
                <a:off x="4335385" y="3857140"/>
                <a:ext cx="1109177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2000" i="1" smtClean="0">
                          <a:solidFill>
                            <a:srgbClr val="250EB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𝑇𝑠𝑖𝑛</m:t>
                      </m:r>
                      <m:r>
                        <a:rPr lang="en-GB" sz="2000" i="1" smtClean="0">
                          <a:solidFill>
                            <a:srgbClr val="250EB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30</m:t>
                      </m:r>
                    </m:oMath>
                  </m:oMathPara>
                </a14:m>
                <a:endParaRPr lang="en-GB" sz="2000" dirty="0">
                  <a:solidFill>
                    <a:srgbClr val="250EB2"/>
                  </a:solidFill>
                </a:endParaRPr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E648774F-E1B4-B2EF-29E1-4C15E9BA58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5385" y="3857140"/>
                <a:ext cx="1109177" cy="40011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17022E35-C916-A1F9-A473-D05CFC0802A0}"/>
                  </a:ext>
                </a:extLst>
              </p:cNvPr>
              <p:cNvSpPr txBox="1"/>
              <p:nvPr/>
            </p:nvSpPr>
            <p:spPr>
              <a:xfrm>
                <a:off x="47328" y="3868375"/>
                <a:ext cx="1109177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2000" i="1" smtClean="0">
                          <a:solidFill>
                            <a:srgbClr val="250EB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𝑇𝑠𝑖𝑛</m:t>
                      </m:r>
                      <m:r>
                        <a:rPr lang="en-GB" sz="2000" i="1" smtClean="0">
                          <a:solidFill>
                            <a:srgbClr val="250EB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30</m:t>
                      </m:r>
                    </m:oMath>
                  </m:oMathPara>
                </a14:m>
                <a:endParaRPr lang="en-GB" sz="2000" dirty="0">
                  <a:solidFill>
                    <a:srgbClr val="250EB2"/>
                  </a:solidFill>
                </a:endParaRPr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17022E35-C916-A1F9-A473-D05CFC0802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28" y="3868375"/>
                <a:ext cx="1109177" cy="40011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067C9608-4E52-254A-3D5A-33CCEDCE4480}"/>
              </a:ext>
            </a:extLst>
          </p:cNvPr>
          <p:cNvCxnSpPr/>
          <p:nvPr/>
        </p:nvCxnSpPr>
        <p:spPr>
          <a:xfrm>
            <a:off x="5519936" y="2127339"/>
            <a:ext cx="0" cy="45000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BB6949F-951F-E7FF-2933-A74645E15DBF}"/>
                  </a:ext>
                </a:extLst>
              </p:cNvPr>
              <p:cNvSpPr txBox="1"/>
              <p:nvPr/>
            </p:nvSpPr>
            <p:spPr>
              <a:xfrm>
                <a:off x="9105670" y="6013037"/>
                <a:ext cx="2773901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14:m>
                  <m:oMath xmlns:m="http://schemas.openxmlformats.org/officeDocument/2006/math">
                    <m:r>
                      <a:rPr kumimoji="0" lang="en-GB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𝑀</m:t>
                    </m:r>
                    <m:r>
                      <a:rPr kumimoji="0" lang="en-GB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=</m:t>
                    </m:r>
                    <m:r>
                      <a:rPr kumimoji="0" lang="en-GB" sz="28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𝟎</m:t>
                    </m:r>
                    <m:r>
                      <a:rPr kumimoji="0" lang="en-GB" sz="28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.</m:t>
                    </m:r>
                    <m:r>
                      <a:rPr kumimoji="0" lang="en-GB" sz="28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𝟔𝟏𝟗</m:t>
                    </m:r>
                    <m:r>
                      <a:rPr kumimoji="0" lang="en-GB" sz="28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𝒎</m:t>
                    </m:r>
                  </m:oMath>
                </a14:m>
                <a:r>
                  <a:rPr kumimoji="0" lang="en-GB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kg</a:t>
                </a:r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BB6949F-951F-E7FF-2933-A74645E15D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05670" y="6013037"/>
                <a:ext cx="2773901" cy="523220"/>
              </a:xfrm>
              <a:prstGeom prst="rect">
                <a:avLst/>
              </a:prstGeom>
              <a:blipFill>
                <a:blip r:embed="rId16"/>
                <a:stretch>
                  <a:fillRect b="-232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79252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" grpId="0"/>
      <p:bldP spid="6" grpId="0"/>
      <p:bldP spid="9" grpId="0"/>
      <p:bldP spid="43" grpId="0"/>
      <p:bldP spid="47" grpId="0"/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41528</TotalTime>
  <Words>874</Words>
  <Application>Microsoft Office PowerPoint</Application>
  <PresentationFormat>Widescreen</PresentationFormat>
  <Paragraphs>206</Paragraphs>
  <Slides>16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RM plc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Frost J</dc:creator>
  <cp:lastModifiedBy>Stewart Gale</cp:lastModifiedBy>
  <cp:revision>1539</cp:revision>
  <dcterms:created xsi:type="dcterms:W3CDTF">2013-02-28T07:36:55Z</dcterms:created>
  <dcterms:modified xsi:type="dcterms:W3CDTF">2026-08-19T06:10:48Z</dcterms:modified>
</cp:coreProperties>
</file>