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04" r:id="rId2"/>
    <p:sldId id="506" r:id="rId3"/>
    <p:sldId id="499" r:id="rId4"/>
    <p:sldId id="485" r:id="rId5"/>
    <p:sldId id="500" r:id="rId6"/>
    <p:sldId id="502" r:id="rId7"/>
    <p:sldId id="507" r:id="rId8"/>
    <p:sldId id="503" r:id="rId9"/>
    <p:sldId id="50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631E2-0E2E-40F6-83DD-0A8CA5A48FE6}" v="447" dt="2023-09-07T06:19:36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73" d="100"/>
          <a:sy n="73" d="100"/>
        </p:scale>
        <p:origin x="33" y="48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58631E2-0E2E-40F6-83DD-0A8CA5A48FE6}"/>
    <pc:docChg chg="undo custSel addSld delSld modSld sldOrd modMainMaster modNotesMaster">
      <pc:chgData name="Stewart Gale" userId="3647ddd2-6040-41ae-a96d-232c23482af8" providerId="ADAL" clId="{E58631E2-0E2E-40F6-83DD-0A8CA5A48FE6}" dt="2023-09-07T06:19:36.498" v="1049"/>
      <pc:docMkLst>
        <pc:docMk/>
      </pc:docMkLst>
      <pc:sldChg chg="addSp delSp modSp mod modAnim">
        <pc:chgData name="Stewart Gale" userId="3647ddd2-6040-41ae-a96d-232c23482af8" providerId="ADAL" clId="{E58631E2-0E2E-40F6-83DD-0A8CA5A48FE6}" dt="2023-08-15T19:32:49.116" v="246"/>
        <pc:sldMkLst>
          <pc:docMk/>
          <pc:sldMk cId="1675231928" sldId="485"/>
        </pc:sld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167523192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9:53.493" v="208" actId="403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2:24.698" v="241" actId="113"/>
          <ac:spMkLst>
            <pc:docMk/>
            <pc:sldMk cId="1675231928" sldId="485"/>
            <ac:spMk id="6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1:56.941" v="232" actId="1076"/>
          <ac:spMkLst>
            <pc:docMk/>
            <pc:sldMk cId="1675231928" sldId="485"/>
            <ac:spMk id="7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6T04:30:21.882" v="222" actId="1076"/>
          <ac:spMkLst>
            <pc:docMk/>
            <pc:sldMk cId="1675231928" sldId="485"/>
            <ac:spMk id="9" creationId="{E4EC2018-2095-F855-3A6E-4E6536690B6C}"/>
          </ac:spMkLst>
        </pc:spChg>
        <pc:spChg chg="add mod">
          <ac:chgData name="Stewart Gale" userId="3647ddd2-6040-41ae-a96d-232c23482af8" providerId="ADAL" clId="{E58631E2-0E2E-40F6-83DD-0A8CA5A48FE6}" dt="2023-08-16T04:30:35.904" v="228" actId="1076"/>
          <ac:spMkLst>
            <pc:docMk/>
            <pc:sldMk cId="1675231928" sldId="485"/>
            <ac:spMk id="11" creationId="{BCC5B39E-5544-04C7-A78E-0218E76E856C}"/>
          </ac:spMkLst>
        </pc:spChg>
        <pc:spChg chg="add mod">
          <ac:chgData name="Stewart Gale" userId="3647ddd2-6040-41ae-a96d-232c23482af8" providerId="ADAL" clId="{E58631E2-0E2E-40F6-83DD-0A8CA5A48FE6}" dt="2023-08-15T19:32:31.696" v="243" actId="113"/>
          <ac:spMkLst>
            <pc:docMk/>
            <pc:sldMk cId="1675231928" sldId="485"/>
            <ac:spMk id="13" creationId="{FFE0FA65-5F5E-1272-9AE8-ACA89F56CF79}"/>
          </ac:spMkLst>
        </pc:spChg>
        <pc:grpChg chg="del mod">
          <ac:chgData name="Stewart Gale" userId="3647ddd2-6040-41ae-a96d-232c23482af8" providerId="ADAL" clId="{E58631E2-0E2E-40F6-83DD-0A8CA5A48FE6}" dt="2023-08-16T04:29:39.001" v="203" actId="478"/>
          <ac:grpSpMkLst>
            <pc:docMk/>
            <pc:sldMk cId="1675231928" sldId="4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E58631E2-0E2E-40F6-83DD-0A8CA5A48FE6}" dt="2023-08-16T04:22:34.137" v="0"/>
          <ac:cxnSpMkLst>
            <pc:docMk/>
            <pc:sldMk cId="1675231928" sldId="485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E58631E2-0E2E-40F6-83DD-0A8CA5A48FE6}" dt="2023-08-16T04:29:27.387" v="201"/>
        <pc:sldMkLst>
          <pc:docMk/>
          <pc:sldMk cId="4176743121" sldId="499"/>
        </pc:sld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176743121" sldId="499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8:17.459" v="192" actId="207"/>
          <ac:spMkLst>
            <pc:docMk/>
            <pc:sldMk cId="4176743121" sldId="499"/>
            <ac:spMk id="5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6T04:29:14.608" v="199" actId="1076"/>
          <ac:spMkLst>
            <pc:docMk/>
            <pc:sldMk cId="4176743121" sldId="499"/>
            <ac:spMk id="7" creationId="{AF071727-64F3-3461-12FF-2B52A62DE74B}"/>
          </ac:spMkLst>
        </pc:spChg>
        <pc:spChg chg="mod">
          <ac:chgData name="Stewart Gale" userId="3647ddd2-6040-41ae-a96d-232c23482af8" providerId="ADAL" clId="{E58631E2-0E2E-40F6-83DD-0A8CA5A48FE6}" dt="2023-08-16T04:26:36.943" v="154" actId="122"/>
          <ac:spMkLst>
            <pc:docMk/>
            <pc:sldMk cId="4176743121" sldId="499"/>
            <ac:spMk id="8" creationId="{00000000-0000-0000-0000-000000000000}"/>
          </ac:spMkLst>
        </pc:spChg>
        <pc:spChg chg="del mod">
          <ac:chgData name="Stewart Gale" userId="3647ddd2-6040-41ae-a96d-232c23482af8" providerId="ADAL" clId="{E58631E2-0E2E-40F6-83DD-0A8CA5A48FE6}" dt="2023-08-16T04:27:49.650" v="185" actId="478"/>
          <ac:spMkLst>
            <pc:docMk/>
            <pc:sldMk cId="4176743121" sldId="499"/>
            <ac:spMk id="9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6T04:29:14.608" v="199" actId="1076"/>
          <ac:spMkLst>
            <pc:docMk/>
            <pc:sldMk cId="4176743121" sldId="499"/>
            <ac:spMk id="11" creationId="{1C2BFCBB-D23C-856E-4B75-F613D2E3647A}"/>
          </ac:spMkLst>
        </pc:spChg>
        <pc:spChg chg="add mod">
          <ac:chgData name="Stewart Gale" userId="3647ddd2-6040-41ae-a96d-232c23482af8" providerId="ADAL" clId="{E58631E2-0E2E-40F6-83DD-0A8CA5A48FE6}" dt="2023-08-16T04:29:02.566" v="196" actId="1076"/>
          <ac:spMkLst>
            <pc:docMk/>
            <pc:sldMk cId="4176743121" sldId="499"/>
            <ac:spMk id="13" creationId="{DC977A2B-D1C9-AC7D-05BC-0EEC455E73FB}"/>
          </ac:spMkLst>
        </pc:spChg>
        <pc:spChg chg="add mod">
          <ac:chgData name="Stewart Gale" userId="3647ddd2-6040-41ae-a96d-232c23482af8" providerId="ADAL" clId="{E58631E2-0E2E-40F6-83DD-0A8CA5A48FE6}" dt="2023-08-16T04:28:08.602" v="191" actId="1076"/>
          <ac:spMkLst>
            <pc:docMk/>
            <pc:sldMk cId="4176743121" sldId="499"/>
            <ac:spMk id="15" creationId="{0119B543-A557-DA89-F412-9D37F286A69A}"/>
          </ac:spMkLst>
        </pc:spChg>
        <pc:grpChg chg="del mod">
          <ac:chgData name="Stewart Gale" userId="3647ddd2-6040-41ae-a96d-232c23482af8" providerId="ADAL" clId="{E58631E2-0E2E-40F6-83DD-0A8CA5A48FE6}" dt="2023-08-16T04:23:26.329" v="14" actId="478"/>
          <ac:grpSpMkLst>
            <pc:docMk/>
            <pc:sldMk cId="4176743121" sldId="49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E58631E2-0E2E-40F6-83DD-0A8CA5A48FE6}" dt="2023-08-16T04:22:34.137" v="0"/>
          <ac:cxnSpMkLst>
            <pc:docMk/>
            <pc:sldMk cId="4176743121" sldId="49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E58631E2-0E2E-40F6-83DD-0A8CA5A48FE6}" dt="2023-08-15T19:35:23.799" v="286" actId="1076"/>
        <pc:sldMkLst>
          <pc:docMk/>
          <pc:sldMk cId="3305154508" sldId="500"/>
        </pc:sldMkLst>
        <pc:spChg chg="mod topLvl">
          <ac:chgData name="Stewart Gale" userId="3647ddd2-6040-41ae-a96d-232c23482af8" providerId="ADAL" clId="{E58631E2-0E2E-40F6-83DD-0A8CA5A48FE6}" dt="2023-08-15T19:33:45.413" v="259" actId="1076"/>
          <ac:spMkLst>
            <pc:docMk/>
            <pc:sldMk cId="3305154508" sldId="500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5:11.971" v="284" actId="1076"/>
          <ac:spMkLst>
            <pc:docMk/>
            <pc:sldMk cId="3305154508" sldId="500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5:17.375" v="285" actId="1076"/>
          <ac:spMkLst>
            <pc:docMk/>
            <pc:sldMk cId="3305154508" sldId="500"/>
            <ac:spMk id="7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5:23.799" v="286" actId="1076"/>
          <ac:spMkLst>
            <pc:docMk/>
            <pc:sldMk cId="3305154508" sldId="500"/>
            <ac:spMk id="11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5:17.375" v="285" actId="1076"/>
          <ac:spMkLst>
            <pc:docMk/>
            <pc:sldMk cId="3305154508" sldId="500"/>
            <ac:spMk id="14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5:17.375" v="285" actId="1076"/>
          <ac:spMkLst>
            <pc:docMk/>
            <pc:sldMk cId="3305154508" sldId="500"/>
            <ac:spMk id="18" creationId="{00000000-0000-0000-0000-000000000000}"/>
          </ac:spMkLst>
        </pc:spChg>
        <pc:spChg chg="del mod">
          <ac:chgData name="Stewart Gale" userId="3647ddd2-6040-41ae-a96d-232c23482af8" providerId="ADAL" clId="{E58631E2-0E2E-40F6-83DD-0A8CA5A48FE6}" dt="2023-08-15T19:34:04.706" v="260" actId="478"/>
          <ac:spMkLst>
            <pc:docMk/>
            <pc:sldMk cId="3305154508" sldId="500"/>
            <ac:spMk id="21" creationId="{00000000-0000-0000-0000-000000000000}"/>
          </ac:spMkLst>
        </pc:spChg>
        <pc:grpChg chg="del mod">
          <ac:chgData name="Stewart Gale" userId="3647ddd2-6040-41ae-a96d-232c23482af8" providerId="ADAL" clId="{E58631E2-0E2E-40F6-83DD-0A8CA5A48FE6}" dt="2023-08-15T19:32:57.167" v="247" actId="478"/>
          <ac:grpSpMkLst>
            <pc:docMk/>
            <pc:sldMk cId="3305154508" sldId="50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E58631E2-0E2E-40F6-83DD-0A8CA5A48FE6}" dt="2023-08-15T19:32:57.167" v="247" actId="478"/>
          <ac:cxnSpMkLst>
            <pc:docMk/>
            <pc:sldMk cId="3305154508" sldId="50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E58631E2-0E2E-40F6-83DD-0A8CA5A48FE6}" dt="2023-08-15T19:35:17.375" v="285" actId="1076"/>
          <ac:cxnSpMkLst>
            <pc:docMk/>
            <pc:sldMk cId="3305154508" sldId="50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E58631E2-0E2E-40F6-83DD-0A8CA5A48FE6}" dt="2023-08-15T19:35:17.375" v="285" actId="1076"/>
          <ac:cxnSpMkLst>
            <pc:docMk/>
            <pc:sldMk cId="3305154508" sldId="500"/>
            <ac:cxnSpMk id="13" creationId="{00000000-0000-0000-0000-000000000000}"/>
          </ac:cxnSpMkLst>
        </pc:cxnChg>
      </pc:sldChg>
      <pc:sldChg chg="delSp modSp mod">
        <pc:chgData name="Stewart Gale" userId="3647ddd2-6040-41ae-a96d-232c23482af8" providerId="ADAL" clId="{E58631E2-0E2E-40F6-83DD-0A8CA5A48FE6}" dt="2023-08-15T19:37:24.399" v="345" actId="20577"/>
        <pc:sldMkLst>
          <pc:docMk/>
          <pc:sldMk cId="1058276657" sldId="502"/>
        </pc:sld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1058276657" sldId="502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7:09.815" v="341" actId="1076"/>
          <ac:spMkLst>
            <pc:docMk/>
            <pc:sldMk cId="1058276657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7:24.399" v="345" actId="20577"/>
          <ac:spMkLst>
            <pc:docMk/>
            <pc:sldMk cId="1058276657" sldId="502"/>
            <ac:spMk id="10" creationId="{00000000-0000-0000-0000-000000000000}"/>
          </ac:spMkLst>
        </pc:spChg>
        <pc:grpChg chg="del mod">
          <ac:chgData name="Stewart Gale" userId="3647ddd2-6040-41ae-a96d-232c23482af8" providerId="ADAL" clId="{E58631E2-0E2E-40F6-83DD-0A8CA5A48FE6}" dt="2023-08-15T19:35:32.436" v="288" actId="478"/>
          <ac:grpSpMkLst>
            <pc:docMk/>
            <pc:sldMk cId="1058276657" sldId="50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58631E2-0E2E-40F6-83DD-0A8CA5A48FE6}" dt="2023-08-15T19:37:05.643" v="340" actId="1076"/>
          <ac:picMkLst>
            <pc:docMk/>
            <pc:sldMk cId="1058276657" sldId="502"/>
            <ac:picMk id="6" creationId="{00000000-0000-0000-0000-000000000000}"/>
          </ac:picMkLst>
        </pc:picChg>
        <pc:cxnChg chg="mod">
          <ac:chgData name="Stewart Gale" userId="3647ddd2-6040-41ae-a96d-232c23482af8" providerId="ADAL" clId="{E58631E2-0E2E-40F6-83DD-0A8CA5A48FE6}" dt="2023-08-16T04:22:34.137" v="0"/>
          <ac:cxnSpMkLst>
            <pc:docMk/>
            <pc:sldMk cId="1058276657" sldId="502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E58631E2-0E2E-40F6-83DD-0A8CA5A48FE6}" dt="2023-08-15T19:46:35.770" v="377" actId="1076"/>
        <pc:sldMkLst>
          <pc:docMk/>
          <pc:sldMk cId="4063429640" sldId="503"/>
        </pc:sld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7:46.616" v="351" actId="1076"/>
          <ac:spMkLst>
            <pc:docMk/>
            <pc:sldMk cId="4063429640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6" creationId="{00000000-0000-0000-0000-000000000000}"/>
          </ac:spMkLst>
        </pc:spChg>
        <pc:spChg chg="del mod">
          <ac:chgData name="Stewart Gale" userId="3647ddd2-6040-41ae-a96d-232c23482af8" providerId="ADAL" clId="{E58631E2-0E2E-40F6-83DD-0A8CA5A48FE6}" dt="2023-08-15T19:37:50.288" v="353" actId="478"/>
          <ac:spMkLst>
            <pc:docMk/>
            <pc:sldMk cId="4063429640" sldId="503"/>
            <ac:spMk id="7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5T19:46:35.770" v="377" actId="1076"/>
          <ac:spMkLst>
            <pc:docMk/>
            <pc:sldMk cId="4063429640" sldId="503"/>
            <ac:spMk id="8" creationId="{06D2EAE4-F6F5-C784-B656-A3F0892678DD}"/>
          </ac:spMkLst>
        </pc:spChg>
        <pc:spChg chg="mod">
          <ac:chgData name="Stewart Gale" userId="3647ddd2-6040-41ae-a96d-232c23482af8" providerId="ADAL" clId="{E58631E2-0E2E-40F6-83DD-0A8CA5A48FE6}" dt="2023-08-15T19:38:25.533" v="357" actId="113"/>
          <ac:spMkLst>
            <pc:docMk/>
            <pc:sldMk cId="4063429640" sldId="503"/>
            <ac:spMk id="10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12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1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14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16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8:07.454" v="356" actId="1076"/>
          <ac:spMkLst>
            <pc:docMk/>
            <pc:sldMk cId="4063429640" sldId="503"/>
            <ac:spMk id="17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063429640" sldId="503"/>
            <ac:spMk id="18" creationId="{00000000-0000-0000-0000-000000000000}"/>
          </ac:spMkLst>
        </pc:spChg>
        <pc:grpChg chg="del mod">
          <ac:chgData name="Stewart Gale" userId="3647ddd2-6040-41ae-a96d-232c23482af8" providerId="ADAL" clId="{E58631E2-0E2E-40F6-83DD-0A8CA5A48FE6}" dt="2023-08-15T19:37:35.558" v="346" actId="478"/>
          <ac:grpSpMkLst>
            <pc:docMk/>
            <pc:sldMk cId="4063429640" sldId="5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E58631E2-0E2E-40F6-83DD-0A8CA5A48FE6}" dt="2023-08-16T04:22:34.137" v="0"/>
          <ac:cxnSpMkLst>
            <pc:docMk/>
            <pc:sldMk cId="4063429640" sldId="50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E58631E2-0E2E-40F6-83DD-0A8CA5A48FE6}" dt="2023-08-16T04:23:23.110" v="13" actId="1076"/>
        <pc:sldMkLst>
          <pc:docMk/>
          <pc:sldMk cId="3925340938" sldId="504"/>
        </pc:sld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3925340938" sldId="504"/>
            <ac:spMk id="3" creationId="{1DCD659B-9B0F-4736-B272-47379BEFFD3A}"/>
          </ac:spMkLst>
        </pc:spChg>
        <pc:spChg chg="mod">
          <ac:chgData name="Stewart Gale" userId="3647ddd2-6040-41ae-a96d-232c23482af8" providerId="ADAL" clId="{E58631E2-0E2E-40F6-83DD-0A8CA5A48FE6}" dt="2023-08-16T04:23:23.110" v="13" actId="1076"/>
          <ac:spMkLst>
            <pc:docMk/>
            <pc:sldMk cId="3925340938" sldId="504"/>
            <ac:spMk id="5" creationId="{00000000-0000-0000-0000-000000000000}"/>
          </ac:spMkLst>
        </pc:spChg>
        <pc:grpChg chg="del mod">
          <ac:chgData name="Stewart Gale" userId="3647ddd2-6040-41ae-a96d-232c23482af8" providerId="ADAL" clId="{E58631E2-0E2E-40F6-83DD-0A8CA5A48FE6}" dt="2023-08-16T04:22:36.304" v="1" actId="478"/>
          <ac:grpSpMkLst>
            <pc:docMk/>
            <pc:sldMk cId="3925340938" sldId="50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58631E2-0E2E-40F6-83DD-0A8CA5A48FE6}" dt="2023-08-16T04:22:34.137" v="0"/>
          <ac:cxnSpMkLst>
            <pc:docMk/>
            <pc:sldMk cId="3925340938" sldId="504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E58631E2-0E2E-40F6-83DD-0A8CA5A48FE6}" dt="2023-09-07T06:19:36.498" v="1049"/>
        <pc:sldMkLst>
          <pc:docMk/>
          <pc:sldMk cId="4145250086" sldId="505"/>
        </pc:sldMkLst>
        <pc:spChg chg="del mod topLvl">
          <ac:chgData name="Stewart Gale" userId="3647ddd2-6040-41ae-a96d-232c23482af8" providerId="ADAL" clId="{E58631E2-0E2E-40F6-83DD-0A8CA5A48FE6}" dt="2023-08-15T19:38:31.538" v="359" actId="478"/>
          <ac:spMkLst>
            <pc:docMk/>
            <pc:sldMk cId="4145250086" sldId="505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38:45.224" v="368" actId="14100"/>
          <ac:spMkLst>
            <pc:docMk/>
            <pc:sldMk cId="4145250086" sldId="505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k cId="4145250086" sldId="505"/>
            <ac:spMk id="6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5T19:46:54.431" v="382" actId="122"/>
          <ac:spMkLst>
            <pc:docMk/>
            <pc:sldMk cId="4145250086" sldId="505"/>
            <ac:spMk id="7" creationId="{646717C8-76F3-BE71-D422-4D099D708C67}"/>
          </ac:spMkLst>
        </pc:spChg>
        <pc:spChg chg="del mod">
          <ac:chgData name="Stewart Gale" userId="3647ddd2-6040-41ae-a96d-232c23482af8" providerId="ADAL" clId="{E58631E2-0E2E-40F6-83DD-0A8CA5A48FE6}" dt="2023-08-15T19:46:40.337" v="378" actId="478"/>
          <ac:spMkLst>
            <pc:docMk/>
            <pc:sldMk cId="4145250086" sldId="505"/>
            <ac:spMk id="8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5T19:47:16.628" v="385" actId="20577"/>
          <ac:spMkLst>
            <pc:docMk/>
            <pc:sldMk cId="4145250086" sldId="505"/>
            <ac:spMk id="10" creationId="{00000000-0000-0000-0000-000000000000}"/>
          </ac:spMkLst>
        </pc:spChg>
        <pc:spChg chg="add mod">
          <ac:chgData name="Stewart Gale" userId="3647ddd2-6040-41ae-a96d-232c23482af8" providerId="ADAL" clId="{E58631E2-0E2E-40F6-83DD-0A8CA5A48FE6}" dt="2023-08-15T19:47:26.268" v="388" actId="1076"/>
          <ac:spMkLst>
            <pc:docMk/>
            <pc:sldMk cId="4145250086" sldId="505"/>
            <ac:spMk id="11" creationId="{287C23DE-17E5-B434-1AC3-FEDE854B7434}"/>
          </ac:spMkLst>
        </pc:spChg>
        <pc:spChg chg="mod">
          <ac:chgData name="Stewart Gale" userId="3647ddd2-6040-41ae-a96d-232c23482af8" providerId="ADAL" clId="{E58631E2-0E2E-40F6-83DD-0A8CA5A48FE6}" dt="2023-08-15T19:47:47.037" v="392" actId="1076"/>
          <ac:spMkLst>
            <pc:docMk/>
            <pc:sldMk cId="4145250086" sldId="505"/>
            <ac:spMk id="12" creationId="{00000000-0000-0000-0000-000000000000}"/>
          </ac:spMkLst>
        </pc:spChg>
        <pc:grpChg chg="del mod">
          <ac:chgData name="Stewart Gale" userId="3647ddd2-6040-41ae-a96d-232c23482af8" providerId="ADAL" clId="{E58631E2-0E2E-40F6-83DD-0A8CA5A48FE6}" dt="2023-08-15T19:38:31.538" v="359" actId="478"/>
          <ac:grpSpMkLst>
            <pc:docMk/>
            <pc:sldMk cId="4145250086" sldId="505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E58631E2-0E2E-40F6-83DD-0A8CA5A48FE6}" dt="2023-08-15T19:38:33.137" v="361" actId="478"/>
          <ac:cxnSpMkLst>
            <pc:docMk/>
            <pc:sldMk cId="4145250086" sldId="505"/>
            <ac:cxnSpMk id="4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E58631E2-0E2E-40F6-83DD-0A8CA5A48FE6}" dt="2023-08-16T04:29:33.553" v="202" actId="1076"/>
        <pc:sldMkLst>
          <pc:docMk/>
          <pc:sldMk cId="3025515720" sldId="506"/>
        </pc:sldMkLst>
        <pc:spChg chg="add mod">
          <ac:chgData name="Stewart Gale" userId="3647ddd2-6040-41ae-a96d-232c23482af8" providerId="ADAL" clId="{E58631E2-0E2E-40F6-83DD-0A8CA5A48FE6}" dt="2023-08-16T04:25:56.665" v="145" actId="1076"/>
          <ac:spMkLst>
            <pc:docMk/>
            <pc:sldMk cId="3025515720" sldId="506"/>
            <ac:spMk id="3" creationId="{A997DF97-F195-D3A1-52CA-639517D986B9}"/>
          </ac:spMkLst>
        </pc:spChg>
        <pc:spChg chg="add mod">
          <ac:chgData name="Stewart Gale" userId="3647ddd2-6040-41ae-a96d-232c23482af8" providerId="ADAL" clId="{E58631E2-0E2E-40F6-83DD-0A8CA5A48FE6}" dt="2023-08-16T04:29:33.553" v="202" actId="1076"/>
          <ac:spMkLst>
            <pc:docMk/>
            <pc:sldMk cId="3025515720" sldId="506"/>
            <ac:spMk id="4" creationId="{460367DA-5BCA-D293-25ED-3580C5257B2C}"/>
          </ac:spMkLst>
        </pc:spChg>
      </pc:sldChg>
      <pc:sldChg chg="addSp delSp modSp new mod modAnim">
        <pc:chgData name="Stewart Gale" userId="3647ddd2-6040-41ae-a96d-232c23482af8" providerId="ADAL" clId="{E58631E2-0E2E-40F6-83DD-0A8CA5A48FE6}" dt="2023-08-15T19:52:38.281" v="463"/>
        <pc:sldMkLst>
          <pc:docMk/>
          <pc:sldMk cId="526908719" sldId="507"/>
        </pc:sldMkLst>
        <pc:spChg chg="add del">
          <ac:chgData name="Stewart Gale" userId="3647ddd2-6040-41ae-a96d-232c23482af8" providerId="ADAL" clId="{E58631E2-0E2E-40F6-83DD-0A8CA5A48FE6}" dt="2023-08-15T19:50:07.592" v="412" actId="478"/>
          <ac:spMkLst>
            <pc:docMk/>
            <pc:sldMk cId="526908719" sldId="507"/>
            <ac:spMk id="3" creationId="{7AD128CC-717F-E3DD-C936-6459D408D3F6}"/>
          </ac:spMkLst>
        </pc:spChg>
        <pc:spChg chg="add mod">
          <ac:chgData name="Stewart Gale" userId="3647ddd2-6040-41ae-a96d-232c23482af8" providerId="ADAL" clId="{E58631E2-0E2E-40F6-83DD-0A8CA5A48FE6}" dt="2023-08-15T19:50:03.969" v="411" actId="1076"/>
          <ac:spMkLst>
            <pc:docMk/>
            <pc:sldMk cId="526908719" sldId="507"/>
            <ac:spMk id="4" creationId="{0976CC59-205E-5C48-9965-42F2A34A257A}"/>
          </ac:spMkLst>
        </pc:spChg>
        <pc:spChg chg="add mod">
          <ac:chgData name="Stewart Gale" userId="3647ddd2-6040-41ae-a96d-232c23482af8" providerId="ADAL" clId="{E58631E2-0E2E-40F6-83DD-0A8CA5A48FE6}" dt="2023-08-15T19:51:34.208" v="443" actId="1076"/>
          <ac:spMkLst>
            <pc:docMk/>
            <pc:sldMk cId="526908719" sldId="507"/>
            <ac:spMk id="6" creationId="{5879C953-A260-C301-5213-25FE7BCD63E2}"/>
          </ac:spMkLst>
        </pc:spChg>
        <pc:spChg chg="add mod">
          <ac:chgData name="Stewart Gale" userId="3647ddd2-6040-41ae-a96d-232c23482af8" providerId="ADAL" clId="{E58631E2-0E2E-40F6-83DD-0A8CA5A48FE6}" dt="2023-08-15T19:52:23.905" v="461" actId="1076"/>
          <ac:spMkLst>
            <pc:docMk/>
            <pc:sldMk cId="526908719" sldId="507"/>
            <ac:spMk id="8" creationId="{CFF04D39-6B0F-D594-C7AD-A817C14B52B8}"/>
          </ac:spMkLst>
        </pc:spChg>
        <pc:spChg chg="add mod">
          <ac:chgData name="Stewart Gale" userId="3647ddd2-6040-41ae-a96d-232c23482af8" providerId="ADAL" clId="{E58631E2-0E2E-40F6-83DD-0A8CA5A48FE6}" dt="2023-08-15T19:52:20.694" v="460" actId="1076"/>
          <ac:spMkLst>
            <pc:docMk/>
            <pc:sldMk cId="526908719" sldId="507"/>
            <ac:spMk id="10" creationId="{D855B943-8C73-122A-FE9D-FB42CAC8FD35}"/>
          </ac:spMkLst>
        </pc:spChg>
        <pc:spChg chg="add mod">
          <ac:chgData name="Stewart Gale" userId="3647ddd2-6040-41ae-a96d-232c23482af8" providerId="ADAL" clId="{E58631E2-0E2E-40F6-83DD-0A8CA5A48FE6}" dt="2023-08-15T19:51:48.135" v="448" actId="1076"/>
          <ac:spMkLst>
            <pc:docMk/>
            <pc:sldMk cId="526908719" sldId="507"/>
            <ac:spMk id="12" creationId="{8069151F-FD3D-3226-63A6-8A0E50862AD1}"/>
          </ac:spMkLst>
        </pc:spChg>
        <pc:spChg chg="add mod">
          <ac:chgData name="Stewart Gale" userId="3647ddd2-6040-41ae-a96d-232c23482af8" providerId="ADAL" clId="{E58631E2-0E2E-40F6-83DD-0A8CA5A48FE6}" dt="2023-08-15T19:51:42.884" v="446" actId="1076"/>
          <ac:spMkLst>
            <pc:docMk/>
            <pc:sldMk cId="526908719" sldId="507"/>
            <ac:spMk id="14" creationId="{B5C53DC9-7F64-C8F2-A3B2-9A6DC482D9FB}"/>
          </ac:spMkLst>
        </pc:spChg>
        <pc:spChg chg="add mod">
          <ac:chgData name="Stewart Gale" userId="3647ddd2-6040-41ae-a96d-232c23482af8" providerId="ADAL" clId="{E58631E2-0E2E-40F6-83DD-0A8CA5A48FE6}" dt="2023-08-15T19:52:20.694" v="460" actId="1076"/>
          <ac:spMkLst>
            <pc:docMk/>
            <pc:sldMk cId="526908719" sldId="507"/>
            <ac:spMk id="16" creationId="{EDF6A4E1-485C-B083-FDD1-CFFDB5FA8B0D}"/>
          </ac:spMkLst>
        </pc:spChg>
      </pc:sldChg>
      <pc:sldChg chg="add del">
        <pc:chgData name="Stewart Gale" userId="3647ddd2-6040-41ae-a96d-232c23482af8" providerId="ADAL" clId="{E58631E2-0E2E-40F6-83DD-0A8CA5A48FE6}" dt="2023-08-15T19:35:30.028" v="287" actId="47"/>
        <pc:sldMkLst>
          <pc:docMk/>
          <pc:sldMk cId="4087121858" sldId="507"/>
        </pc:sldMkLst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404027293" sldId="508"/>
        </pc:sldMkLst>
      </pc:sldChg>
      <pc:sldChg chg="addSp modSp new del mod modAnim">
        <pc:chgData name="Stewart Gale" userId="3647ddd2-6040-41ae-a96d-232c23482af8" providerId="ADAL" clId="{E58631E2-0E2E-40F6-83DD-0A8CA5A48FE6}" dt="2023-08-15T20:21:45.712" v="1045" actId="2696"/>
        <pc:sldMkLst>
          <pc:docMk/>
          <pc:sldMk cId="2231279478" sldId="508"/>
        </pc:sldMkLst>
        <pc:spChg chg="add mod">
          <ac:chgData name="Stewart Gale" userId="3647ddd2-6040-41ae-a96d-232c23482af8" providerId="ADAL" clId="{E58631E2-0E2E-40F6-83DD-0A8CA5A48FE6}" dt="2023-08-15T19:53:58.129" v="481" actId="1076"/>
          <ac:spMkLst>
            <pc:docMk/>
            <pc:sldMk cId="2231279478" sldId="508"/>
            <ac:spMk id="3" creationId="{8BB2EF41-3DD4-7C1C-B5CD-9661450F45F0}"/>
          </ac:spMkLst>
        </pc:spChg>
        <pc:spChg chg="add mod">
          <ac:chgData name="Stewart Gale" userId="3647ddd2-6040-41ae-a96d-232c23482af8" providerId="ADAL" clId="{E58631E2-0E2E-40F6-83DD-0A8CA5A48FE6}" dt="2023-08-15T19:56:39.824" v="537" actId="1076"/>
          <ac:spMkLst>
            <pc:docMk/>
            <pc:sldMk cId="2231279478" sldId="508"/>
            <ac:spMk id="4" creationId="{7BDA272E-EEAE-824E-FD40-BC1B70068D3F}"/>
          </ac:spMkLst>
        </pc:spChg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961702449" sldId="509"/>
        </pc:sldMkLst>
      </pc:sldChg>
      <pc:sldChg chg="addSp delSp modSp new del mod modAnim">
        <pc:chgData name="Stewart Gale" userId="3647ddd2-6040-41ae-a96d-232c23482af8" providerId="ADAL" clId="{E58631E2-0E2E-40F6-83DD-0A8CA5A48FE6}" dt="2023-08-15T20:21:45.712" v="1045" actId="2696"/>
        <pc:sldMkLst>
          <pc:docMk/>
          <pc:sldMk cId="1407209914" sldId="509"/>
        </pc:sldMkLst>
        <pc:spChg chg="add mod">
          <ac:chgData name="Stewart Gale" userId="3647ddd2-6040-41ae-a96d-232c23482af8" providerId="ADAL" clId="{E58631E2-0E2E-40F6-83DD-0A8CA5A48FE6}" dt="2023-08-15T19:57:50.757" v="586" actId="14100"/>
          <ac:spMkLst>
            <pc:docMk/>
            <pc:sldMk cId="1407209914" sldId="509"/>
            <ac:spMk id="2" creationId="{B08D6124-34F7-F885-50E1-DA7F41A09141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4" creationId="{17EE426F-B59D-22D8-F86C-9D560A79C9DC}"/>
          </ac:spMkLst>
        </pc:spChg>
        <pc:spChg chg="add mod">
          <ac:chgData name="Stewart Gale" userId="3647ddd2-6040-41ae-a96d-232c23482af8" providerId="ADAL" clId="{E58631E2-0E2E-40F6-83DD-0A8CA5A48FE6}" dt="2023-08-15T20:06:52.153" v="794" actId="1076"/>
          <ac:spMkLst>
            <pc:docMk/>
            <pc:sldMk cId="1407209914" sldId="509"/>
            <ac:spMk id="6" creationId="{347EF11E-3736-FAF5-8B56-B190A967B974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8" creationId="{060F6A9A-DE99-3C8A-29E7-F400BF023B93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10" creationId="{E861522F-2969-2D14-C9EF-6EC35925130E}"/>
          </ac:spMkLst>
        </pc:spChg>
        <pc:spChg chg="add del mod">
          <ac:chgData name="Stewart Gale" userId="3647ddd2-6040-41ae-a96d-232c23482af8" providerId="ADAL" clId="{E58631E2-0E2E-40F6-83DD-0A8CA5A48FE6}" dt="2023-08-15T20:03:31.305" v="744" actId="478"/>
          <ac:spMkLst>
            <pc:docMk/>
            <pc:sldMk cId="1407209914" sldId="509"/>
            <ac:spMk id="12" creationId="{FA9913AE-6F30-4FFA-102A-FC000D035455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13" creationId="{73F40522-8322-3586-61D3-AD2F80F56BED}"/>
          </ac:spMkLst>
        </pc:spChg>
        <pc:spChg chg="add del mod">
          <ac:chgData name="Stewart Gale" userId="3647ddd2-6040-41ae-a96d-232c23482af8" providerId="ADAL" clId="{E58631E2-0E2E-40F6-83DD-0A8CA5A48FE6}" dt="2023-08-15T20:04:37.457" v="763" actId="478"/>
          <ac:spMkLst>
            <pc:docMk/>
            <pc:sldMk cId="1407209914" sldId="509"/>
            <ac:spMk id="15" creationId="{67FDAA50-6A34-6CBA-D4DB-8215A2B5F2FA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16" creationId="{AF98FB72-4D8C-B4EC-AD43-21DC0924BFAF}"/>
          </ac:spMkLst>
        </pc:spChg>
        <pc:spChg chg="add mod">
          <ac:chgData name="Stewart Gale" userId="3647ddd2-6040-41ae-a96d-232c23482af8" providerId="ADAL" clId="{E58631E2-0E2E-40F6-83DD-0A8CA5A48FE6}" dt="2023-08-15T20:06:54.687" v="795" actId="1036"/>
          <ac:spMkLst>
            <pc:docMk/>
            <pc:sldMk cId="1407209914" sldId="509"/>
            <ac:spMk id="18" creationId="{871D3D7E-D8B5-FF75-39C0-A1756F30A91C}"/>
          </ac:spMkLst>
        </pc:spChg>
      </pc:sldChg>
      <pc:sldChg chg="addSp modSp new del mod modAnim">
        <pc:chgData name="Stewart Gale" userId="3647ddd2-6040-41ae-a96d-232c23482af8" providerId="ADAL" clId="{E58631E2-0E2E-40F6-83DD-0A8CA5A48FE6}" dt="2023-08-15T20:21:45.712" v="1045" actId="2696"/>
        <pc:sldMkLst>
          <pc:docMk/>
          <pc:sldMk cId="2945915791" sldId="510"/>
        </pc:sldMkLst>
        <pc:spChg chg="add mod">
          <ac:chgData name="Stewart Gale" userId="3647ddd2-6040-41ae-a96d-232c23482af8" providerId="ADAL" clId="{E58631E2-0E2E-40F6-83DD-0A8CA5A48FE6}" dt="2023-08-15T20:11:11.036" v="858" actId="1076"/>
          <ac:spMkLst>
            <pc:docMk/>
            <pc:sldMk cId="2945915791" sldId="510"/>
            <ac:spMk id="2" creationId="{59B4F237-39AF-337B-44E7-DBEE9965148F}"/>
          </ac:spMkLst>
        </pc:spChg>
        <pc:spChg chg="add mod">
          <ac:chgData name="Stewart Gale" userId="3647ddd2-6040-41ae-a96d-232c23482af8" providerId="ADAL" clId="{E58631E2-0E2E-40F6-83DD-0A8CA5A48FE6}" dt="2023-08-15T20:11:42.372" v="869" actId="1076"/>
          <ac:spMkLst>
            <pc:docMk/>
            <pc:sldMk cId="2945915791" sldId="510"/>
            <ac:spMk id="4" creationId="{05A342E4-5574-099A-DDDC-6859D980774C}"/>
          </ac:spMkLst>
        </pc:spChg>
        <pc:spChg chg="add mod">
          <ac:chgData name="Stewart Gale" userId="3647ddd2-6040-41ae-a96d-232c23482af8" providerId="ADAL" clId="{E58631E2-0E2E-40F6-83DD-0A8CA5A48FE6}" dt="2023-08-15T20:11:28.005" v="864" actId="1076"/>
          <ac:spMkLst>
            <pc:docMk/>
            <pc:sldMk cId="2945915791" sldId="510"/>
            <ac:spMk id="6" creationId="{BC7E9065-5156-4627-948C-022FB02ED212}"/>
          </ac:spMkLst>
        </pc:spChg>
        <pc:spChg chg="add mod">
          <ac:chgData name="Stewart Gale" userId="3647ddd2-6040-41ae-a96d-232c23482af8" providerId="ADAL" clId="{E58631E2-0E2E-40F6-83DD-0A8CA5A48FE6}" dt="2023-08-15T20:12:19.307" v="876" actId="1076"/>
          <ac:spMkLst>
            <pc:docMk/>
            <pc:sldMk cId="2945915791" sldId="510"/>
            <ac:spMk id="8" creationId="{8B6E02BD-9029-166C-E45E-C3A19C8BFEF3}"/>
          </ac:spMkLst>
        </pc:spChg>
        <pc:spChg chg="add mod">
          <ac:chgData name="Stewart Gale" userId="3647ddd2-6040-41ae-a96d-232c23482af8" providerId="ADAL" clId="{E58631E2-0E2E-40F6-83DD-0A8CA5A48FE6}" dt="2023-08-15T20:11:49.545" v="872" actId="1076"/>
          <ac:spMkLst>
            <pc:docMk/>
            <pc:sldMk cId="2945915791" sldId="510"/>
            <ac:spMk id="10" creationId="{3CA16DDC-7C58-DE24-3EE2-BC64354385AF}"/>
          </ac:spMkLst>
        </pc:spChg>
        <pc:spChg chg="add mod">
          <ac:chgData name="Stewart Gale" userId="3647ddd2-6040-41ae-a96d-232c23482af8" providerId="ADAL" clId="{E58631E2-0E2E-40F6-83DD-0A8CA5A48FE6}" dt="2023-08-15T20:11:15.458" v="859" actId="1076"/>
          <ac:spMkLst>
            <pc:docMk/>
            <pc:sldMk cId="2945915791" sldId="510"/>
            <ac:spMk id="12" creationId="{81128910-EBE1-E758-B3EF-60447E89FB34}"/>
          </ac:spMkLst>
        </pc:spChg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3312942333" sldId="510"/>
        </pc:sldMkLst>
      </pc:sldChg>
      <pc:sldChg chg="addSp modSp new del mod modAnim">
        <pc:chgData name="Stewart Gale" userId="3647ddd2-6040-41ae-a96d-232c23482af8" providerId="ADAL" clId="{E58631E2-0E2E-40F6-83DD-0A8CA5A48FE6}" dt="2023-08-15T20:21:45.712" v="1045" actId="2696"/>
        <pc:sldMkLst>
          <pc:docMk/>
          <pc:sldMk cId="3177652305" sldId="511"/>
        </pc:sldMkLst>
        <pc:spChg chg="add mod">
          <ac:chgData name="Stewart Gale" userId="3647ddd2-6040-41ae-a96d-232c23482af8" providerId="ADAL" clId="{E58631E2-0E2E-40F6-83DD-0A8CA5A48FE6}" dt="2023-08-15T20:17:47.757" v="983" actId="1076"/>
          <ac:spMkLst>
            <pc:docMk/>
            <pc:sldMk cId="3177652305" sldId="511"/>
            <ac:spMk id="2" creationId="{983DF7A0-29FD-A64B-33EE-8142A9C06CEE}"/>
          </ac:spMkLst>
        </pc:spChg>
        <pc:spChg chg="add mod">
          <ac:chgData name="Stewart Gale" userId="3647ddd2-6040-41ae-a96d-232c23482af8" providerId="ADAL" clId="{E58631E2-0E2E-40F6-83DD-0A8CA5A48FE6}" dt="2023-08-15T20:17:44.726" v="982" actId="1076"/>
          <ac:spMkLst>
            <pc:docMk/>
            <pc:sldMk cId="3177652305" sldId="511"/>
            <ac:spMk id="3" creationId="{98FAFCEC-9310-6029-7C07-9ECCF9B2ABC5}"/>
          </ac:spMkLst>
        </pc:spChg>
        <pc:spChg chg="add mod">
          <ac:chgData name="Stewart Gale" userId="3647ddd2-6040-41ae-a96d-232c23482af8" providerId="ADAL" clId="{E58631E2-0E2E-40F6-83DD-0A8CA5A48FE6}" dt="2023-08-15T20:14:45.402" v="937" actId="113"/>
          <ac:spMkLst>
            <pc:docMk/>
            <pc:sldMk cId="3177652305" sldId="511"/>
            <ac:spMk id="5" creationId="{63284EAC-ADC4-47AD-50F7-4A6282CC547C}"/>
          </ac:spMkLst>
        </pc:spChg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3966780658" sldId="511"/>
        </pc:sldMkLst>
      </pc:sldChg>
      <pc:sldChg chg="new del">
        <pc:chgData name="Stewart Gale" userId="3647ddd2-6040-41ae-a96d-232c23482af8" providerId="ADAL" clId="{E58631E2-0E2E-40F6-83DD-0A8CA5A48FE6}" dt="2023-08-15T20:15:14.682" v="941" actId="47"/>
        <pc:sldMkLst>
          <pc:docMk/>
          <pc:sldMk cId="743558730" sldId="512"/>
        </pc:sldMkLst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1801425367" sldId="513"/>
        </pc:sldMkLst>
      </pc:sldChg>
      <pc:sldChg chg="modSp add del mod">
        <pc:chgData name="Stewart Gale" userId="3647ddd2-6040-41ae-a96d-232c23482af8" providerId="ADAL" clId="{E58631E2-0E2E-40F6-83DD-0A8CA5A48FE6}" dt="2023-08-15T20:21:45.712" v="1045" actId="2696"/>
        <pc:sldMkLst>
          <pc:docMk/>
          <pc:sldMk cId="3513376586" sldId="513"/>
        </pc:sldMkLst>
        <pc:spChg chg="mod">
          <ac:chgData name="Stewart Gale" userId="3647ddd2-6040-41ae-a96d-232c23482af8" providerId="ADAL" clId="{E58631E2-0E2E-40F6-83DD-0A8CA5A48FE6}" dt="2023-08-15T20:20:58.929" v="1044" actId="20577"/>
          <ac:spMkLst>
            <pc:docMk/>
            <pc:sldMk cId="3513376586" sldId="513"/>
            <ac:spMk id="2" creationId="{983DF7A0-29FD-A64B-33EE-8142A9C06CEE}"/>
          </ac:spMkLst>
        </pc:spChg>
        <pc:spChg chg="mod">
          <ac:chgData name="Stewart Gale" userId="3647ddd2-6040-41ae-a96d-232c23482af8" providerId="ADAL" clId="{E58631E2-0E2E-40F6-83DD-0A8CA5A48FE6}" dt="2023-08-15T20:20:35.118" v="1034" actId="1076"/>
          <ac:spMkLst>
            <pc:docMk/>
            <pc:sldMk cId="3513376586" sldId="513"/>
            <ac:spMk id="3" creationId="{98FAFCEC-9310-6029-7C07-9ECCF9B2ABC5}"/>
          </ac:spMkLst>
        </pc:spChg>
        <pc:spChg chg="mod">
          <ac:chgData name="Stewart Gale" userId="3647ddd2-6040-41ae-a96d-232c23482af8" providerId="ADAL" clId="{E58631E2-0E2E-40F6-83DD-0A8CA5A48FE6}" dt="2023-08-15T20:20:54.153" v="1042" actId="1076"/>
          <ac:spMkLst>
            <pc:docMk/>
            <pc:sldMk cId="3513376586" sldId="513"/>
            <ac:spMk id="5" creationId="{63284EAC-ADC4-47AD-50F7-4A6282CC547C}"/>
          </ac:spMkLst>
        </pc:spChg>
      </pc:sldChg>
      <pc:sldChg chg="modSp add del mod">
        <pc:chgData name="Stewart Gale" userId="3647ddd2-6040-41ae-a96d-232c23482af8" providerId="ADAL" clId="{E58631E2-0E2E-40F6-83DD-0A8CA5A48FE6}" dt="2023-08-15T20:21:45.712" v="1045" actId="2696"/>
        <pc:sldMkLst>
          <pc:docMk/>
          <pc:sldMk cId="1336317576" sldId="514"/>
        </pc:sldMkLst>
        <pc:spChg chg="mod">
          <ac:chgData name="Stewart Gale" userId="3647ddd2-6040-41ae-a96d-232c23482af8" providerId="ADAL" clId="{E58631E2-0E2E-40F6-83DD-0A8CA5A48FE6}" dt="2023-08-15T20:20:20.926" v="1032" actId="1076"/>
          <ac:spMkLst>
            <pc:docMk/>
            <pc:sldMk cId="1336317576" sldId="514"/>
            <ac:spMk id="2" creationId="{983DF7A0-29FD-A64B-33EE-8142A9C06CEE}"/>
          </ac:spMkLst>
        </pc:spChg>
        <pc:spChg chg="mod">
          <ac:chgData name="Stewart Gale" userId="3647ddd2-6040-41ae-a96d-232c23482af8" providerId="ADAL" clId="{E58631E2-0E2E-40F6-83DD-0A8CA5A48FE6}" dt="2023-08-15T20:20:16.527" v="1030" actId="1076"/>
          <ac:spMkLst>
            <pc:docMk/>
            <pc:sldMk cId="1336317576" sldId="514"/>
            <ac:spMk id="3" creationId="{98FAFCEC-9310-6029-7C07-9ECCF9B2ABC5}"/>
          </ac:spMkLst>
        </pc:spChg>
        <pc:spChg chg="mod">
          <ac:chgData name="Stewart Gale" userId="3647ddd2-6040-41ae-a96d-232c23482af8" providerId="ADAL" clId="{E58631E2-0E2E-40F6-83DD-0A8CA5A48FE6}" dt="2023-08-15T20:20:13.330" v="1029" actId="1076"/>
          <ac:spMkLst>
            <pc:docMk/>
            <pc:sldMk cId="1336317576" sldId="514"/>
            <ac:spMk id="5" creationId="{63284EAC-ADC4-47AD-50F7-4A6282CC547C}"/>
          </ac:spMkLst>
        </pc:spChg>
      </pc:sldChg>
      <pc:sldChg chg="add del">
        <pc:chgData name="Stewart Gale" userId="3647ddd2-6040-41ae-a96d-232c23482af8" providerId="ADAL" clId="{E58631E2-0E2E-40F6-83DD-0A8CA5A48FE6}" dt="2023-08-15T20:21:56.940" v="1047"/>
        <pc:sldMkLst>
          <pc:docMk/>
          <pc:sldMk cId="1532465269" sldId="514"/>
        </pc:sldMkLst>
      </pc:sldChg>
      <pc:sldMasterChg chg="modSp modSldLayout">
        <pc:chgData name="Stewart Gale" userId="3647ddd2-6040-41ae-a96d-232c23482af8" providerId="ADAL" clId="{E58631E2-0E2E-40F6-83DD-0A8CA5A48FE6}" dt="2023-08-16T04:22:34.13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58631E2-0E2E-40F6-83DD-0A8CA5A48FE6}" dt="2023-08-16T04:22:34.13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58631E2-0E2E-40F6-83DD-0A8CA5A48FE6}" dt="2023-08-16T04:22:34.13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58631E2-0E2E-40F6-83DD-0A8CA5A48FE6}" dt="2023-08-16T04:22:34.13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D90FA64-F85E-4911-88D3-1E828DE9727F}"/>
    <pc:docChg chg="modSld">
      <pc:chgData name="Stewart Gale" userId="3647ddd2-6040-41ae-a96d-232c23482af8" providerId="ADAL" clId="{BD90FA64-F85E-4911-88D3-1E828DE9727F}" dt="2022-08-31T18:17:15.491" v="1" actId="20577"/>
      <pc:docMkLst>
        <pc:docMk/>
      </pc:docMkLst>
      <pc:sldChg chg="modSp mod">
        <pc:chgData name="Stewart Gale" userId="3647ddd2-6040-41ae-a96d-232c23482af8" providerId="ADAL" clId="{BD90FA64-F85E-4911-88D3-1E828DE9727F}" dt="2022-08-31T18:17:15.491" v="1" actId="20577"/>
        <pc:sldMkLst>
          <pc:docMk/>
          <pc:sldMk cId="3925340938" sldId="504"/>
        </pc:sldMkLst>
        <pc:spChg chg="mod">
          <ac:chgData name="Stewart Gale" userId="3647ddd2-6040-41ae-a96d-232c23482af8" providerId="ADAL" clId="{BD90FA64-F85E-4911-88D3-1E828DE9727F}" dt="2022-08-31T18:17:15.491" v="1" actId="20577"/>
          <ac:spMkLst>
            <pc:docMk/>
            <pc:sldMk cId="3925340938" sldId="504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372" y="474345"/>
            <a:ext cx="113052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600" b="1" dirty="0"/>
              <a:t>Equations and Inequalities</a:t>
            </a:r>
          </a:p>
          <a:p>
            <a:pPr algn="ctr"/>
            <a:r>
              <a:rPr lang="en-GB" sz="7600" dirty="0"/>
              <a:t>Simultaneous Equations</a:t>
            </a:r>
          </a:p>
          <a:p>
            <a:pPr algn="ctr"/>
            <a:endParaRPr lang="en-GB" sz="6600" dirty="0"/>
          </a:p>
          <a:p>
            <a:pPr algn="ctr"/>
            <a:r>
              <a:rPr lang="en-GB" sz="8000" dirty="0"/>
              <a:t>Chapter 3</a:t>
            </a:r>
          </a:p>
          <a:p>
            <a:pPr algn="ctr"/>
            <a:r>
              <a:rPr lang="en-GB" sz="80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392534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97DF97-F195-D3A1-52CA-639517D986B9}"/>
              </a:ext>
            </a:extLst>
          </p:cNvPr>
          <p:cNvSpPr txBox="1"/>
          <p:nvPr/>
        </p:nvSpPr>
        <p:spPr>
          <a:xfrm>
            <a:off x="1343472" y="764704"/>
            <a:ext cx="9289032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Simultaneous Equations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0367DA-5BCA-D293-25ED-3580C5257B2C}"/>
              </a:ext>
            </a:extLst>
          </p:cNvPr>
          <p:cNvSpPr txBox="1"/>
          <p:nvPr/>
        </p:nvSpPr>
        <p:spPr>
          <a:xfrm>
            <a:off x="623392" y="2348880"/>
            <a:ext cx="108732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Always substitute the </a:t>
            </a:r>
          </a:p>
          <a:p>
            <a:pPr algn="ctr"/>
            <a:r>
              <a:rPr lang="en-GB" sz="7200" b="1" dirty="0"/>
              <a:t>linear</a:t>
            </a:r>
            <a:r>
              <a:rPr lang="en-GB" sz="7200" dirty="0"/>
              <a:t> equation </a:t>
            </a:r>
            <a:r>
              <a:rPr lang="en-GB" sz="7200" b="1" dirty="0"/>
              <a:t>into</a:t>
            </a:r>
            <a:r>
              <a:rPr lang="en-GB" sz="7200" dirty="0"/>
              <a:t> </a:t>
            </a:r>
          </a:p>
          <a:p>
            <a:pPr algn="ctr"/>
            <a:r>
              <a:rPr lang="en-GB" sz="7200" dirty="0"/>
              <a:t>the </a:t>
            </a:r>
            <a:r>
              <a:rPr lang="en-GB" sz="7200" b="1" dirty="0"/>
              <a:t>quadratic</a:t>
            </a:r>
            <a:r>
              <a:rPr lang="en-GB" sz="7200" dirty="0"/>
              <a:t> equation. </a:t>
            </a:r>
          </a:p>
        </p:txBody>
      </p:sp>
    </p:spTree>
    <p:extLst>
      <p:ext uri="{BB962C8B-B14F-4D97-AF65-F5344CB8AC3E}">
        <p14:creationId xmlns:p14="http://schemas.microsoft.com/office/powerpoint/2010/main" val="3025515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11624" y="260648"/>
                <a:ext cx="5400600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Solve the simultaneous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60648"/>
                <a:ext cx="5400600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56240" y="692696"/>
                <a:ext cx="273049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=3−2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692696"/>
                <a:ext cx="273049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071727-64F3-3461-12FF-2B52A62DE74B}"/>
                  </a:ext>
                </a:extLst>
              </p:cNvPr>
              <p:cNvSpPr txBox="1"/>
              <p:nvPr/>
            </p:nvSpPr>
            <p:spPr>
              <a:xfrm>
                <a:off x="3323827" y="5840018"/>
                <a:ext cx="507037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𝑎𝑛𝑑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071727-64F3-3461-12FF-2B52A62DE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827" y="5840018"/>
                <a:ext cx="507037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2BFCBB-D23C-856E-4B75-F613D2E3647A}"/>
                  </a:ext>
                </a:extLst>
              </p:cNvPr>
              <p:cNvSpPr txBox="1"/>
              <p:nvPr/>
            </p:nvSpPr>
            <p:spPr>
              <a:xfrm>
                <a:off x="3071664" y="4293096"/>
                <a:ext cx="557470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𝑎𝑛𝑑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2BFCBB-D23C-856E-4B75-F613D2E36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293096"/>
                <a:ext cx="5574703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C977A2B-D1C9-AC7D-05BC-0EEC455E73FB}"/>
                  </a:ext>
                </a:extLst>
              </p:cNvPr>
              <p:cNvSpPr txBox="1"/>
              <p:nvPr/>
            </p:nvSpPr>
            <p:spPr>
              <a:xfrm>
                <a:off x="4583832" y="3246656"/>
                <a:ext cx="41749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C977A2B-D1C9-AC7D-05BC-0EEC455E7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246656"/>
                <a:ext cx="417499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19B543-A557-DA89-F412-9D37F286A69A}"/>
                  </a:ext>
                </a:extLst>
              </p:cNvPr>
              <p:cNvSpPr txBox="1"/>
              <p:nvPr/>
            </p:nvSpPr>
            <p:spPr>
              <a:xfrm>
                <a:off x="2063552" y="2276872"/>
                <a:ext cx="71169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3−2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3−2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19B543-A557-DA89-F412-9D37F286A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276872"/>
                <a:ext cx="711690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74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65730" y="188640"/>
                <a:ext cx="664263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Solve the simultaneous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=21</m:t>
                      </m:r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730" y="188640"/>
                <a:ext cx="6642638" cy="1754326"/>
              </a:xfrm>
              <a:prstGeom prst="rect">
                <a:avLst/>
              </a:prstGeom>
              <a:blipFill>
                <a:blip r:embed="rId2"/>
                <a:stretch>
                  <a:fillRect t="-6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53328" y="4546260"/>
                <a:ext cx="3528038" cy="9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8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328" y="4546260"/>
                <a:ext cx="3528038" cy="907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45251" y="2206207"/>
                <a:ext cx="386982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=21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251" y="2206207"/>
                <a:ext cx="386982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EC2018-2095-F855-3A6E-4E6536690B6C}"/>
                  </a:ext>
                </a:extLst>
              </p:cNvPr>
              <p:cNvSpPr txBox="1"/>
              <p:nvPr/>
            </p:nvSpPr>
            <p:spPr>
              <a:xfrm>
                <a:off x="3772314" y="3813522"/>
                <a:ext cx="441569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−20=0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EC2018-2095-F855-3A6E-4E6536690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314" y="3813522"/>
                <a:ext cx="441569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C5B39E-5544-04C7-A78E-0218E76E856C}"/>
                  </a:ext>
                </a:extLst>
              </p:cNvPr>
              <p:cNvSpPr txBox="1"/>
              <p:nvPr/>
            </p:nvSpPr>
            <p:spPr>
              <a:xfrm>
                <a:off x="3431704" y="3045821"/>
                <a:ext cx="45720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+1=21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C5B39E-5544-04C7-A78E-0218E76E8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045821"/>
                <a:ext cx="45720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E0FA65-5F5E-1272-9AE8-ACA89F56CF79}"/>
                  </a:ext>
                </a:extLst>
              </p:cNvPr>
              <p:cNvSpPr txBox="1"/>
              <p:nvPr/>
            </p:nvSpPr>
            <p:spPr>
              <a:xfrm>
                <a:off x="4485563" y="5770396"/>
                <a:ext cx="3263568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E0FA65-5F5E-1272-9AE8-ACA89F56C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563" y="5770396"/>
                <a:ext cx="3263568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27448" y="514561"/>
            <a:ext cx="979308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Simultaneous Equations and Graphs</a:t>
            </a:r>
            <a:endParaRPr lang="en-GB" sz="4800" b="1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246756" y="3046595"/>
            <a:ext cx="1119642" cy="30795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rot="17317874">
                <a:off x="7005879" y="5460928"/>
                <a:ext cx="1368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317874">
                <a:off x="7005879" y="5460928"/>
                <a:ext cx="136815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56943" y="1843950"/>
            <a:ext cx="60303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When you are solving a simultaneous equation, </a:t>
            </a:r>
          </a:p>
          <a:p>
            <a:pPr algn="ctr"/>
            <a:r>
              <a:rPr lang="en-GB" sz="4000" dirty="0"/>
              <a:t>what you really are doing is </a:t>
            </a:r>
          </a:p>
          <a:p>
            <a:pPr algn="ctr"/>
            <a:r>
              <a:rPr lang="en-GB" sz="4000" dirty="0"/>
              <a:t>finding the </a:t>
            </a:r>
          </a:p>
          <a:p>
            <a:pPr algn="ctr"/>
            <a:r>
              <a:rPr lang="en-GB" sz="4000" b="1" dirty="0"/>
              <a:t>POINT OF INTERSECTION</a:t>
            </a:r>
            <a:r>
              <a:rPr lang="en-GB" sz="4000" dirty="0"/>
              <a:t>.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6816080" y="3301944"/>
            <a:ext cx="2509819" cy="235931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2511400">
                <a:off x="8198096" y="4774970"/>
                <a:ext cx="1368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511400">
                <a:off x="8198096" y="4774970"/>
                <a:ext cx="136815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/>
          <p:cNvSpPr/>
          <p:nvPr/>
        </p:nvSpPr>
        <p:spPr>
          <a:xfrm>
            <a:off x="7739753" y="4163612"/>
            <a:ext cx="323544" cy="307745"/>
          </a:xfrm>
          <a:prstGeom prst="ellipse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119236" y="3925536"/>
            <a:ext cx="38853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/>
              <a:t>The point of intersection!</a:t>
            </a:r>
          </a:p>
        </p:txBody>
      </p:sp>
    </p:spTree>
    <p:extLst>
      <p:ext uri="{BB962C8B-B14F-4D97-AF65-F5344CB8AC3E}">
        <p14:creationId xmlns:p14="http://schemas.microsoft.com/office/powerpoint/2010/main" val="330515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5720" y="188640"/>
                <a:ext cx="5112568" cy="1586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  <m:oMath xmlns:m="http://schemas.openxmlformats.org/officeDocument/2006/math"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88640"/>
                <a:ext cx="5112568" cy="15863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847044"/>
            <a:ext cx="5472608" cy="4509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76120" y="2420888"/>
            <a:ext cx="4176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No points of intersection</a:t>
            </a:r>
          </a:p>
          <a:p>
            <a:pPr algn="ctr"/>
            <a:r>
              <a:rPr lang="en-GB" sz="4800" dirty="0"/>
              <a:t>means</a:t>
            </a:r>
          </a:p>
          <a:p>
            <a:pPr algn="ctr"/>
            <a:r>
              <a:rPr lang="en-GB" sz="4800" dirty="0"/>
              <a:t>no solutions. </a:t>
            </a:r>
          </a:p>
        </p:txBody>
      </p:sp>
    </p:spTree>
    <p:extLst>
      <p:ext uri="{BB962C8B-B14F-4D97-AF65-F5344CB8AC3E}">
        <p14:creationId xmlns:p14="http://schemas.microsoft.com/office/powerpoint/2010/main" val="1058276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76CC59-205E-5C48-9965-42F2A34A257A}"/>
                  </a:ext>
                </a:extLst>
              </p:cNvPr>
              <p:cNvSpPr txBox="1"/>
              <p:nvPr/>
            </p:nvSpPr>
            <p:spPr>
              <a:xfrm>
                <a:off x="1055440" y="260648"/>
                <a:ext cx="1008112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  <m:oMath xmlns:m="http://schemas.openxmlformats.org/officeDocument/2006/math">
                      <m:r>
                        <a:rPr lang="en-GB" sz="4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Prove algebraically that the lines never meet.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76CC59-205E-5C48-9965-42F2A34A2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60648"/>
                <a:ext cx="10081120" cy="1938992"/>
              </a:xfrm>
              <a:prstGeom prst="rect">
                <a:avLst/>
              </a:prstGeom>
              <a:blipFill>
                <a:blip r:embed="rId2"/>
                <a:stretch>
                  <a:fillRect b="-7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79C953-A260-C301-5213-25FE7BCD63E2}"/>
                  </a:ext>
                </a:extLst>
              </p:cNvPr>
              <p:cNvSpPr txBox="1"/>
              <p:nvPr/>
            </p:nvSpPr>
            <p:spPr>
              <a:xfrm>
                <a:off x="3791744" y="2348019"/>
                <a:ext cx="4608512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+1=2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79C953-A260-C301-5213-25FE7BCD6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2348019"/>
                <a:ext cx="4608512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F04D39-6B0F-D594-C7AD-A817C14B52B8}"/>
                  </a:ext>
                </a:extLst>
              </p:cNvPr>
              <p:cNvSpPr txBox="1"/>
              <p:nvPr/>
            </p:nvSpPr>
            <p:spPr>
              <a:xfrm>
                <a:off x="2099556" y="5394296"/>
                <a:ext cx="799288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𝟖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therefore no solutions,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and therefore no points of intersection.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F04D39-6B0F-D594-C7AD-A817C14B5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556" y="5394296"/>
                <a:ext cx="7992888" cy="1200329"/>
              </a:xfrm>
              <a:prstGeom prst="rect">
                <a:avLst/>
              </a:prstGeom>
              <a:blipFill>
                <a:blip r:embed="rId4"/>
                <a:stretch>
                  <a:fillRect l="-152" t="-8122" r="-76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55B943-8C73-122A-FE9D-FB42CAC8FD35}"/>
                  </a:ext>
                </a:extLst>
              </p:cNvPr>
              <p:cNvSpPr txBox="1"/>
              <p:nvPr/>
            </p:nvSpPr>
            <p:spPr>
              <a:xfrm>
                <a:off x="3407584" y="4630188"/>
                <a:ext cx="26164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𝑎𝑐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55B943-8C73-122A-FE9D-FB42CAC8F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584" y="4630188"/>
                <a:ext cx="261640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69151F-FD3D-3226-63A6-8A0E50862AD1}"/>
                  </a:ext>
                </a:extLst>
              </p:cNvPr>
              <p:cNvSpPr txBox="1"/>
              <p:nvPr/>
            </p:nvSpPr>
            <p:spPr>
              <a:xfrm>
                <a:off x="3971764" y="3848816"/>
                <a:ext cx="4320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=1,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=2,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69151F-FD3D-3226-63A6-8A0E50862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764" y="3848816"/>
                <a:ext cx="432048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53DC9-7F64-C8F2-A3B2-9A6DC482D9FB}"/>
                  </a:ext>
                </a:extLst>
              </p:cNvPr>
              <p:cNvSpPr txBox="1"/>
              <p:nvPr/>
            </p:nvSpPr>
            <p:spPr>
              <a:xfrm>
                <a:off x="3719736" y="3064649"/>
                <a:ext cx="36956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53DC9-7F64-C8F2-A3B2-9A6DC482D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064649"/>
                <a:ext cx="369561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F6A4E1-485C-B083-FDD1-CFFDB5FA8B0D}"/>
                  </a:ext>
                </a:extLst>
              </p:cNvPr>
              <p:cNvSpPr txBox="1"/>
              <p:nvPr/>
            </p:nvSpPr>
            <p:spPr>
              <a:xfrm>
                <a:off x="5807968" y="4658361"/>
                <a:ext cx="3047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4−12=−8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F6A4E1-485C-B083-FDD1-CFFDB5FA8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658361"/>
                <a:ext cx="304754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90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2291" y="209778"/>
                <a:ext cx="1082660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line with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2800" dirty="0"/>
                  <a:t> meets the curve with equation </a:t>
                </a:r>
              </a:p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 at exactly one point. </a:t>
                </a:r>
              </a:p>
              <a:p>
                <a:r>
                  <a:rPr lang="en-GB" sz="2800" dirty="0"/>
                  <a:t>Given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 is a positive constant:</a:t>
                </a:r>
              </a:p>
              <a:p>
                <a:r>
                  <a:rPr lang="en-GB" sz="2800" dirty="0"/>
                  <a:t>a) Find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b) For this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, find the coordinates of this point of intersection.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91" y="209778"/>
                <a:ext cx="10826600" cy="2246769"/>
              </a:xfrm>
              <a:prstGeom prst="rect">
                <a:avLst/>
              </a:prstGeom>
              <a:blipFill>
                <a:blip r:embed="rId2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42208" y="25949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+mj-lt"/>
              </a:rPr>
              <a:t>Substituting: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087888" y="6240780"/>
                <a:ext cx="460851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±2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but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is positive so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6240780"/>
                <a:ext cx="4608512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054376" y="2564905"/>
                <a:ext cx="5398318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376" y="2564905"/>
                <a:ext cx="5398318" cy="5232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80730" y="4299998"/>
                <a:ext cx="752375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One point of intersection therefore one solution</a:t>
                </a: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730" y="4299998"/>
                <a:ext cx="7523756" cy="954107"/>
              </a:xfrm>
              <a:prstGeom prst="rect">
                <a:avLst/>
              </a:prstGeom>
              <a:blipFill>
                <a:blip r:embed="rId5"/>
                <a:stretch>
                  <a:fillRect t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702448" y="3199434"/>
                <a:ext cx="4572000" cy="52328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448" y="3199434"/>
                <a:ext cx="4572000" cy="5232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142609" y="3795253"/>
                <a:ext cx="298350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609" y="3795253"/>
                <a:ext cx="29835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947733" y="5136531"/>
                <a:ext cx="31401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=4,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733" y="5136531"/>
                <a:ext cx="31401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015880" y="5542177"/>
                <a:ext cx="23394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16−4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542177"/>
                <a:ext cx="233942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6D2EAE4-F6F5-C784-B656-A3F0892678DD}"/>
              </a:ext>
            </a:extLst>
          </p:cNvPr>
          <p:cNvSpPr txBox="1"/>
          <p:nvPr/>
        </p:nvSpPr>
        <p:spPr>
          <a:xfrm>
            <a:off x="983432" y="2688080"/>
            <a:ext cx="43204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0634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83432" y="286487"/>
                <a:ext cx="10369152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line with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2800" dirty="0"/>
                  <a:t> meets the curve with equation </a:t>
                </a:r>
              </a:p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 at exactly one point. </a:t>
                </a:r>
              </a:p>
              <a:p>
                <a:r>
                  <a:rPr lang="en-GB" sz="2800" dirty="0"/>
                  <a:t>Given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 is a positive constant:</a:t>
                </a:r>
              </a:p>
              <a:p>
                <a:r>
                  <a:rPr lang="en-GB" sz="2800" dirty="0"/>
                  <a:t>a) Find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b) For this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, find the coordinates of this point of intersection.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86487"/>
                <a:ext cx="10369152" cy="2246769"/>
              </a:xfrm>
              <a:prstGeom prst="rect">
                <a:avLst/>
              </a:prstGeom>
              <a:blipFill>
                <a:blip r:embed="rId2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23592" y="2852937"/>
                <a:ext cx="79208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3200" dirty="0"/>
                  <a:t>,   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852937"/>
                <a:ext cx="7920880" cy="584775"/>
              </a:xfrm>
              <a:prstGeom prst="rect">
                <a:avLst/>
              </a:prstGeom>
              <a:blipFill>
                <a:blip r:embed="rId3"/>
                <a:stretch>
                  <a:fillRect l="-2002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367808" y="3717033"/>
                <a:ext cx="4032448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3717033"/>
                <a:ext cx="4032448" cy="5848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831870" y="5805264"/>
                <a:ext cx="667227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Hence point of intersection is </a:t>
                </a:r>
                <a:r>
                  <a:rPr lang="en-GB" sz="3200" b="1" dirty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870" y="5805264"/>
                <a:ext cx="6672276" cy="584775"/>
              </a:xfrm>
              <a:prstGeom prst="rect">
                <a:avLst/>
              </a:prstGeom>
              <a:blipFill>
                <a:blip r:embed="rId5"/>
                <a:stretch>
                  <a:fillRect l="-2377" t="-12500" r="-2102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46717C8-76F3-BE71-D422-4D099D708C67}"/>
              </a:ext>
            </a:extLst>
          </p:cNvPr>
          <p:cNvSpPr txBox="1"/>
          <p:nvPr/>
        </p:nvSpPr>
        <p:spPr>
          <a:xfrm>
            <a:off x="1055440" y="3028890"/>
            <a:ext cx="43204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7C23DE-17E5-B434-1AC3-FEDE854B7434}"/>
                  </a:ext>
                </a:extLst>
              </p:cNvPr>
              <p:cNvSpPr txBox="1"/>
              <p:nvPr/>
            </p:nvSpPr>
            <p:spPr>
              <a:xfrm>
                <a:off x="4368956" y="4761181"/>
                <a:ext cx="40324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 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𝑎𝑛𝑑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7C23DE-17E5-B434-1AC3-FEDE854B7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956" y="4761181"/>
                <a:ext cx="403244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525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18466</TotalTime>
  <Words>515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732</cp:revision>
  <dcterms:created xsi:type="dcterms:W3CDTF">2013-02-28T07:36:55Z</dcterms:created>
  <dcterms:modified xsi:type="dcterms:W3CDTF">2023-09-07T06:19:42Z</dcterms:modified>
</cp:coreProperties>
</file>