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97193" y="468523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f36c5210-7621-40a3-89e0-94a2b47f64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092" y="227212"/>
            <a:ext cx="5637878" cy="42284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f8408308-9cf6-4a5f-b3d5-488ca07692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74" y="227212"/>
            <a:ext cx="5635453" cy="42265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16548" y="528374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f36c5210-7621-40a3-89e0-94a2b47f64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761" y="360216"/>
            <a:ext cx="5637878" cy="422840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f8408308-9cf6-4a5f-b3d5-488ca07692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3" y="360216"/>
            <a:ext cx="5635453" cy="42265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234545" y="360216"/>
            <a:ext cx="5677094" cy="422659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527764" y="3014483"/>
            <a:ext cx="423058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1C1C1C"/>
                </a:solidFill>
                <a:latin typeface="robotolight"/>
              </a:rPr>
              <a:t>The student has found </a:t>
            </a:r>
            <a:r>
              <a:rPr lang="en-US" sz="3200" dirty="0" smtClean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3200" dirty="0">
                <a:solidFill>
                  <a:srgbClr val="1C1C1C"/>
                </a:solidFill>
                <a:latin typeface="robotolight"/>
              </a:rPr>
              <a:t>reciprocal of f(</a:t>
            </a:r>
            <a:r>
              <a:rPr lang="en-US" sz="3200" i="1" dirty="0">
                <a:solidFill>
                  <a:srgbClr val="1C1C1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3200" dirty="0">
                <a:solidFill>
                  <a:srgbClr val="1C1C1C"/>
                </a:solidFill>
                <a:latin typeface="robotolight"/>
              </a:rPr>
              <a:t>). They may be confused by the power.</a:t>
            </a:r>
            <a:endParaRPr lang="en-GB" sz="3200" dirty="0"/>
          </a:p>
        </p:txBody>
      </p:sp>
      <p:sp>
        <p:nvSpPr>
          <p:cNvPr id="2" name="Rectangle 1"/>
          <p:cNvSpPr/>
          <p:nvPr/>
        </p:nvSpPr>
        <p:spPr>
          <a:xfrm>
            <a:off x="9080696" y="1567933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f36c5210-7621-40a3-89e0-94a2b47f64a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27" y="198915"/>
            <a:ext cx="6710719" cy="503304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69" t="59025" r="62025" b="25852"/>
          <a:stretch/>
        </p:blipFill>
        <p:spPr>
          <a:xfrm>
            <a:off x="1421271" y="4934079"/>
            <a:ext cx="4790941" cy="1923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73501" y="3203816"/>
            <a:ext cx="42698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has added 5, rather than subtracting.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f8408308-9cf6-4a5f-b3d5-488ca07692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14" y="310340"/>
            <a:ext cx="6443290" cy="48324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516" t="59450" r="34732" b="24569"/>
          <a:stretch/>
        </p:blipFill>
        <p:spPr>
          <a:xfrm>
            <a:off x="1363286" y="4793673"/>
            <a:ext cx="4796160" cy="206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43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robotolight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2020-04-20T17:12:20Z</dcterms:modified>
</cp:coreProperties>
</file>