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610" r:id="rId2"/>
    <p:sldId id="612" r:id="rId3"/>
    <p:sldId id="613" r:id="rId4"/>
    <p:sldId id="608" r:id="rId5"/>
    <p:sldId id="60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892F0FC-9756-4232-8E88-3024815CBDE0}" v="50" dt="2023-09-30T20:51:26.4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27" autoAdjust="0"/>
    <p:restoredTop sz="88534" autoAdjust="0"/>
  </p:normalViewPr>
  <p:slideViewPr>
    <p:cSldViewPr>
      <p:cViewPr varScale="1">
        <p:scale>
          <a:sx n="76" d="100"/>
          <a:sy n="76" d="100"/>
        </p:scale>
        <p:origin x="54" y="426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EB0103C-2712-4127-A5CB-8EC587DF31B2}"/>
    <pc:docChg chg="undo custSel addSld delSld modSld sldOrd">
      <pc:chgData name="Stewart Gale" userId="3647ddd2-6040-41ae-a96d-232c23482af8" providerId="ADAL" clId="{DEB0103C-2712-4127-A5CB-8EC587DF31B2}" dt="2021-04-19T16:29:59.191" v="320" actId="1076"/>
      <pc:docMkLst>
        <pc:docMk/>
      </pc:docMkLst>
      <pc:sldChg chg="addSp delSp mod addAnim delAnim">
        <pc:chgData name="Stewart Gale" userId="3647ddd2-6040-41ae-a96d-232c23482af8" providerId="ADAL" clId="{DEB0103C-2712-4127-A5CB-8EC587DF31B2}" dt="2021-04-19T16:19:58.306" v="4" actId="478"/>
        <pc:sldMkLst>
          <pc:docMk/>
          <pc:sldMk cId="326682239" sldId="608"/>
        </pc:sldMkLst>
        <pc:spChg chg="add del">
          <ac:chgData name="Stewart Gale" userId="3647ddd2-6040-41ae-a96d-232c23482af8" providerId="ADAL" clId="{DEB0103C-2712-4127-A5CB-8EC587DF31B2}" dt="2021-04-19T16:19:58.306" v="4" actId="478"/>
          <ac:spMkLst>
            <pc:docMk/>
            <pc:sldMk cId="326682239" sldId="608"/>
            <ac:spMk id="5" creationId="{00000000-0000-0000-0000-000000000000}"/>
          </ac:spMkLst>
        </pc:spChg>
        <pc:spChg chg="add del">
          <ac:chgData name="Stewart Gale" userId="3647ddd2-6040-41ae-a96d-232c23482af8" providerId="ADAL" clId="{DEB0103C-2712-4127-A5CB-8EC587DF31B2}" dt="2021-04-19T16:19:58.306" v="4" actId="478"/>
          <ac:spMkLst>
            <pc:docMk/>
            <pc:sldMk cId="326682239" sldId="608"/>
            <ac:spMk id="7" creationId="{00000000-0000-0000-0000-000000000000}"/>
          </ac:spMkLst>
        </pc:spChg>
        <pc:spChg chg="add del">
          <ac:chgData name="Stewart Gale" userId="3647ddd2-6040-41ae-a96d-232c23482af8" providerId="ADAL" clId="{DEB0103C-2712-4127-A5CB-8EC587DF31B2}" dt="2021-04-19T16:19:58.306" v="4" actId="478"/>
          <ac:spMkLst>
            <pc:docMk/>
            <pc:sldMk cId="326682239" sldId="608"/>
            <ac:spMk id="8" creationId="{00000000-0000-0000-0000-000000000000}"/>
          </ac:spMkLst>
        </pc:spChg>
        <pc:spChg chg="add del">
          <ac:chgData name="Stewart Gale" userId="3647ddd2-6040-41ae-a96d-232c23482af8" providerId="ADAL" clId="{DEB0103C-2712-4127-A5CB-8EC587DF31B2}" dt="2021-04-19T16:19:58.306" v="4" actId="478"/>
          <ac:spMkLst>
            <pc:docMk/>
            <pc:sldMk cId="326682239" sldId="608"/>
            <ac:spMk id="42" creationId="{00000000-0000-0000-0000-000000000000}"/>
          </ac:spMkLst>
        </pc:spChg>
        <pc:spChg chg="add del">
          <ac:chgData name="Stewart Gale" userId="3647ddd2-6040-41ae-a96d-232c23482af8" providerId="ADAL" clId="{DEB0103C-2712-4127-A5CB-8EC587DF31B2}" dt="2021-04-19T16:19:58.306" v="4" actId="478"/>
          <ac:spMkLst>
            <pc:docMk/>
            <pc:sldMk cId="326682239" sldId="608"/>
            <ac:spMk id="43" creationId="{00000000-0000-0000-0000-000000000000}"/>
          </ac:spMkLst>
        </pc:spChg>
        <pc:spChg chg="add del">
          <ac:chgData name="Stewart Gale" userId="3647ddd2-6040-41ae-a96d-232c23482af8" providerId="ADAL" clId="{DEB0103C-2712-4127-A5CB-8EC587DF31B2}" dt="2021-04-19T16:19:58.306" v="4" actId="478"/>
          <ac:spMkLst>
            <pc:docMk/>
            <pc:sldMk cId="326682239" sldId="608"/>
            <ac:spMk id="44" creationId="{00000000-0000-0000-0000-000000000000}"/>
          </ac:spMkLst>
        </pc:spChg>
        <pc:spChg chg="add del">
          <ac:chgData name="Stewart Gale" userId="3647ddd2-6040-41ae-a96d-232c23482af8" providerId="ADAL" clId="{DEB0103C-2712-4127-A5CB-8EC587DF31B2}" dt="2021-04-19T16:19:58.306" v="4" actId="478"/>
          <ac:spMkLst>
            <pc:docMk/>
            <pc:sldMk cId="326682239" sldId="608"/>
            <ac:spMk id="48" creationId="{00000000-0000-0000-0000-000000000000}"/>
          </ac:spMkLst>
        </pc:spChg>
        <pc:grpChg chg="add del">
          <ac:chgData name="Stewart Gale" userId="3647ddd2-6040-41ae-a96d-232c23482af8" providerId="ADAL" clId="{DEB0103C-2712-4127-A5CB-8EC587DF31B2}" dt="2021-04-19T16:19:58.306" v="4" actId="478"/>
          <ac:grpSpMkLst>
            <pc:docMk/>
            <pc:sldMk cId="326682239" sldId="608"/>
            <ac:grpSpMk id="2" creationId="{00000000-0000-0000-0000-000000000000}"/>
          </ac:grpSpMkLst>
        </pc:grpChg>
        <pc:grpChg chg="add del">
          <ac:chgData name="Stewart Gale" userId="3647ddd2-6040-41ae-a96d-232c23482af8" providerId="ADAL" clId="{DEB0103C-2712-4127-A5CB-8EC587DF31B2}" dt="2021-04-19T16:19:58.306" v="4" actId="478"/>
          <ac:grpSpMkLst>
            <pc:docMk/>
            <pc:sldMk cId="326682239" sldId="608"/>
            <ac:grpSpMk id="4" creationId="{00000000-0000-0000-0000-000000000000}"/>
          </ac:grpSpMkLst>
        </pc:grpChg>
        <pc:grpChg chg="add del">
          <ac:chgData name="Stewart Gale" userId="3647ddd2-6040-41ae-a96d-232c23482af8" providerId="ADAL" clId="{DEB0103C-2712-4127-A5CB-8EC587DF31B2}" dt="2021-04-19T16:19:58.306" v="4" actId="478"/>
          <ac:grpSpMkLst>
            <pc:docMk/>
            <pc:sldMk cId="326682239" sldId="608"/>
            <ac:grpSpMk id="9" creationId="{00000000-0000-0000-0000-000000000000}"/>
          </ac:grpSpMkLst>
        </pc:grpChg>
        <pc:grpChg chg="add del">
          <ac:chgData name="Stewart Gale" userId="3647ddd2-6040-41ae-a96d-232c23482af8" providerId="ADAL" clId="{DEB0103C-2712-4127-A5CB-8EC587DF31B2}" dt="2021-04-19T16:19:58.306" v="4" actId="478"/>
          <ac:grpSpMkLst>
            <pc:docMk/>
            <pc:sldMk cId="326682239" sldId="608"/>
            <ac:grpSpMk id="12" creationId="{00000000-0000-0000-0000-000000000000}"/>
          </ac:grpSpMkLst>
        </pc:grpChg>
        <pc:grpChg chg="add del">
          <ac:chgData name="Stewart Gale" userId="3647ddd2-6040-41ae-a96d-232c23482af8" providerId="ADAL" clId="{DEB0103C-2712-4127-A5CB-8EC587DF31B2}" dt="2021-04-19T16:19:58.306" v="4" actId="478"/>
          <ac:grpSpMkLst>
            <pc:docMk/>
            <pc:sldMk cId="326682239" sldId="608"/>
            <ac:grpSpMk id="13" creationId="{00000000-0000-0000-0000-000000000000}"/>
          </ac:grpSpMkLst>
        </pc:grpChg>
        <pc:grpChg chg="add del">
          <ac:chgData name="Stewart Gale" userId="3647ddd2-6040-41ae-a96d-232c23482af8" providerId="ADAL" clId="{DEB0103C-2712-4127-A5CB-8EC587DF31B2}" dt="2021-04-19T16:19:58.306" v="4" actId="478"/>
          <ac:grpSpMkLst>
            <pc:docMk/>
            <pc:sldMk cId="326682239" sldId="608"/>
            <ac:grpSpMk id="14" creationId="{00000000-0000-0000-0000-000000000000}"/>
          </ac:grpSpMkLst>
        </pc:grpChg>
        <pc:graphicFrameChg chg="add del">
          <ac:chgData name="Stewart Gale" userId="3647ddd2-6040-41ae-a96d-232c23482af8" providerId="ADAL" clId="{DEB0103C-2712-4127-A5CB-8EC587DF31B2}" dt="2021-04-19T16:19:58.306" v="4" actId="478"/>
          <ac:graphicFrameMkLst>
            <pc:docMk/>
            <pc:sldMk cId="326682239" sldId="608"/>
            <ac:graphicFrameMk id="3" creationId="{00000000-0000-0000-0000-000000000000}"/>
          </ac:graphicFrameMkLst>
        </pc:graphicFrameChg>
        <pc:cxnChg chg="add del">
          <ac:chgData name="Stewart Gale" userId="3647ddd2-6040-41ae-a96d-232c23482af8" providerId="ADAL" clId="{DEB0103C-2712-4127-A5CB-8EC587DF31B2}" dt="2021-04-19T16:19:58.306" v="4" actId="478"/>
          <ac:cxnSpMkLst>
            <pc:docMk/>
            <pc:sldMk cId="326682239" sldId="608"/>
            <ac:cxnSpMk id="38" creationId="{00000000-0000-0000-0000-000000000000}"/>
          </ac:cxnSpMkLst>
        </pc:cxnChg>
        <pc:cxnChg chg="add del">
          <ac:chgData name="Stewart Gale" userId="3647ddd2-6040-41ae-a96d-232c23482af8" providerId="ADAL" clId="{DEB0103C-2712-4127-A5CB-8EC587DF31B2}" dt="2021-04-19T16:19:58.306" v="4" actId="478"/>
          <ac:cxnSpMkLst>
            <pc:docMk/>
            <pc:sldMk cId="326682239" sldId="608"/>
            <ac:cxnSpMk id="51" creationId="{00000000-0000-0000-0000-000000000000}"/>
          </ac:cxnSpMkLst>
        </pc:cxnChg>
        <pc:cxnChg chg="add del">
          <ac:chgData name="Stewart Gale" userId="3647ddd2-6040-41ae-a96d-232c23482af8" providerId="ADAL" clId="{DEB0103C-2712-4127-A5CB-8EC587DF31B2}" dt="2021-04-19T16:19:58.306" v="4" actId="478"/>
          <ac:cxnSpMkLst>
            <pc:docMk/>
            <pc:sldMk cId="326682239" sldId="608"/>
            <ac:cxnSpMk id="54" creationId="{00000000-0000-0000-0000-000000000000}"/>
          </ac:cxnSpMkLst>
        </pc:cxnChg>
        <pc:cxnChg chg="add del">
          <ac:chgData name="Stewart Gale" userId="3647ddd2-6040-41ae-a96d-232c23482af8" providerId="ADAL" clId="{DEB0103C-2712-4127-A5CB-8EC587DF31B2}" dt="2021-04-19T16:19:58.306" v="4" actId="478"/>
          <ac:cxnSpMkLst>
            <pc:docMk/>
            <pc:sldMk cId="326682239" sldId="608"/>
            <ac:cxnSpMk id="56" creationId="{00000000-0000-0000-0000-000000000000}"/>
          </ac:cxnSpMkLst>
        </pc:cxnChg>
        <pc:cxnChg chg="add del">
          <ac:chgData name="Stewart Gale" userId="3647ddd2-6040-41ae-a96d-232c23482af8" providerId="ADAL" clId="{DEB0103C-2712-4127-A5CB-8EC587DF31B2}" dt="2021-04-19T16:19:58.306" v="4" actId="478"/>
          <ac:cxnSpMkLst>
            <pc:docMk/>
            <pc:sldMk cId="326682239" sldId="608"/>
            <ac:cxnSpMk id="59" creationId="{00000000-0000-0000-0000-000000000000}"/>
          </ac:cxnSpMkLst>
        </pc:cxnChg>
        <pc:cxnChg chg="add del">
          <ac:chgData name="Stewart Gale" userId="3647ddd2-6040-41ae-a96d-232c23482af8" providerId="ADAL" clId="{DEB0103C-2712-4127-A5CB-8EC587DF31B2}" dt="2021-04-19T16:19:58.306" v="4" actId="478"/>
          <ac:cxnSpMkLst>
            <pc:docMk/>
            <pc:sldMk cId="326682239" sldId="608"/>
            <ac:cxnSpMk id="60" creationId="{00000000-0000-0000-0000-000000000000}"/>
          </ac:cxnSpMkLst>
        </pc:cxnChg>
      </pc:sldChg>
      <pc:sldChg chg="modSp mod">
        <pc:chgData name="Stewart Gale" userId="3647ddd2-6040-41ae-a96d-232c23482af8" providerId="ADAL" clId="{DEB0103C-2712-4127-A5CB-8EC587DF31B2}" dt="2021-04-19T16:19:45.389" v="1" actId="20577"/>
        <pc:sldMkLst>
          <pc:docMk/>
          <pc:sldMk cId="2381663879" sldId="610"/>
        </pc:sldMkLst>
        <pc:spChg chg="mod">
          <ac:chgData name="Stewart Gale" userId="3647ddd2-6040-41ae-a96d-232c23482af8" providerId="ADAL" clId="{DEB0103C-2712-4127-A5CB-8EC587DF31B2}" dt="2021-04-19T16:19:45.389" v="1" actId="20577"/>
          <ac:spMkLst>
            <pc:docMk/>
            <pc:sldMk cId="2381663879" sldId="610"/>
            <ac:spMk id="5" creationId="{00000000-0000-0000-0000-000000000000}"/>
          </ac:spMkLst>
        </pc:spChg>
      </pc:sldChg>
      <pc:sldChg chg="add del">
        <pc:chgData name="Stewart Gale" userId="3647ddd2-6040-41ae-a96d-232c23482af8" providerId="ADAL" clId="{DEB0103C-2712-4127-A5CB-8EC587DF31B2}" dt="2021-04-19T16:25:57.093" v="142" actId="47"/>
        <pc:sldMkLst>
          <pc:docMk/>
          <pc:sldMk cId="3224483355" sldId="611"/>
        </pc:sldMkLst>
      </pc:sldChg>
      <pc:sldChg chg="addSp modSp new mod ord modAnim">
        <pc:chgData name="Stewart Gale" userId="3647ddd2-6040-41ae-a96d-232c23482af8" providerId="ADAL" clId="{DEB0103C-2712-4127-A5CB-8EC587DF31B2}" dt="2021-04-19T16:25:51.863" v="141"/>
        <pc:sldMkLst>
          <pc:docMk/>
          <pc:sldMk cId="315848648" sldId="612"/>
        </pc:sldMkLst>
        <pc:spChg chg="mod">
          <ac:chgData name="Stewart Gale" userId="3647ddd2-6040-41ae-a96d-232c23482af8" providerId="ADAL" clId="{DEB0103C-2712-4127-A5CB-8EC587DF31B2}" dt="2021-04-19T16:20:08.223" v="6"/>
          <ac:spMkLst>
            <pc:docMk/>
            <pc:sldMk cId="315848648" sldId="612"/>
            <ac:spMk id="3" creationId="{04707E12-8477-428C-B9CB-2CCAE26E8816}"/>
          </ac:spMkLst>
        </pc:spChg>
        <pc:spChg chg="add mod">
          <ac:chgData name="Stewart Gale" userId="3647ddd2-6040-41ae-a96d-232c23482af8" providerId="ADAL" clId="{DEB0103C-2712-4127-A5CB-8EC587DF31B2}" dt="2021-04-19T16:25:48.044" v="139" actId="1076"/>
          <ac:spMkLst>
            <pc:docMk/>
            <pc:sldMk cId="315848648" sldId="612"/>
            <ac:spMk id="11" creationId="{4C59B893-EAB2-4849-A804-773381B63D01}"/>
          </ac:spMkLst>
        </pc:spChg>
        <pc:spChg chg="add mod">
          <ac:chgData name="Stewart Gale" userId="3647ddd2-6040-41ae-a96d-232c23482af8" providerId="ADAL" clId="{DEB0103C-2712-4127-A5CB-8EC587DF31B2}" dt="2021-04-19T16:25:48.044" v="139" actId="1076"/>
          <ac:spMkLst>
            <pc:docMk/>
            <pc:sldMk cId="315848648" sldId="612"/>
            <ac:spMk id="13" creationId="{E28889F8-1623-4C73-9C8D-44FD72A1558F}"/>
          </ac:spMkLst>
        </pc:spChg>
        <pc:spChg chg="add mod">
          <ac:chgData name="Stewart Gale" userId="3647ddd2-6040-41ae-a96d-232c23482af8" providerId="ADAL" clId="{DEB0103C-2712-4127-A5CB-8EC587DF31B2}" dt="2021-04-19T16:25:48.044" v="139" actId="1076"/>
          <ac:spMkLst>
            <pc:docMk/>
            <pc:sldMk cId="315848648" sldId="612"/>
            <ac:spMk id="15" creationId="{8E2568FD-E495-485B-9749-8120CC312C7C}"/>
          </ac:spMkLst>
        </pc:spChg>
        <pc:spChg chg="add mod">
          <ac:chgData name="Stewart Gale" userId="3647ddd2-6040-41ae-a96d-232c23482af8" providerId="ADAL" clId="{DEB0103C-2712-4127-A5CB-8EC587DF31B2}" dt="2021-04-19T16:25:48.044" v="139" actId="1076"/>
          <ac:spMkLst>
            <pc:docMk/>
            <pc:sldMk cId="315848648" sldId="612"/>
            <ac:spMk id="17" creationId="{54ABF401-73B8-4142-8896-8A4DD75E92B6}"/>
          </ac:spMkLst>
        </pc:spChg>
        <pc:grpChg chg="add mod">
          <ac:chgData name="Stewart Gale" userId="3647ddd2-6040-41ae-a96d-232c23482af8" providerId="ADAL" clId="{DEB0103C-2712-4127-A5CB-8EC587DF31B2}" dt="2021-04-19T16:20:08.223" v="6"/>
          <ac:grpSpMkLst>
            <pc:docMk/>
            <pc:sldMk cId="315848648" sldId="612"/>
            <ac:grpSpMk id="2" creationId="{9621EE7D-68DC-4663-A59C-809EC3F1435E}"/>
          </ac:grpSpMkLst>
        </pc:grpChg>
        <pc:graphicFrameChg chg="add mod modGraphic">
          <ac:chgData name="Stewart Gale" userId="3647ddd2-6040-41ae-a96d-232c23482af8" providerId="ADAL" clId="{DEB0103C-2712-4127-A5CB-8EC587DF31B2}" dt="2021-04-19T16:25:48.044" v="139" actId="1076"/>
          <ac:graphicFrameMkLst>
            <pc:docMk/>
            <pc:sldMk cId="315848648" sldId="612"/>
            <ac:graphicFrameMk id="5" creationId="{97E42F96-C983-43FB-8C15-5564C5F9CD02}"/>
          </ac:graphicFrameMkLst>
        </pc:graphicFrameChg>
        <pc:graphicFrameChg chg="add mod modGraphic">
          <ac:chgData name="Stewart Gale" userId="3647ddd2-6040-41ae-a96d-232c23482af8" providerId="ADAL" clId="{DEB0103C-2712-4127-A5CB-8EC587DF31B2}" dt="2021-04-19T16:25:48.044" v="139" actId="1076"/>
          <ac:graphicFrameMkLst>
            <pc:docMk/>
            <pc:sldMk cId="315848648" sldId="612"/>
            <ac:graphicFrameMk id="6" creationId="{C762FC04-52B0-4F16-87BC-062C0801BCCB}"/>
          </ac:graphicFrameMkLst>
        </pc:graphicFrameChg>
        <pc:cxnChg chg="mod">
          <ac:chgData name="Stewart Gale" userId="3647ddd2-6040-41ae-a96d-232c23482af8" providerId="ADAL" clId="{DEB0103C-2712-4127-A5CB-8EC587DF31B2}" dt="2021-04-19T16:20:08.223" v="6"/>
          <ac:cxnSpMkLst>
            <pc:docMk/>
            <pc:sldMk cId="315848648" sldId="612"/>
            <ac:cxnSpMk id="4" creationId="{FA711698-CD3B-42D1-8C44-2396BB3FB94E}"/>
          </ac:cxnSpMkLst>
        </pc:cxnChg>
        <pc:cxnChg chg="add mod">
          <ac:chgData name="Stewart Gale" userId="3647ddd2-6040-41ae-a96d-232c23482af8" providerId="ADAL" clId="{DEB0103C-2712-4127-A5CB-8EC587DF31B2}" dt="2021-04-19T16:25:48.044" v="139" actId="1076"/>
          <ac:cxnSpMkLst>
            <pc:docMk/>
            <pc:sldMk cId="315848648" sldId="612"/>
            <ac:cxnSpMk id="8" creationId="{32914792-1D2F-4356-8386-345E7B45BD6A}"/>
          </ac:cxnSpMkLst>
        </pc:cxnChg>
      </pc:sldChg>
      <pc:sldChg chg="addSp delSp modSp add mod delAnim modAnim">
        <pc:chgData name="Stewart Gale" userId="3647ddd2-6040-41ae-a96d-232c23482af8" providerId="ADAL" clId="{DEB0103C-2712-4127-A5CB-8EC587DF31B2}" dt="2021-04-19T16:29:59.191" v="320" actId="1076"/>
        <pc:sldMkLst>
          <pc:docMk/>
          <pc:sldMk cId="439827620" sldId="613"/>
        </pc:sldMkLst>
        <pc:spChg chg="add mod">
          <ac:chgData name="Stewart Gale" userId="3647ddd2-6040-41ae-a96d-232c23482af8" providerId="ADAL" clId="{DEB0103C-2712-4127-A5CB-8EC587DF31B2}" dt="2021-04-19T16:27:21.744" v="238" actId="1076"/>
          <ac:spMkLst>
            <pc:docMk/>
            <pc:sldMk cId="439827620" sldId="613"/>
            <ac:spMk id="7" creationId="{2C87937A-CD70-43DA-B5A1-3380156A3494}"/>
          </ac:spMkLst>
        </pc:spChg>
        <pc:spChg chg="add mod">
          <ac:chgData name="Stewart Gale" userId="3647ddd2-6040-41ae-a96d-232c23482af8" providerId="ADAL" clId="{DEB0103C-2712-4127-A5CB-8EC587DF31B2}" dt="2021-04-19T16:29:59.191" v="320" actId="1076"/>
          <ac:spMkLst>
            <pc:docMk/>
            <pc:sldMk cId="439827620" sldId="613"/>
            <ac:spMk id="9" creationId="{0F267D37-B933-4065-B705-516A636DB7C5}"/>
          </ac:spMkLst>
        </pc:spChg>
        <pc:spChg chg="del">
          <ac:chgData name="Stewart Gale" userId="3647ddd2-6040-41ae-a96d-232c23482af8" providerId="ADAL" clId="{DEB0103C-2712-4127-A5CB-8EC587DF31B2}" dt="2021-04-19T16:26:33.416" v="152" actId="478"/>
          <ac:spMkLst>
            <pc:docMk/>
            <pc:sldMk cId="439827620" sldId="613"/>
            <ac:spMk id="11" creationId="{4C59B893-EAB2-4849-A804-773381B63D01}"/>
          </ac:spMkLst>
        </pc:spChg>
        <pc:spChg chg="del">
          <ac:chgData name="Stewart Gale" userId="3647ddd2-6040-41ae-a96d-232c23482af8" providerId="ADAL" clId="{DEB0103C-2712-4127-A5CB-8EC587DF31B2}" dt="2021-04-19T16:26:33.416" v="152" actId="478"/>
          <ac:spMkLst>
            <pc:docMk/>
            <pc:sldMk cId="439827620" sldId="613"/>
            <ac:spMk id="13" creationId="{E28889F8-1623-4C73-9C8D-44FD72A1558F}"/>
          </ac:spMkLst>
        </pc:spChg>
        <pc:spChg chg="add mod">
          <ac:chgData name="Stewart Gale" userId="3647ddd2-6040-41ae-a96d-232c23482af8" providerId="ADAL" clId="{DEB0103C-2712-4127-A5CB-8EC587DF31B2}" dt="2021-04-19T16:29:59.191" v="320" actId="1076"/>
          <ac:spMkLst>
            <pc:docMk/>
            <pc:sldMk cId="439827620" sldId="613"/>
            <ac:spMk id="14" creationId="{E8874D1C-3CEE-4B39-A1DA-7B146845E932}"/>
          </ac:spMkLst>
        </pc:spChg>
        <pc:spChg chg="del">
          <ac:chgData name="Stewart Gale" userId="3647ddd2-6040-41ae-a96d-232c23482af8" providerId="ADAL" clId="{DEB0103C-2712-4127-A5CB-8EC587DF31B2}" dt="2021-04-19T16:26:33.416" v="152" actId="478"/>
          <ac:spMkLst>
            <pc:docMk/>
            <pc:sldMk cId="439827620" sldId="613"/>
            <ac:spMk id="15" creationId="{8E2568FD-E495-485B-9749-8120CC312C7C}"/>
          </ac:spMkLst>
        </pc:spChg>
        <pc:spChg chg="add mod">
          <ac:chgData name="Stewart Gale" userId="3647ddd2-6040-41ae-a96d-232c23482af8" providerId="ADAL" clId="{DEB0103C-2712-4127-A5CB-8EC587DF31B2}" dt="2021-04-19T16:29:59.191" v="320" actId="1076"/>
          <ac:spMkLst>
            <pc:docMk/>
            <pc:sldMk cId="439827620" sldId="613"/>
            <ac:spMk id="16" creationId="{B0D12EA2-C5C7-4B75-A1BB-B249D614164F}"/>
          </ac:spMkLst>
        </pc:spChg>
        <pc:spChg chg="del">
          <ac:chgData name="Stewart Gale" userId="3647ddd2-6040-41ae-a96d-232c23482af8" providerId="ADAL" clId="{DEB0103C-2712-4127-A5CB-8EC587DF31B2}" dt="2021-04-19T16:26:33.416" v="152" actId="478"/>
          <ac:spMkLst>
            <pc:docMk/>
            <pc:sldMk cId="439827620" sldId="613"/>
            <ac:spMk id="17" creationId="{54ABF401-73B8-4142-8896-8A4DD75E92B6}"/>
          </ac:spMkLst>
        </pc:spChg>
        <pc:spChg chg="add mod">
          <ac:chgData name="Stewart Gale" userId="3647ddd2-6040-41ae-a96d-232c23482af8" providerId="ADAL" clId="{DEB0103C-2712-4127-A5CB-8EC587DF31B2}" dt="2021-04-19T16:29:59.191" v="320" actId="1076"/>
          <ac:spMkLst>
            <pc:docMk/>
            <pc:sldMk cId="439827620" sldId="613"/>
            <ac:spMk id="18" creationId="{19B43AB2-43C3-47DE-A442-B8D0BE7A9C15}"/>
          </ac:spMkLst>
        </pc:spChg>
        <pc:spChg chg="add mod">
          <ac:chgData name="Stewart Gale" userId="3647ddd2-6040-41ae-a96d-232c23482af8" providerId="ADAL" clId="{DEB0103C-2712-4127-A5CB-8EC587DF31B2}" dt="2021-04-19T16:29:59.191" v="320" actId="1076"/>
          <ac:spMkLst>
            <pc:docMk/>
            <pc:sldMk cId="439827620" sldId="613"/>
            <ac:spMk id="19" creationId="{509545B7-7250-451F-BA75-E82560C40236}"/>
          </ac:spMkLst>
        </pc:spChg>
        <pc:graphicFrameChg chg="del">
          <ac:chgData name="Stewart Gale" userId="3647ddd2-6040-41ae-a96d-232c23482af8" providerId="ADAL" clId="{DEB0103C-2712-4127-A5CB-8EC587DF31B2}" dt="2021-04-19T16:26:22.966" v="144" actId="478"/>
          <ac:graphicFrameMkLst>
            <pc:docMk/>
            <pc:sldMk cId="439827620" sldId="613"/>
            <ac:graphicFrameMk id="5" creationId="{97E42F96-C983-43FB-8C15-5564C5F9CD02}"/>
          </ac:graphicFrameMkLst>
        </pc:graphicFrameChg>
        <pc:graphicFrameChg chg="mod modGraphic">
          <ac:chgData name="Stewart Gale" userId="3647ddd2-6040-41ae-a96d-232c23482af8" providerId="ADAL" clId="{DEB0103C-2712-4127-A5CB-8EC587DF31B2}" dt="2021-04-19T16:29:59.191" v="320" actId="1076"/>
          <ac:graphicFrameMkLst>
            <pc:docMk/>
            <pc:sldMk cId="439827620" sldId="613"/>
            <ac:graphicFrameMk id="6" creationId="{C762FC04-52B0-4F16-87BC-062C0801BCCB}"/>
          </ac:graphicFrameMkLst>
        </pc:graphicFrameChg>
        <pc:cxnChg chg="del">
          <ac:chgData name="Stewart Gale" userId="3647ddd2-6040-41ae-a96d-232c23482af8" providerId="ADAL" clId="{DEB0103C-2712-4127-A5CB-8EC587DF31B2}" dt="2021-04-19T16:26:22.966" v="144" actId="478"/>
          <ac:cxnSpMkLst>
            <pc:docMk/>
            <pc:sldMk cId="439827620" sldId="613"/>
            <ac:cxnSpMk id="8" creationId="{32914792-1D2F-4356-8386-345E7B45BD6A}"/>
          </ac:cxnSpMkLst>
        </pc:cxnChg>
      </pc:sldChg>
    </pc:docChg>
  </pc:docChgLst>
  <pc:docChgLst>
    <pc:chgData name="Stewart Gale" userId="3647ddd2-6040-41ae-a96d-232c23482af8" providerId="ADAL" clId="{A892F0FC-9756-4232-8E88-3024815CBDE0}"/>
    <pc:docChg chg="undo redo custSel modSld modMainMaster modNotesMaster">
      <pc:chgData name="Stewart Gale" userId="3647ddd2-6040-41ae-a96d-232c23482af8" providerId="ADAL" clId="{A892F0FC-9756-4232-8E88-3024815CBDE0}" dt="2024-02-29T04:39:16.353" v="434" actId="478"/>
      <pc:docMkLst>
        <pc:docMk/>
      </pc:docMkLst>
      <pc:sldChg chg="delSp modSp mod">
        <pc:chgData name="Stewart Gale" userId="3647ddd2-6040-41ae-a96d-232c23482af8" providerId="ADAL" clId="{A892F0FC-9756-4232-8E88-3024815CBDE0}" dt="2023-09-30T20:48:03.824" v="274" actId="1076"/>
        <pc:sldMkLst>
          <pc:docMk/>
          <pc:sldMk cId="326682239" sldId="608"/>
        </pc:sldMkLst>
        <pc:spChg chg="mod">
          <ac:chgData name="Stewart Gale" userId="3647ddd2-6040-41ae-a96d-232c23482af8" providerId="ADAL" clId="{A892F0FC-9756-4232-8E88-3024815CBDE0}" dt="2023-09-30T20:47:13.500" v="266" actId="1036"/>
          <ac:spMkLst>
            <pc:docMk/>
            <pc:sldMk cId="326682239" sldId="608"/>
            <ac:spMk id="5" creationId="{00000000-0000-0000-0000-000000000000}"/>
          </ac:spMkLst>
        </pc:spChg>
        <pc:spChg chg="mod">
          <ac:chgData name="Stewart Gale" userId="3647ddd2-6040-41ae-a96d-232c23482af8" providerId="ADAL" clId="{A892F0FC-9756-4232-8E88-3024815CBDE0}" dt="2023-09-30T20:47:13.500" v="266" actId="1036"/>
          <ac:spMkLst>
            <pc:docMk/>
            <pc:sldMk cId="326682239" sldId="608"/>
            <ac:spMk id="6" creationId="{00000000-0000-0000-0000-000000000000}"/>
          </ac:spMkLst>
        </pc:spChg>
        <pc:spChg chg="mod">
          <ac:chgData name="Stewart Gale" userId="3647ddd2-6040-41ae-a96d-232c23482af8" providerId="ADAL" clId="{A892F0FC-9756-4232-8E88-3024815CBDE0}" dt="2023-09-30T20:47:13.500" v="266" actId="1036"/>
          <ac:spMkLst>
            <pc:docMk/>
            <pc:sldMk cId="326682239" sldId="608"/>
            <ac:spMk id="7" creationId="{00000000-0000-0000-0000-000000000000}"/>
          </ac:spMkLst>
        </pc:spChg>
        <pc:spChg chg="mod">
          <ac:chgData name="Stewart Gale" userId="3647ddd2-6040-41ae-a96d-232c23482af8" providerId="ADAL" clId="{A892F0FC-9756-4232-8E88-3024815CBDE0}" dt="2023-09-30T20:47:13.500" v="266" actId="1036"/>
          <ac:spMkLst>
            <pc:docMk/>
            <pc:sldMk cId="326682239" sldId="608"/>
            <ac:spMk id="8" creationId="{00000000-0000-0000-0000-000000000000}"/>
          </ac:spMkLst>
        </pc:spChg>
        <pc:spChg chg="mod">
          <ac:chgData name="Stewart Gale" userId="3647ddd2-6040-41ae-a96d-232c23482af8" providerId="ADAL" clId="{A892F0FC-9756-4232-8E88-3024815CBDE0}" dt="2023-09-30T20:48:03.824" v="274" actId="1076"/>
          <ac:spMkLst>
            <pc:docMk/>
            <pc:sldMk cId="326682239" sldId="608"/>
            <ac:spMk id="42" creationId="{00000000-0000-0000-0000-000000000000}"/>
          </ac:spMkLst>
        </pc:spChg>
        <pc:spChg chg="mod">
          <ac:chgData name="Stewart Gale" userId="3647ddd2-6040-41ae-a96d-232c23482af8" providerId="ADAL" clId="{A892F0FC-9756-4232-8E88-3024815CBDE0}" dt="2023-09-30T20:48:03.824" v="274" actId="1076"/>
          <ac:spMkLst>
            <pc:docMk/>
            <pc:sldMk cId="326682239" sldId="608"/>
            <ac:spMk id="43" creationId="{00000000-0000-0000-0000-000000000000}"/>
          </ac:spMkLst>
        </pc:spChg>
        <pc:spChg chg="mod">
          <ac:chgData name="Stewart Gale" userId="3647ddd2-6040-41ae-a96d-232c23482af8" providerId="ADAL" clId="{A892F0FC-9756-4232-8E88-3024815CBDE0}" dt="2023-09-30T20:48:03.824" v="274" actId="1076"/>
          <ac:spMkLst>
            <pc:docMk/>
            <pc:sldMk cId="326682239" sldId="608"/>
            <ac:spMk id="44" creationId="{00000000-0000-0000-0000-000000000000}"/>
          </ac:spMkLst>
        </pc:spChg>
        <pc:spChg chg="mod">
          <ac:chgData name="Stewart Gale" userId="3647ddd2-6040-41ae-a96d-232c23482af8" providerId="ADAL" clId="{A892F0FC-9756-4232-8E88-3024815CBDE0}" dt="2023-09-30T20:48:03.824" v="274" actId="1076"/>
          <ac:spMkLst>
            <pc:docMk/>
            <pc:sldMk cId="326682239" sldId="608"/>
            <ac:spMk id="48" creationId="{00000000-0000-0000-0000-000000000000}"/>
          </ac:spMkLst>
        </pc:spChg>
        <pc:spChg chg="mod">
          <ac:chgData name="Stewart Gale" userId="3647ddd2-6040-41ae-a96d-232c23482af8" providerId="ADAL" clId="{A892F0FC-9756-4232-8E88-3024815CBDE0}" dt="2023-09-30T20:31:41.338" v="0"/>
          <ac:spMkLst>
            <pc:docMk/>
            <pc:sldMk cId="326682239" sldId="608"/>
            <ac:spMk id="55" creationId="{00000000-0000-0000-0000-000000000000}"/>
          </ac:spMkLst>
        </pc:spChg>
        <pc:grpChg chg="mod">
          <ac:chgData name="Stewart Gale" userId="3647ddd2-6040-41ae-a96d-232c23482af8" providerId="ADAL" clId="{A892F0FC-9756-4232-8E88-3024815CBDE0}" dt="2023-09-30T20:47:13.500" v="266" actId="1036"/>
          <ac:grpSpMkLst>
            <pc:docMk/>
            <pc:sldMk cId="326682239" sldId="608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A892F0FC-9756-4232-8E88-3024815CBDE0}" dt="2023-09-30T20:47:13.500" v="266" actId="1036"/>
          <ac:grpSpMkLst>
            <pc:docMk/>
            <pc:sldMk cId="326682239" sldId="608"/>
            <ac:grpSpMk id="4" creationId="{00000000-0000-0000-0000-000000000000}"/>
          </ac:grpSpMkLst>
        </pc:grpChg>
        <pc:grpChg chg="mod">
          <ac:chgData name="Stewart Gale" userId="3647ddd2-6040-41ae-a96d-232c23482af8" providerId="ADAL" clId="{A892F0FC-9756-4232-8E88-3024815CBDE0}" dt="2023-09-30T20:47:13.500" v="266" actId="1036"/>
          <ac:grpSpMkLst>
            <pc:docMk/>
            <pc:sldMk cId="326682239" sldId="608"/>
            <ac:grpSpMk id="9" creationId="{00000000-0000-0000-0000-000000000000}"/>
          </ac:grpSpMkLst>
        </pc:grpChg>
        <pc:grpChg chg="mod">
          <ac:chgData name="Stewart Gale" userId="3647ddd2-6040-41ae-a96d-232c23482af8" providerId="ADAL" clId="{A892F0FC-9756-4232-8E88-3024815CBDE0}" dt="2023-09-30T20:47:13.500" v="266" actId="1036"/>
          <ac:grpSpMkLst>
            <pc:docMk/>
            <pc:sldMk cId="326682239" sldId="608"/>
            <ac:grpSpMk id="12" creationId="{00000000-0000-0000-0000-000000000000}"/>
          </ac:grpSpMkLst>
        </pc:grpChg>
        <pc:grpChg chg="mod">
          <ac:chgData name="Stewart Gale" userId="3647ddd2-6040-41ae-a96d-232c23482af8" providerId="ADAL" clId="{A892F0FC-9756-4232-8E88-3024815CBDE0}" dt="2023-09-30T20:47:13.500" v="266" actId="1036"/>
          <ac:grpSpMkLst>
            <pc:docMk/>
            <pc:sldMk cId="326682239" sldId="608"/>
            <ac:grpSpMk id="13" creationId="{00000000-0000-0000-0000-000000000000}"/>
          </ac:grpSpMkLst>
        </pc:grpChg>
        <pc:grpChg chg="mod">
          <ac:chgData name="Stewart Gale" userId="3647ddd2-6040-41ae-a96d-232c23482af8" providerId="ADAL" clId="{A892F0FC-9756-4232-8E88-3024815CBDE0}" dt="2023-09-30T20:47:13.500" v="266" actId="1036"/>
          <ac:grpSpMkLst>
            <pc:docMk/>
            <pc:sldMk cId="326682239" sldId="608"/>
            <ac:grpSpMk id="14" creationId="{00000000-0000-0000-0000-000000000000}"/>
          </ac:grpSpMkLst>
        </pc:grpChg>
        <pc:grpChg chg="del mod">
          <ac:chgData name="Stewart Gale" userId="3647ddd2-6040-41ae-a96d-232c23482af8" providerId="ADAL" clId="{A892F0FC-9756-4232-8E88-3024815CBDE0}" dt="2023-09-30T20:43:11.178" v="182" actId="478"/>
          <ac:grpSpMkLst>
            <pc:docMk/>
            <pc:sldMk cId="326682239" sldId="608"/>
            <ac:grpSpMk id="53" creationId="{00000000-0000-0000-0000-000000000000}"/>
          </ac:grpSpMkLst>
        </pc:grpChg>
        <pc:graphicFrameChg chg="mod modGraphic">
          <ac:chgData name="Stewart Gale" userId="3647ddd2-6040-41ae-a96d-232c23482af8" providerId="ADAL" clId="{A892F0FC-9756-4232-8E88-3024815CBDE0}" dt="2023-09-30T20:47:57.814" v="273" actId="1076"/>
          <ac:graphicFrameMkLst>
            <pc:docMk/>
            <pc:sldMk cId="326682239" sldId="608"/>
            <ac:graphicFrameMk id="3" creationId="{00000000-0000-0000-0000-000000000000}"/>
          </ac:graphicFrameMkLst>
        </pc:graphicFrameChg>
        <pc:picChg chg="mod modCrop">
          <ac:chgData name="Stewart Gale" userId="3647ddd2-6040-41ae-a96d-232c23482af8" providerId="ADAL" clId="{A892F0FC-9756-4232-8E88-3024815CBDE0}" dt="2023-09-30T20:47:13.500" v="266" actId="1036"/>
          <ac:picMkLst>
            <pc:docMk/>
            <pc:sldMk cId="326682239" sldId="608"/>
            <ac:picMk id="2050" creationId="{00000000-0000-0000-0000-000000000000}"/>
          </ac:picMkLst>
        </pc:picChg>
        <pc:cxnChg chg="mod">
          <ac:chgData name="Stewart Gale" userId="3647ddd2-6040-41ae-a96d-232c23482af8" providerId="ADAL" clId="{A892F0FC-9756-4232-8E88-3024815CBDE0}" dt="2023-09-30T20:31:41.338" v="0"/>
          <ac:cxnSpMkLst>
            <pc:docMk/>
            <pc:sldMk cId="326682239" sldId="608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A892F0FC-9756-4232-8E88-3024815CBDE0}" dt="2023-09-30T20:31:41.338" v="0"/>
          <ac:cxnSpMkLst>
            <pc:docMk/>
            <pc:sldMk cId="326682239" sldId="608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A892F0FC-9756-4232-8E88-3024815CBDE0}" dt="2023-09-30T20:31:41.338" v="0"/>
          <ac:cxnSpMkLst>
            <pc:docMk/>
            <pc:sldMk cId="326682239" sldId="608"/>
            <ac:cxnSpMk id="16" creationId="{00000000-0000-0000-0000-000000000000}"/>
          </ac:cxnSpMkLst>
        </pc:cxnChg>
        <pc:cxnChg chg="mod">
          <ac:chgData name="Stewart Gale" userId="3647ddd2-6040-41ae-a96d-232c23482af8" providerId="ADAL" clId="{A892F0FC-9756-4232-8E88-3024815CBDE0}" dt="2023-09-30T20:31:41.338" v="0"/>
          <ac:cxnSpMkLst>
            <pc:docMk/>
            <pc:sldMk cId="326682239" sldId="608"/>
            <ac:cxnSpMk id="17" creationId="{00000000-0000-0000-0000-000000000000}"/>
          </ac:cxnSpMkLst>
        </pc:cxnChg>
        <pc:cxnChg chg="mod">
          <ac:chgData name="Stewart Gale" userId="3647ddd2-6040-41ae-a96d-232c23482af8" providerId="ADAL" clId="{A892F0FC-9756-4232-8E88-3024815CBDE0}" dt="2023-09-30T20:31:41.338" v="0"/>
          <ac:cxnSpMkLst>
            <pc:docMk/>
            <pc:sldMk cId="326682239" sldId="608"/>
            <ac:cxnSpMk id="19" creationId="{00000000-0000-0000-0000-000000000000}"/>
          </ac:cxnSpMkLst>
        </pc:cxnChg>
        <pc:cxnChg chg="mod">
          <ac:chgData name="Stewart Gale" userId="3647ddd2-6040-41ae-a96d-232c23482af8" providerId="ADAL" clId="{A892F0FC-9756-4232-8E88-3024815CBDE0}" dt="2023-09-30T20:31:41.338" v="0"/>
          <ac:cxnSpMkLst>
            <pc:docMk/>
            <pc:sldMk cId="326682239" sldId="608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A892F0FC-9756-4232-8E88-3024815CBDE0}" dt="2023-09-30T20:31:41.338" v="0"/>
          <ac:cxnSpMkLst>
            <pc:docMk/>
            <pc:sldMk cId="326682239" sldId="608"/>
            <ac:cxnSpMk id="22" creationId="{00000000-0000-0000-0000-000000000000}"/>
          </ac:cxnSpMkLst>
        </pc:cxnChg>
        <pc:cxnChg chg="mod">
          <ac:chgData name="Stewart Gale" userId="3647ddd2-6040-41ae-a96d-232c23482af8" providerId="ADAL" clId="{A892F0FC-9756-4232-8E88-3024815CBDE0}" dt="2023-09-30T20:31:41.338" v="0"/>
          <ac:cxnSpMkLst>
            <pc:docMk/>
            <pc:sldMk cId="326682239" sldId="608"/>
            <ac:cxnSpMk id="23" creationId="{00000000-0000-0000-0000-000000000000}"/>
          </ac:cxnSpMkLst>
        </pc:cxnChg>
        <pc:cxnChg chg="mod">
          <ac:chgData name="Stewart Gale" userId="3647ddd2-6040-41ae-a96d-232c23482af8" providerId="ADAL" clId="{A892F0FC-9756-4232-8E88-3024815CBDE0}" dt="2023-09-30T20:31:41.338" v="0"/>
          <ac:cxnSpMkLst>
            <pc:docMk/>
            <pc:sldMk cId="326682239" sldId="608"/>
            <ac:cxnSpMk id="25" creationId="{00000000-0000-0000-0000-000000000000}"/>
          </ac:cxnSpMkLst>
        </pc:cxnChg>
        <pc:cxnChg chg="mod">
          <ac:chgData name="Stewart Gale" userId="3647ddd2-6040-41ae-a96d-232c23482af8" providerId="ADAL" clId="{A892F0FC-9756-4232-8E88-3024815CBDE0}" dt="2023-09-30T20:31:41.338" v="0"/>
          <ac:cxnSpMkLst>
            <pc:docMk/>
            <pc:sldMk cId="326682239" sldId="608"/>
            <ac:cxnSpMk id="26" creationId="{00000000-0000-0000-0000-000000000000}"/>
          </ac:cxnSpMkLst>
        </pc:cxnChg>
        <pc:cxnChg chg="mod">
          <ac:chgData name="Stewart Gale" userId="3647ddd2-6040-41ae-a96d-232c23482af8" providerId="ADAL" clId="{A892F0FC-9756-4232-8E88-3024815CBDE0}" dt="2023-09-30T20:31:41.338" v="0"/>
          <ac:cxnSpMkLst>
            <pc:docMk/>
            <pc:sldMk cId="326682239" sldId="608"/>
            <ac:cxnSpMk id="29" creationId="{00000000-0000-0000-0000-000000000000}"/>
          </ac:cxnSpMkLst>
        </pc:cxnChg>
        <pc:cxnChg chg="mod">
          <ac:chgData name="Stewart Gale" userId="3647ddd2-6040-41ae-a96d-232c23482af8" providerId="ADAL" clId="{A892F0FC-9756-4232-8E88-3024815CBDE0}" dt="2023-09-30T20:31:41.338" v="0"/>
          <ac:cxnSpMkLst>
            <pc:docMk/>
            <pc:sldMk cId="326682239" sldId="608"/>
            <ac:cxnSpMk id="32" creationId="{00000000-0000-0000-0000-000000000000}"/>
          </ac:cxnSpMkLst>
        </pc:cxnChg>
        <pc:cxnChg chg="mod">
          <ac:chgData name="Stewart Gale" userId="3647ddd2-6040-41ae-a96d-232c23482af8" providerId="ADAL" clId="{A892F0FC-9756-4232-8E88-3024815CBDE0}" dt="2023-09-30T20:47:13.500" v="266" actId="1036"/>
          <ac:cxnSpMkLst>
            <pc:docMk/>
            <pc:sldMk cId="326682239" sldId="608"/>
            <ac:cxnSpMk id="38" creationId="{00000000-0000-0000-0000-000000000000}"/>
          </ac:cxnSpMkLst>
        </pc:cxnChg>
        <pc:cxnChg chg="mod">
          <ac:chgData name="Stewart Gale" userId="3647ddd2-6040-41ae-a96d-232c23482af8" providerId="ADAL" clId="{A892F0FC-9756-4232-8E88-3024815CBDE0}" dt="2023-09-30T20:31:41.338" v="0"/>
          <ac:cxnSpMkLst>
            <pc:docMk/>
            <pc:sldMk cId="326682239" sldId="608"/>
            <ac:cxnSpMk id="39" creationId="{00000000-0000-0000-0000-000000000000}"/>
          </ac:cxnSpMkLst>
        </pc:cxnChg>
        <pc:cxnChg chg="mod">
          <ac:chgData name="Stewart Gale" userId="3647ddd2-6040-41ae-a96d-232c23482af8" providerId="ADAL" clId="{A892F0FC-9756-4232-8E88-3024815CBDE0}" dt="2023-09-30T20:31:41.338" v="0"/>
          <ac:cxnSpMkLst>
            <pc:docMk/>
            <pc:sldMk cId="326682239" sldId="608"/>
            <ac:cxnSpMk id="40" creationId="{00000000-0000-0000-0000-000000000000}"/>
          </ac:cxnSpMkLst>
        </pc:cxnChg>
        <pc:cxnChg chg="mod">
          <ac:chgData name="Stewart Gale" userId="3647ddd2-6040-41ae-a96d-232c23482af8" providerId="ADAL" clId="{A892F0FC-9756-4232-8E88-3024815CBDE0}" dt="2023-09-30T20:47:13.500" v="266" actId="1036"/>
          <ac:cxnSpMkLst>
            <pc:docMk/>
            <pc:sldMk cId="326682239" sldId="608"/>
            <ac:cxnSpMk id="51" creationId="{00000000-0000-0000-0000-000000000000}"/>
          </ac:cxnSpMkLst>
        </pc:cxnChg>
        <pc:cxnChg chg="mod">
          <ac:chgData name="Stewart Gale" userId="3647ddd2-6040-41ae-a96d-232c23482af8" providerId="ADAL" clId="{A892F0FC-9756-4232-8E88-3024815CBDE0}" dt="2023-09-30T20:47:13.500" v="266" actId="1036"/>
          <ac:cxnSpMkLst>
            <pc:docMk/>
            <pc:sldMk cId="326682239" sldId="608"/>
            <ac:cxnSpMk id="54" creationId="{00000000-0000-0000-0000-000000000000}"/>
          </ac:cxnSpMkLst>
        </pc:cxnChg>
        <pc:cxnChg chg="mod">
          <ac:chgData name="Stewart Gale" userId="3647ddd2-6040-41ae-a96d-232c23482af8" providerId="ADAL" clId="{A892F0FC-9756-4232-8E88-3024815CBDE0}" dt="2023-09-30T20:47:13.500" v="266" actId="1036"/>
          <ac:cxnSpMkLst>
            <pc:docMk/>
            <pc:sldMk cId="326682239" sldId="608"/>
            <ac:cxnSpMk id="56" creationId="{00000000-0000-0000-0000-000000000000}"/>
          </ac:cxnSpMkLst>
        </pc:cxnChg>
        <pc:cxnChg chg="mod">
          <ac:chgData name="Stewart Gale" userId="3647ddd2-6040-41ae-a96d-232c23482af8" providerId="ADAL" clId="{A892F0FC-9756-4232-8E88-3024815CBDE0}" dt="2023-09-30T20:31:41.338" v="0"/>
          <ac:cxnSpMkLst>
            <pc:docMk/>
            <pc:sldMk cId="326682239" sldId="608"/>
            <ac:cxnSpMk id="57" creationId="{00000000-0000-0000-0000-000000000000}"/>
          </ac:cxnSpMkLst>
        </pc:cxnChg>
        <pc:cxnChg chg="mod">
          <ac:chgData name="Stewart Gale" userId="3647ddd2-6040-41ae-a96d-232c23482af8" providerId="ADAL" clId="{A892F0FC-9756-4232-8E88-3024815CBDE0}" dt="2023-09-30T20:47:13.500" v="266" actId="1036"/>
          <ac:cxnSpMkLst>
            <pc:docMk/>
            <pc:sldMk cId="326682239" sldId="608"/>
            <ac:cxnSpMk id="59" creationId="{00000000-0000-0000-0000-000000000000}"/>
          </ac:cxnSpMkLst>
        </pc:cxnChg>
        <pc:cxnChg chg="mod">
          <ac:chgData name="Stewart Gale" userId="3647ddd2-6040-41ae-a96d-232c23482af8" providerId="ADAL" clId="{A892F0FC-9756-4232-8E88-3024815CBDE0}" dt="2023-09-30T20:47:13.500" v="266" actId="1036"/>
          <ac:cxnSpMkLst>
            <pc:docMk/>
            <pc:sldMk cId="326682239" sldId="608"/>
            <ac:cxnSpMk id="60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A892F0FC-9756-4232-8E88-3024815CBDE0}" dt="2023-09-30T20:57:39.419" v="431"/>
        <pc:sldMkLst>
          <pc:docMk/>
          <pc:sldMk cId="2347836" sldId="609"/>
        </pc:sldMkLst>
        <pc:spChg chg="mod">
          <ac:chgData name="Stewart Gale" userId="3647ddd2-6040-41ae-a96d-232c23482af8" providerId="ADAL" clId="{A892F0FC-9756-4232-8E88-3024815CBDE0}" dt="2023-09-30T20:54:19.868" v="385" actId="1037"/>
          <ac:spMkLst>
            <pc:docMk/>
            <pc:sldMk cId="2347836" sldId="609"/>
            <ac:spMk id="5" creationId="{00000000-0000-0000-0000-000000000000}"/>
          </ac:spMkLst>
        </pc:spChg>
        <pc:spChg chg="mod">
          <ac:chgData name="Stewart Gale" userId="3647ddd2-6040-41ae-a96d-232c23482af8" providerId="ADAL" clId="{A892F0FC-9756-4232-8E88-3024815CBDE0}" dt="2023-09-30T20:54:19.868" v="385" actId="1037"/>
          <ac:spMkLst>
            <pc:docMk/>
            <pc:sldMk cId="2347836" sldId="609"/>
            <ac:spMk id="6" creationId="{00000000-0000-0000-0000-000000000000}"/>
          </ac:spMkLst>
        </pc:spChg>
        <pc:spChg chg="mod">
          <ac:chgData name="Stewart Gale" userId="3647ddd2-6040-41ae-a96d-232c23482af8" providerId="ADAL" clId="{A892F0FC-9756-4232-8E88-3024815CBDE0}" dt="2023-09-30T20:54:19.868" v="385" actId="1037"/>
          <ac:spMkLst>
            <pc:docMk/>
            <pc:sldMk cId="2347836" sldId="609"/>
            <ac:spMk id="7" creationId="{00000000-0000-0000-0000-000000000000}"/>
          </ac:spMkLst>
        </pc:spChg>
        <pc:spChg chg="mod">
          <ac:chgData name="Stewart Gale" userId="3647ddd2-6040-41ae-a96d-232c23482af8" providerId="ADAL" clId="{A892F0FC-9756-4232-8E88-3024815CBDE0}" dt="2023-09-30T20:54:19.868" v="385" actId="1037"/>
          <ac:spMkLst>
            <pc:docMk/>
            <pc:sldMk cId="2347836" sldId="609"/>
            <ac:spMk id="8" creationId="{00000000-0000-0000-0000-000000000000}"/>
          </ac:spMkLst>
        </pc:spChg>
        <pc:spChg chg="add mod">
          <ac:chgData name="Stewart Gale" userId="3647ddd2-6040-41ae-a96d-232c23482af8" providerId="ADAL" clId="{A892F0FC-9756-4232-8E88-3024815CBDE0}" dt="2023-09-30T20:57:17.547" v="428" actId="1035"/>
          <ac:spMkLst>
            <pc:docMk/>
            <pc:sldMk cId="2347836" sldId="609"/>
            <ac:spMk id="15" creationId="{B20F1AB1-69E4-5041-00B2-F59D9AA34FC0}"/>
          </ac:spMkLst>
        </pc:spChg>
        <pc:spChg chg="add del mod">
          <ac:chgData name="Stewart Gale" userId="3647ddd2-6040-41ae-a96d-232c23482af8" providerId="ADAL" clId="{A892F0FC-9756-4232-8E88-3024815CBDE0}" dt="2023-09-30T20:51:01.507" v="324" actId="22"/>
          <ac:spMkLst>
            <pc:docMk/>
            <pc:sldMk cId="2347836" sldId="609"/>
            <ac:spMk id="21" creationId="{B3A98FE6-67E7-E04B-DBB6-42A442C17686}"/>
          </ac:spMkLst>
        </pc:spChg>
        <pc:spChg chg="add mod">
          <ac:chgData name="Stewart Gale" userId="3647ddd2-6040-41ae-a96d-232c23482af8" providerId="ADAL" clId="{A892F0FC-9756-4232-8E88-3024815CBDE0}" dt="2023-09-30T20:57:17.547" v="428" actId="1035"/>
          <ac:spMkLst>
            <pc:docMk/>
            <pc:sldMk cId="2347836" sldId="609"/>
            <ac:spMk id="27" creationId="{5D279099-2D61-6B87-37B3-26DBB116B3E2}"/>
          </ac:spMkLst>
        </pc:spChg>
        <pc:spChg chg="add mod">
          <ac:chgData name="Stewart Gale" userId="3647ddd2-6040-41ae-a96d-232c23482af8" providerId="ADAL" clId="{A892F0FC-9756-4232-8E88-3024815CBDE0}" dt="2023-09-30T20:57:34.865" v="429" actId="1076"/>
          <ac:spMkLst>
            <pc:docMk/>
            <pc:sldMk cId="2347836" sldId="609"/>
            <ac:spMk id="30" creationId="{75391EC1-0B85-E3D4-6F31-B005A2470D45}"/>
          </ac:spMkLst>
        </pc:spChg>
        <pc:spChg chg="mod">
          <ac:chgData name="Stewart Gale" userId="3647ddd2-6040-41ae-a96d-232c23482af8" providerId="ADAL" clId="{A892F0FC-9756-4232-8E88-3024815CBDE0}" dt="2023-09-30T20:31:41.338" v="0"/>
          <ac:spMkLst>
            <pc:docMk/>
            <pc:sldMk cId="2347836" sldId="609"/>
            <ac:spMk id="34" creationId="{00000000-0000-0000-0000-000000000000}"/>
          </ac:spMkLst>
        </pc:spChg>
        <pc:spChg chg="add mod">
          <ac:chgData name="Stewart Gale" userId="3647ddd2-6040-41ae-a96d-232c23482af8" providerId="ADAL" clId="{A892F0FC-9756-4232-8E88-3024815CBDE0}" dt="2023-09-30T20:57:34.865" v="429" actId="1076"/>
          <ac:spMkLst>
            <pc:docMk/>
            <pc:sldMk cId="2347836" sldId="609"/>
            <ac:spMk id="36" creationId="{2B2952D2-4856-F6AF-005B-7C45305F665D}"/>
          </ac:spMkLst>
        </pc:spChg>
        <pc:spChg chg="add mod">
          <ac:chgData name="Stewart Gale" userId="3647ddd2-6040-41ae-a96d-232c23482af8" providerId="ADAL" clId="{A892F0FC-9756-4232-8E88-3024815CBDE0}" dt="2023-09-30T20:57:17.547" v="428" actId="1035"/>
          <ac:spMkLst>
            <pc:docMk/>
            <pc:sldMk cId="2347836" sldId="609"/>
            <ac:spMk id="38" creationId="{331EE243-7725-5CD9-A8C2-0D8E13CF98EC}"/>
          </ac:spMkLst>
        </pc:spChg>
        <pc:spChg chg="add mod">
          <ac:chgData name="Stewart Gale" userId="3647ddd2-6040-41ae-a96d-232c23482af8" providerId="ADAL" clId="{A892F0FC-9756-4232-8E88-3024815CBDE0}" dt="2023-09-30T20:57:17.547" v="428" actId="1035"/>
          <ac:spMkLst>
            <pc:docMk/>
            <pc:sldMk cId="2347836" sldId="609"/>
            <ac:spMk id="42" creationId="{F7C8A184-0F51-F5F8-52AC-0B0DBAE47E3D}"/>
          </ac:spMkLst>
        </pc:spChg>
        <pc:spChg chg="del mod">
          <ac:chgData name="Stewart Gale" userId="3647ddd2-6040-41ae-a96d-232c23482af8" providerId="ADAL" clId="{A892F0FC-9756-4232-8E88-3024815CBDE0}" dt="2023-09-30T20:51:44.987" v="333" actId="478"/>
          <ac:spMkLst>
            <pc:docMk/>
            <pc:sldMk cId="2347836" sldId="609"/>
            <ac:spMk id="52" creationId="{00000000-0000-0000-0000-000000000000}"/>
          </ac:spMkLst>
        </pc:spChg>
        <pc:grpChg chg="mod">
          <ac:chgData name="Stewart Gale" userId="3647ddd2-6040-41ae-a96d-232c23482af8" providerId="ADAL" clId="{A892F0FC-9756-4232-8E88-3024815CBDE0}" dt="2023-09-30T20:54:19.868" v="385" actId="1037"/>
          <ac:grpSpMkLst>
            <pc:docMk/>
            <pc:sldMk cId="2347836" sldId="609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A892F0FC-9756-4232-8E88-3024815CBDE0}" dt="2023-09-30T20:54:19.868" v="385" actId="1037"/>
          <ac:grpSpMkLst>
            <pc:docMk/>
            <pc:sldMk cId="2347836" sldId="609"/>
            <ac:grpSpMk id="4" creationId="{00000000-0000-0000-0000-000000000000}"/>
          </ac:grpSpMkLst>
        </pc:grpChg>
        <pc:grpChg chg="mod">
          <ac:chgData name="Stewart Gale" userId="3647ddd2-6040-41ae-a96d-232c23482af8" providerId="ADAL" clId="{A892F0FC-9756-4232-8E88-3024815CBDE0}" dt="2023-09-30T20:54:19.868" v="385" actId="1037"/>
          <ac:grpSpMkLst>
            <pc:docMk/>
            <pc:sldMk cId="2347836" sldId="609"/>
            <ac:grpSpMk id="9" creationId="{00000000-0000-0000-0000-000000000000}"/>
          </ac:grpSpMkLst>
        </pc:grpChg>
        <pc:grpChg chg="mod">
          <ac:chgData name="Stewart Gale" userId="3647ddd2-6040-41ae-a96d-232c23482af8" providerId="ADAL" clId="{A892F0FC-9756-4232-8E88-3024815CBDE0}" dt="2023-09-30T20:54:19.868" v="385" actId="1037"/>
          <ac:grpSpMkLst>
            <pc:docMk/>
            <pc:sldMk cId="2347836" sldId="609"/>
            <ac:grpSpMk id="12" creationId="{00000000-0000-0000-0000-000000000000}"/>
          </ac:grpSpMkLst>
        </pc:grpChg>
        <pc:grpChg chg="mod">
          <ac:chgData name="Stewart Gale" userId="3647ddd2-6040-41ae-a96d-232c23482af8" providerId="ADAL" clId="{A892F0FC-9756-4232-8E88-3024815CBDE0}" dt="2023-09-30T20:54:19.868" v="385" actId="1037"/>
          <ac:grpSpMkLst>
            <pc:docMk/>
            <pc:sldMk cId="2347836" sldId="609"/>
            <ac:grpSpMk id="13" creationId="{00000000-0000-0000-0000-000000000000}"/>
          </ac:grpSpMkLst>
        </pc:grpChg>
        <pc:grpChg chg="mod">
          <ac:chgData name="Stewart Gale" userId="3647ddd2-6040-41ae-a96d-232c23482af8" providerId="ADAL" clId="{A892F0FC-9756-4232-8E88-3024815CBDE0}" dt="2023-09-30T20:54:19.868" v="385" actId="1037"/>
          <ac:grpSpMkLst>
            <pc:docMk/>
            <pc:sldMk cId="2347836" sldId="609"/>
            <ac:grpSpMk id="14" creationId="{00000000-0000-0000-0000-000000000000}"/>
          </ac:grpSpMkLst>
        </pc:grpChg>
        <pc:grpChg chg="del mod">
          <ac:chgData name="Stewart Gale" userId="3647ddd2-6040-41ae-a96d-232c23482af8" providerId="ADAL" clId="{A892F0FC-9756-4232-8E88-3024815CBDE0}" dt="2023-09-30T20:48:28.408" v="279" actId="478"/>
          <ac:grpSpMkLst>
            <pc:docMk/>
            <pc:sldMk cId="2347836" sldId="609"/>
            <ac:grpSpMk id="33" creationId="{00000000-0000-0000-0000-000000000000}"/>
          </ac:grpSpMkLst>
        </pc:grpChg>
        <pc:picChg chg="mod modCrop">
          <ac:chgData name="Stewart Gale" userId="3647ddd2-6040-41ae-a96d-232c23482af8" providerId="ADAL" clId="{A892F0FC-9756-4232-8E88-3024815CBDE0}" dt="2023-09-30T20:54:19.868" v="385" actId="1037"/>
          <ac:picMkLst>
            <pc:docMk/>
            <pc:sldMk cId="2347836" sldId="609"/>
            <ac:picMk id="2050" creationId="{00000000-0000-0000-0000-000000000000}"/>
          </ac:picMkLst>
        </pc:picChg>
        <pc:cxnChg chg="mod">
          <ac:chgData name="Stewart Gale" userId="3647ddd2-6040-41ae-a96d-232c23482af8" providerId="ADAL" clId="{A892F0FC-9756-4232-8E88-3024815CBDE0}" dt="2023-09-30T20:31:41.338" v="0"/>
          <ac:cxnSpMkLst>
            <pc:docMk/>
            <pc:sldMk cId="2347836" sldId="609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A892F0FC-9756-4232-8E88-3024815CBDE0}" dt="2023-09-30T20:31:41.338" v="0"/>
          <ac:cxnSpMkLst>
            <pc:docMk/>
            <pc:sldMk cId="2347836" sldId="609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A892F0FC-9756-4232-8E88-3024815CBDE0}" dt="2023-09-30T20:31:41.338" v="0"/>
          <ac:cxnSpMkLst>
            <pc:docMk/>
            <pc:sldMk cId="2347836" sldId="609"/>
            <ac:cxnSpMk id="16" creationId="{00000000-0000-0000-0000-000000000000}"/>
          </ac:cxnSpMkLst>
        </pc:cxnChg>
        <pc:cxnChg chg="mod">
          <ac:chgData name="Stewart Gale" userId="3647ddd2-6040-41ae-a96d-232c23482af8" providerId="ADAL" clId="{A892F0FC-9756-4232-8E88-3024815CBDE0}" dt="2023-09-30T20:31:41.338" v="0"/>
          <ac:cxnSpMkLst>
            <pc:docMk/>
            <pc:sldMk cId="2347836" sldId="609"/>
            <ac:cxnSpMk id="17" creationId="{00000000-0000-0000-0000-000000000000}"/>
          </ac:cxnSpMkLst>
        </pc:cxnChg>
        <pc:cxnChg chg="mod">
          <ac:chgData name="Stewart Gale" userId="3647ddd2-6040-41ae-a96d-232c23482af8" providerId="ADAL" clId="{A892F0FC-9756-4232-8E88-3024815CBDE0}" dt="2023-09-30T20:31:41.338" v="0"/>
          <ac:cxnSpMkLst>
            <pc:docMk/>
            <pc:sldMk cId="2347836" sldId="609"/>
            <ac:cxnSpMk id="19" creationId="{00000000-0000-0000-0000-000000000000}"/>
          </ac:cxnSpMkLst>
        </pc:cxnChg>
        <pc:cxnChg chg="mod">
          <ac:chgData name="Stewart Gale" userId="3647ddd2-6040-41ae-a96d-232c23482af8" providerId="ADAL" clId="{A892F0FC-9756-4232-8E88-3024815CBDE0}" dt="2023-09-30T20:31:41.338" v="0"/>
          <ac:cxnSpMkLst>
            <pc:docMk/>
            <pc:sldMk cId="2347836" sldId="609"/>
            <ac:cxnSpMk id="20" creationId="{00000000-0000-0000-0000-000000000000}"/>
          </ac:cxnSpMkLst>
        </pc:cxnChg>
        <pc:cxnChg chg="mod">
          <ac:chgData name="Stewart Gale" userId="3647ddd2-6040-41ae-a96d-232c23482af8" providerId="ADAL" clId="{A892F0FC-9756-4232-8E88-3024815CBDE0}" dt="2023-09-30T20:31:41.338" v="0"/>
          <ac:cxnSpMkLst>
            <pc:docMk/>
            <pc:sldMk cId="2347836" sldId="609"/>
            <ac:cxnSpMk id="22" creationId="{00000000-0000-0000-0000-000000000000}"/>
          </ac:cxnSpMkLst>
        </pc:cxnChg>
        <pc:cxnChg chg="mod">
          <ac:chgData name="Stewart Gale" userId="3647ddd2-6040-41ae-a96d-232c23482af8" providerId="ADAL" clId="{A892F0FC-9756-4232-8E88-3024815CBDE0}" dt="2023-09-30T20:31:41.338" v="0"/>
          <ac:cxnSpMkLst>
            <pc:docMk/>
            <pc:sldMk cId="2347836" sldId="609"/>
            <ac:cxnSpMk id="23" creationId="{00000000-0000-0000-0000-000000000000}"/>
          </ac:cxnSpMkLst>
        </pc:cxnChg>
        <pc:cxnChg chg="mod">
          <ac:chgData name="Stewart Gale" userId="3647ddd2-6040-41ae-a96d-232c23482af8" providerId="ADAL" clId="{A892F0FC-9756-4232-8E88-3024815CBDE0}" dt="2023-09-30T20:31:41.338" v="0"/>
          <ac:cxnSpMkLst>
            <pc:docMk/>
            <pc:sldMk cId="2347836" sldId="609"/>
            <ac:cxnSpMk id="25" creationId="{00000000-0000-0000-0000-000000000000}"/>
          </ac:cxnSpMkLst>
        </pc:cxnChg>
        <pc:cxnChg chg="mod">
          <ac:chgData name="Stewart Gale" userId="3647ddd2-6040-41ae-a96d-232c23482af8" providerId="ADAL" clId="{A892F0FC-9756-4232-8E88-3024815CBDE0}" dt="2023-09-30T20:31:41.338" v="0"/>
          <ac:cxnSpMkLst>
            <pc:docMk/>
            <pc:sldMk cId="2347836" sldId="609"/>
            <ac:cxnSpMk id="26" creationId="{00000000-0000-0000-0000-000000000000}"/>
          </ac:cxnSpMkLst>
        </pc:cxnChg>
        <pc:cxnChg chg="mod">
          <ac:chgData name="Stewart Gale" userId="3647ddd2-6040-41ae-a96d-232c23482af8" providerId="ADAL" clId="{A892F0FC-9756-4232-8E88-3024815CBDE0}" dt="2023-09-30T20:31:41.338" v="0"/>
          <ac:cxnSpMkLst>
            <pc:docMk/>
            <pc:sldMk cId="2347836" sldId="609"/>
            <ac:cxnSpMk id="29" creationId="{00000000-0000-0000-0000-000000000000}"/>
          </ac:cxnSpMkLst>
        </pc:cxnChg>
        <pc:cxnChg chg="mod">
          <ac:chgData name="Stewart Gale" userId="3647ddd2-6040-41ae-a96d-232c23482af8" providerId="ADAL" clId="{A892F0FC-9756-4232-8E88-3024815CBDE0}" dt="2023-09-30T20:31:41.338" v="0"/>
          <ac:cxnSpMkLst>
            <pc:docMk/>
            <pc:sldMk cId="2347836" sldId="609"/>
            <ac:cxnSpMk id="32" creationId="{00000000-0000-0000-0000-000000000000}"/>
          </ac:cxnSpMkLst>
        </pc:cxnChg>
        <pc:cxnChg chg="mod">
          <ac:chgData name="Stewart Gale" userId="3647ddd2-6040-41ae-a96d-232c23482af8" providerId="ADAL" clId="{A892F0FC-9756-4232-8E88-3024815CBDE0}" dt="2023-09-30T20:31:41.338" v="0"/>
          <ac:cxnSpMkLst>
            <pc:docMk/>
            <pc:sldMk cId="2347836" sldId="609"/>
            <ac:cxnSpMk id="35" creationId="{00000000-0000-0000-0000-000000000000}"/>
          </ac:cxnSpMkLst>
        </pc:cxnChg>
        <pc:cxnChg chg="mod">
          <ac:chgData name="Stewart Gale" userId="3647ddd2-6040-41ae-a96d-232c23482af8" providerId="ADAL" clId="{A892F0FC-9756-4232-8E88-3024815CBDE0}" dt="2023-09-30T20:31:41.338" v="0"/>
          <ac:cxnSpMkLst>
            <pc:docMk/>
            <pc:sldMk cId="2347836" sldId="609"/>
            <ac:cxnSpMk id="39" creationId="{00000000-0000-0000-0000-000000000000}"/>
          </ac:cxnSpMkLst>
        </pc:cxnChg>
        <pc:cxnChg chg="mod">
          <ac:chgData name="Stewart Gale" userId="3647ddd2-6040-41ae-a96d-232c23482af8" providerId="ADAL" clId="{A892F0FC-9756-4232-8E88-3024815CBDE0}" dt="2023-09-30T20:31:41.338" v="0"/>
          <ac:cxnSpMkLst>
            <pc:docMk/>
            <pc:sldMk cId="2347836" sldId="609"/>
            <ac:cxnSpMk id="40" creationId="{00000000-0000-0000-0000-000000000000}"/>
          </ac:cxnSpMkLst>
        </pc:cxnChg>
      </pc:sldChg>
      <pc:sldChg chg="delSp modSp mod">
        <pc:chgData name="Stewart Gale" userId="3647ddd2-6040-41ae-a96d-232c23482af8" providerId="ADAL" clId="{A892F0FC-9756-4232-8E88-3024815CBDE0}" dt="2023-09-30T20:32:07.560" v="6" actId="403"/>
        <pc:sldMkLst>
          <pc:docMk/>
          <pc:sldMk cId="2381663879" sldId="610"/>
        </pc:sldMkLst>
        <pc:spChg chg="mod">
          <ac:chgData name="Stewart Gale" userId="3647ddd2-6040-41ae-a96d-232c23482af8" providerId="ADAL" clId="{A892F0FC-9756-4232-8E88-3024815CBDE0}" dt="2023-09-30T20:31:41.338" v="0"/>
          <ac:spMkLst>
            <pc:docMk/>
            <pc:sldMk cId="2381663879" sldId="610"/>
            <ac:spMk id="3" creationId="{1DCD659B-9B0F-4736-B272-47379BEFFD3A}"/>
          </ac:spMkLst>
        </pc:spChg>
        <pc:spChg chg="mod">
          <ac:chgData name="Stewart Gale" userId="3647ddd2-6040-41ae-a96d-232c23482af8" providerId="ADAL" clId="{A892F0FC-9756-4232-8E88-3024815CBDE0}" dt="2023-09-30T20:32:07.560" v="6" actId="403"/>
          <ac:spMkLst>
            <pc:docMk/>
            <pc:sldMk cId="2381663879" sldId="610"/>
            <ac:spMk id="5" creationId="{00000000-0000-0000-0000-000000000000}"/>
          </ac:spMkLst>
        </pc:spChg>
        <pc:grpChg chg="del mod">
          <ac:chgData name="Stewart Gale" userId="3647ddd2-6040-41ae-a96d-232c23482af8" providerId="ADAL" clId="{A892F0FC-9756-4232-8E88-3024815CBDE0}" dt="2023-09-30T20:31:43.736" v="1" actId="478"/>
          <ac:grpSpMkLst>
            <pc:docMk/>
            <pc:sldMk cId="2381663879" sldId="610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A892F0FC-9756-4232-8E88-3024815CBDE0}" dt="2023-09-30T20:31:41.338" v="0"/>
          <ac:cxnSpMkLst>
            <pc:docMk/>
            <pc:sldMk cId="2381663879" sldId="610"/>
            <ac:cxnSpMk id="4" creationId="{694170A7-F542-433D-AE47-C7A950C348C9}"/>
          </ac:cxnSpMkLst>
        </pc:cxnChg>
      </pc:sldChg>
      <pc:sldChg chg="delSp modSp mod modAnim">
        <pc:chgData name="Stewart Gale" userId="3647ddd2-6040-41ae-a96d-232c23482af8" providerId="ADAL" clId="{A892F0FC-9756-4232-8E88-3024815CBDE0}" dt="2024-02-29T04:38:46.174" v="432"/>
        <pc:sldMkLst>
          <pc:docMk/>
          <pc:sldMk cId="315848648" sldId="612"/>
        </pc:sldMkLst>
        <pc:spChg chg="mod topLvl">
          <ac:chgData name="Stewart Gale" userId="3647ddd2-6040-41ae-a96d-232c23482af8" providerId="ADAL" clId="{A892F0FC-9756-4232-8E88-3024815CBDE0}" dt="2023-09-30T20:32:33.367" v="17" actId="113"/>
          <ac:spMkLst>
            <pc:docMk/>
            <pc:sldMk cId="315848648" sldId="612"/>
            <ac:spMk id="3" creationId="{04707E12-8477-428C-B9CB-2CCAE26E8816}"/>
          </ac:spMkLst>
        </pc:spChg>
        <pc:spChg chg="mod">
          <ac:chgData name="Stewart Gale" userId="3647ddd2-6040-41ae-a96d-232c23482af8" providerId="ADAL" clId="{A892F0FC-9756-4232-8E88-3024815CBDE0}" dt="2023-09-30T20:34:51.446" v="55" actId="1038"/>
          <ac:spMkLst>
            <pc:docMk/>
            <pc:sldMk cId="315848648" sldId="612"/>
            <ac:spMk id="11" creationId="{4C59B893-EAB2-4849-A804-773381B63D01}"/>
          </ac:spMkLst>
        </pc:spChg>
        <pc:spChg chg="mod">
          <ac:chgData name="Stewart Gale" userId="3647ddd2-6040-41ae-a96d-232c23482af8" providerId="ADAL" clId="{A892F0FC-9756-4232-8E88-3024815CBDE0}" dt="2023-09-30T20:34:51.446" v="55" actId="1038"/>
          <ac:spMkLst>
            <pc:docMk/>
            <pc:sldMk cId="315848648" sldId="612"/>
            <ac:spMk id="13" creationId="{E28889F8-1623-4C73-9C8D-44FD72A1558F}"/>
          </ac:spMkLst>
        </pc:spChg>
        <pc:spChg chg="mod">
          <ac:chgData name="Stewart Gale" userId="3647ddd2-6040-41ae-a96d-232c23482af8" providerId="ADAL" clId="{A892F0FC-9756-4232-8E88-3024815CBDE0}" dt="2023-09-30T20:34:51.446" v="55" actId="1038"/>
          <ac:spMkLst>
            <pc:docMk/>
            <pc:sldMk cId="315848648" sldId="612"/>
            <ac:spMk id="15" creationId="{8E2568FD-E495-485B-9749-8120CC312C7C}"/>
          </ac:spMkLst>
        </pc:spChg>
        <pc:spChg chg="mod">
          <ac:chgData name="Stewart Gale" userId="3647ddd2-6040-41ae-a96d-232c23482af8" providerId="ADAL" clId="{A892F0FC-9756-4232-8E88-3024815CBDE0}" dt="2023-09-30T20:34:51.446" v="55" actId="1038"/>
          <ac:spMkLst>
            <pc:docMk/>
            <pc:sldMk cId="315848648" sldId="612"/>
            <ac:spMk id="17" creationId="{54ABF401-73B8-4142-8896-8A4DD75E92B6}"/>
          </ac:spMkLst>
        </pc:spChg>
        <pc:grpChg chg="del mod">
          <ac:chgData name="Stewart Gale" userId="3647ddd2-6040-41ae-a96d-232c23482af8" providerId="ADAL" clId="{A892F0FC-9756-4232-8E88-3024815CBDE0}" dt="2023-09-30T20:32:18.584" v="7" actId="478"/>
          <ac:grpSpMkLst>
            <pc:docMk/>
            <pc:sldMk cId="315848648" sldId="612"/>
            <ac:grpSpMk id="2" creationId="{9621EE7D-68DC-4663-A59C-809EC3F1435E}"/>
          </ac:grpSpMkLst>
        </pc:grpChg>
        <pc:graphicFrameChg chg="mod modGraphic">
          <ac:chgData name="Stewart Gale" userId="3647ddd2-6040-41ae-a96d-232c23482af8" providerId="ADAL" clId="{A892F0FC-9756-4232-8E88-3024815CBDE0}" dt="2023-09-30T20:34:44.448" v="53" actId="1038"/>
          <ac:graphicFrameMkLst>
            <pc:docMk/>
            <pc:sldMk cId="315848648" sldId="612"/>
            <ac:graphicFrameMk id="5" creationId="{97E42F96-C983-43FB-8C15-5564C5F9CD02}"/>
          </ac:graphicFrameMkLst>
        </pc:graphicFrameChg>
        <pc:graphicFrameChg chg="mod modGraphic">
          <ac:chgData name="Stewart Gale" userId="3647ddd2-6040-41ae-a96d-232c23482af8" providerId="ADAL" clId="{A892F0FC-9756-4232-8E88-3024815CBDE0}" dt="2023-09-30T20:34:51.446" v="55" actId="1038"/>
          <ac:graphicFrameMkLst>
            <pc:docMk/>
            <pc:sldMk cId="315848648" sldId="612"/>
            <ac:graphicFrameMk id="6" creationId="{C762FC04-52B0-4F16-87BC-062C0801BCCB}"/>
          </ac:graphicFrameMkLst>
        </pc:graphicFrameChg>
        <pc:cxnChg chg="del mod topLvl">
          <ac:chgData name="Stewart Gale" userId="3647ddd2-6040-41ae-a96d-232c23482af8" providerId="ADAL" clId="{A892F0FC-9756-4232-8E88-3024815CBDE0}" dt="2023-09-30T20:32:18.584" v="7" actId="478"/>
          <ac:cxnSpMkLst>
            <pc:docMk/>
            <pc:sldMk cId="315848648" sldId="612"/>
            <ac:cxnSpMk id="4" creationId="{FA711698-CD3B-42D1-8C44-2396BB3FB94E}"/>
          </ac:cxnSpMkLst>
        </pc:cxnChg>
        <pc:cxnChg chg="mod">
          <ac:chgData name="Stewart Gale" userId="3647ddd2-6040-41ae-a96d-232c23482af8" providerId="ADAL" clId="{A892F0FC-9756-4232-8E88-3024815CBDE0}" dt="2023-09-30T20:35:04.906" v="57" actId="14100"/>
          <ac:cxnSpMkLst>
            <pc:docMk/>
            <pc:sldMk cId="315848648" sldId="612"/>
            <ac:cxnSpMk id="8" creationId="{32914792-1D2F-4356-8386-345E7B45BD6A}"/>
          </ac:cxnSpMkLst>
        </pc:cxnChg>
      </pc:sldChg>
      <pc:sldChg chg="addSp delSp modSp mod delAnim modAnim">
        <pc:chgData name="Stewart Gale" userId="3647ddd2-6040-41ae-a96d-232c23482af8" providerId="ADAL" clId="{A892F0FC-9756-4232-8E88-3024815CBDE0}" dt="2024-02-29T04:39:16.353" v="434" actId="478"/>
        <pc:sldMkLst>
          <pc:docMk/>
          <pc:sldMk cId="439827620" sldId="613"/>
        </pc:sldMkLst>
        <pc:spChg chg="mod">
          <ac:chgData name="Stewart Gale" userId="3647ddd2-6040-41ae-a96d-232c23482af8" providerId="ADAL" clId="{A892F0FC-9756-4232-8E88-3024815CBDE0}" dt="2023-09-30T20:31:41.338" v="0"/>
          <ac:spMkLst>
            <pc:docMk/>
            <pc:sldMk cId="439827620" sldId="613"/>
            <ac:spMk id="3" creationId="{04707E12-8477-428C-B9CB-2CCAE26E8816}"/>
          </ac:spMkLst>
        </pc:spChg>
        <pc:spChg chg="add mod">
          <ac:chgData name="Stewart Gale" userId="3647ddd2-6040-41ae-a96d-232c23482af8" providerId="ADAL" clId="{A892F0FC-9756-4232-8E88-3024815CBDE0}" dt="2023-09-30T20:48:17.743" v="277" actId="1076"/>
          <ac:spMkLst>
            <pc:docMk/>
            <pc:sldMk cId="439827620" sldId="613"/>
            <ac:spMk id="5" creationId="{3BD203FA-B82D-DA48-F7F6-9C6C43406299}"/>
          </ac:spMkLst>
        </pc:spChg>
        <pc:spChg chg="del mod">
          <ac:chgData name="Stewart Gale" userId="3647ddd2-6040-41ae-a96d-232c23482af8" providerId="ADAL" clId="{A892F0FC-9756-4232-8E88-3024815CBDE0}" dt="2023-09-30T20:36:15.001" v="61" actId="478"/>
          <ac:spMkLst>
            <pc:docMk/>
            <pc:sldMk cId="439827620" sldId="613"/>
            <ac:spMk id="7" creationId="{2C87937A-CD70-43DA-B5A1-3380156A3494}"/>
          </ac:spMkLst>
        </pc:spChg>
        <pc:spChg chg="mod">
          <ac:chgData name="Stewart Gale" userId="3647ddd2-6040-41ae-a96d-232c23482af8" providerId="ADAL" clId="{A892F0FC-9756-4232-8E88-3024815CBDE0}" dt="2023-09-30T20:48:25.230" v="278" actId="1076"/>
          <ac:spMkLst>
            <pc:docMk/>
            <pc:sldMk cId="439827620" sldId="613"/>
            <ac:spMk id="9" creationId="{0F267D37-B933-4065-B705-516A636DB7C5}"/>
          </ac:spMkLst>
        </pc:spChg>
        <pc:spChg chg="mod">
          <ac:chgData name="Stewart Gale" userId="3647ddd2-6040-41ae-a96d-232c23482af8" providerId="ADAL" clId="{A892F0FC-9756-4232-8E88-3024815CBDE0}" dt="2023-09-30T20:48:25.230" v="278" actId="1076"/>
          <ac:spMkLst>
            <pc:docMk/>
            <pc:sldMk cId="439827620" sldId="613"/>
            <ac:spMk id="14" creationId="{E8874D1C-3CEE-4B39-A1DA-7B146845E932}"/>
          </ac:spMkLst>
        </pc:spChg>
        <pc:spChg chg="mod">
          <ac:chgData name="Stewart Gale" userId="3647ddd2-6040-41ae-a96d-232c23482af8" providerId="ADAL" clId="{A892F0FC-9756-4232-8E88-3024815CBDE0}" dt="2023-09-30T20:48:25.230" v="278" actId="1076"/>
          <ac:spMkLst>
            <pc:docMk/>
            <pc:sldMk cId="439827620" sldId="613"/>
            <ac:spMk id="16" creationId="{B0D12EA2-C5C7-4B75-A1BB-B249D614164F}"/>
          </ac:spMkLst>
        </pc:spChg>
        <pc:spChg chg="mod">
          <ac:chgData name="Stewart Gale" userId="3647ddd2-6040-41ae-a96d-232c23482af8" providerId="ADAL" clId="{A892F0FC-9756-4232-8E88-3024815CBDE0}" dt="2023-09-30T20:48:25.230" v="278" actId="1076"/>
          <ac:spMkLst>
            <pc:docMk/>
            <pc:sldMk cId="439827620" sldId="613"/>
            <ac:spMk id="18" creationId="{19B43AB2-43C3-47DE-A442-B8D0BE7A9C15}"/>
          </ac:spMkLst>
        </pc:spChg>
        <pc:spChg chg="del mod">
          <ac:chgData name="Stewart Gale" userId="3647ddd2-6040-41ae-a96d-232c23482af8" providerId="ADAL" clId="{A892F0FC-9756-4232-8E88-3024815CBDE0}" dt="2024-02-29T04:39:16.353" v="434" actId="478"/>
          <ac:spMkLst>
            <pc:docMk/>
            <pc:sldMk cId="439827620" sldId="613"/>
            <ac:spMk id="19" creationId="{509545B7-7250-451F-BA75-E82560C40236}"/>
          </ac:spMkLst>
        </pc:spChg>
        <pc:grpChg chg="del mod">
          <ac:chgData name="Stewart Gale" userId="3647ddd2-6040-41ae-a96d-232c23482af8" providerId="ADAL" clId="{A892F0FC-9756-4232-8E88-3024815CBDE0}" dt="2023-09-30T20:35:19.405" v="58" actId="478"/>
          <ac:grpSpMkLst>
            <pc:docMk/>
            <pc:sldMk cId="439827620" sldId="613"/>
            <ac:grpSpMk id="2" creationId="{9621EE7D-68DC-4663-A59C-809EC3F1435E}"/>
          </ac:grpSpMkLst>
        </pc:grpChg>
        <pc:graphicFrameChg chg="mod modGraphic">
          <ac:chgData name="Stewart Gale" userId="3647ddd2-6040-41ae-a96d-232c23482af8" providerId="ADAL" clId="{A892F0FC-9756-4232-8E88-3024815CBDE0}" dt="2023-09-30T20:48:25.230" v="278" actId="1076"/>
          <ac:graphicFrameMkLst>
            <pc:docMk/>
            <pc:sldMk cId="439827620" sldId="613"/>
            <ac:graphicFrameMk id="6" creationId="{C762FC04-52B0-4F16-87BC-062C0801BCCB}"/>
          </ac:graphicFrameMkLst>
        </pc:graphicFrameChg>
        <pc:cxnChg chg="mod">
          <ac:chgData name="Stewart Gale" userId="3647ddd2-6040-41ae-a96d-232c23482af8" providerId="ADAL" clId="{A892F0FC-9756-4232-8E88-3024815CBDE0}" dt="2023-09-30T20:31:41.338" v="0"/>
          <ac:cxnSpMkLst>
            <pc:docMk/>
            <pc:sldMk cId="439827620" sldId="613"/>
            <ac:cxnSpMk id="4" creationId="{FA711698-CD3B-42D1-8C44-2396BB3FB94E}"/>
          </ac:cxnSpMkLst>
        </pc:cxnChg>
      </pc:sldChg>
      <pc:sldMasterChg chg="modSp modSldLayout">
        <pc:chgData name="Stewart Gale" userId="3647ddd2-6040-41ae-a96d-232c23482af8" providerId="ADAL" clId="{A892F0FC-9756-4232-8E88-3024815CBDE0}" dt="2023-09-30T20:31:41.338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A892F0FC-9756-4232-8E88-3024815CBDE0}" dt="2023-09-30T20:31:41.338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A892F0FC-9756-4232-8E88-3024815CBDE0}" dt="2023-09-30T20:31:41.338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A892F0FC-9756-4232-8E88-3024815CBDE0}" dt="2023-09-30T20:31:41.338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A892F0FC-9756-4232-8E88-3024815CBDE0}" dt="2023-09-30T20:31:41.338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A892F0FC-9756-4232-8E88-3024815CBDE0}" dt="2023-09-30T20:31:41.338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A892F0FC-9756-4232-8E88-3024815CBDE0}" dt="2023-09-30T20:31:41.338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A892F0FC-9756-4232-8E88-3024815CBDE0}" dt="2023-09-30T20:31:41.338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A892F0FC-9756-4232-8E88-3024815CBDE0}" dt="2023-09-30T20:31:41.338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892F0FC-9756-4232-8E88-3024815CBDE0}" dt="2023-09-30T20:31:41.338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A892F0FC-9756-4232-8E88-3024815CBDE0}" dt="2023-09-30T20:31:41.338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A892F0FC-9756-4232-8E88-3024815CBDE0}" dt="2023-09-30T20:31:41.338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892F0FC-9756-4232-8E88-3024815CBDE0}" dt="2023-09-30T20:31:41.338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A892F0FC-9756-4232-8E88-3024815CBDE0}" dt="2023-09-30T20:31:41.338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A892F0FC-9756-4232-8E88-3024815CBDE0}" dt="2023-09-30T20:31:41.338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892F0FC-9756-4232-8E88-3024815CBDE0}" dt="2023-09-30T20:31:41.338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A892F0FC-9756-4232-8E88-3024815CBDE0}" dt="2023-09-30T20:31:41.338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A892F0FC-9756-4232-8E88-3024815CBDE0}" dt="2023-09-30T20:31:41.338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A892F0FC-9756-4232-8E88-3024815CBDE0}" dt="2023-09-30T20:31:41.338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A892F0FC-9756-4232-8E88-3024815CBDE0}" dt="2023-09-30T20:31:41.338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892F0FC-9756-4232-8E88-3024815CBDE0}" dt="2023-09-30T20:31:41.338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A892F0FC-9756-4232-8E88-3024815CBDE0}" dt="2023-09-30T20:31:41.338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A892F0FC-9756-4232-8E88-3024815CBDE0}" dt="2023-09-30T20:31:41.338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A892F0FC-9756-4232-8E88-3024815CBDE0}" dt="2023-09-30T20:31:41.338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892F0FC-9756-4232-8E88-3024815CBDE0}" dt="2023-09-30T20:31:41.338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A892F0FC-9756-4232-8E88-3024815CBDE0}" dt="2023-09-30T20:31:41.338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A892F0FC-9756-4232-8E88-3024815CBDE0}" dt="2023-09-30T20:31:41.338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A892F0FC-9756-4232-8E88-3024815CBDE0}" dt="2023-09-30T20:31:41.338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A892F0FC-9756-4232-8E88-3024815CBDE0}" dt="2023-09-30T20:31:41.338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A892F0FC-9756-4232-8E88-3024815CBDE0}" dt="2023-09-30T20:31:41.338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A892F0FC-9756-4232-8E88-3024815CBDE0}" dt="2023-09-30T20:31:41.338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29/02/2024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29/02/2024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29/02/2024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9376" y="260648"/>
            <a:ext cx="11377264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Representation of Data</a:t>
            </a:r>
          </a:p>
          <a:p>
            <a:pPr algn="ctr"/>
            <a:r>
              <a:rPr lang="en-GB" sz="9600" dirty="0"/>
              <a:t>Cumulative Graphs</a:t>
            </a:r>
          </a:p>
          <a:p>
            <a:pPr algn="ctr"/>
            <a:endParaRPr lang="en-GB" sz="2800" dirty="0"/>
          </a:p>
          <a:p>
            <a:pPr algn="ctr"/>
            <a:r>
              <a:rPr lang="en-GB" sz="9600" dirty="0"/>
              <a:t>Chapter 3 </a:t>
            </a:r>
          </a:p>
          <a:p>
            <a:pPr algn="ctr"/>
            <a:r>
              <a:rPr lang="en-GB" sz="9600" dirty="0"/>
              <a:t>(Part 2 of 3)</a:t>
            </a:r>
          </a:p>
        </p:txBody>
      </p:sp>
    </p:spTree>
    <p:extLst>
      <p:ext uri="{BB962C8B-B14F-4D97-AF65-F5344CB8AC3E}">
        <p14:creationId xmlns:p14="http://schemas.microsoft.com/office/powerpoint/2010/main" val="2381663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04707E12-8477-428C-B9CB-2CCAE26E8816}"/>
              </a:ext>
            </a:extLst>
          </p:cNvPr>
          <p:cNvSpPr txBox="1"/>
          <p:nvPr/>
        </p:nvSpPr>
        <p:spPr>
          <a:xfrm>
            <a:off x="767408" y="479897"/>
            <a:ext cx="10744486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/>
              <a:t>Cumulative Frequency Diagrams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7E42F96-C983-43FB-8C15-5564C5F9CD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0028294"/>
              </p:ext>
            </p:extLst>
          </p:nvPr>
        </p:nvGraphicFramePr>
        <p:xfrm>
          <a:off x="312133" y="1844824"/>
          <a:ext cx="5207803" cy="43924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308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69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78498">
                <a:tc>
                  <a:txBody>
                    <a:bodyPr/>
                    <a:lstStyle/>
                    <a:p>
                      <a:pPr algn="ctr"/>
                      <a:r>
                        <a:rPr lang="en-GB" sz="3600" dirty="0">
                          <a:solidFill>
                            <a:schemeClr val="tx1"/>
                          </a:solidFill>
                        </a:rPr>
                        <a:t>Time (s)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dirty="0">
                          <a:solidFill>
                            <a:schemeClr val="tx1"/>
                          </a:solidFill>
                        </a:rPr>
                        <a:t>Frequency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498">
                <a:tc>
                  <a:txBody>
                    <a:bodyPr/>
                    <a:lstStyle/>
                    <a:p>
                      <a:pPr algn="ctr"/>
                      <a:r>
                        <a:rPr lang="en-GB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9.6 &lt; t ≤ 9.7</a:t>
                      </a:r>
                      <a:endParaRPr lang="en-GB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84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9.7 &lt; t ≤ 9.9</a:t>
                      </a:r>
                      <a:endParaRPr lang="en-GB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84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9.9 &lt; t ≤ 10.05</a:t>
                      </a:r>
                      <a:endParaRPr lang="en-GB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/>
                        <a:t>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84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10.05 &lt; t ≤ 10.2</a:t>
                      </a:r>
                      <a:endParaRPr lang="en-GB" sz="32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200" dirty="0"/>
                        <a:t>17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762FC04-52B0-4F16-87BC-062C0801BC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0407255"/>
              </p:ext>
            </p:extLst>
          </p:nvPr>
        </p:nvGraphicFramePr>
        <p:xfrm>
          <a:off x="6720845" y="1839405"/>
          <a:ext cx="5207803" cy="43924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3805">
                  <a:extLst>
                    <a:ext uri="{9D8B030D-6E8A-4147-A177-3AD203B41FA5}">
                      <a16:colId xmlns:a16="http://schemas.microsoft.com/office/drawing/2014/main" val="3229449475"/>
                    </a:ext>
                  </a:extLst>
                </a:gridCol>
                <a:gridCol w="2353998">
                  <a:extLst>
                    <a:ext uri="{9D8B030D-6E8A-4147-A177-3AD203B41FA5}">
                      <a16:colId xmlns:a16="http://schemas.microsoft.com/office/drawing/2014/main" val="3173018754"/>
                    </a:ext>
                  </a:extLst>
                </a:gridCol>
              </a:tblGrid>
              <a:tr h="878498">
                <a:tc>
                  <a:txBody>
                    <a:bodyPr/>
                    <a:lstStyle/>
                    <a:p>
                      <a:pPr algn="ctr"/>
                      <a:r>
                        <a:rPr lang="en-GB" sz="3600" dirty="0">
                          <a:solidFill>
                            <a:schemeClr val="tx1"/>
                          </a:solidFill>
                        </a:rPr>
                        <a:t>Time (s)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dirty="0">
                          <a:solidFill>
                            <a:schemeClr val="tx1"/>
                          </a:solidFill>
                        </a:rPr>
                        <a:t>Cum Freq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1797738"/>
                  </a:ext>
                </a:extLst>
              </a:tr>
              <a:tr h="878498">
                <a:tc>
                  <a:txBody>
                    <a:bodyPr/>
                    <a:lstStyle/>
                    <a:p>
                      <a:pPr algn="ctr"/>
                      <a:r>
                        <a:rPr lang="en-GB" sz="3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9.6 &lt; t ≤ 9.7</a:t>
                      </a:r>
                      <a:endParaRPr lang="en-GB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8673454"/>
                  </a:ext>
                </a:extLst>
              </a:tr>
              <a:tr h="8784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9.6 &lt; t ≤ 9.9</a:t>
                      </a:r>
                      <a:endParaRPr lang="en-GB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4569992"/>
                  </a:ext>
                </a:extLst>
              </a:tr>
              <a:tr h="8784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9.6 &lt; t ≤ 10.05</a:t>
                      </a:r>
                      <a:endParaRPr lang="en-GB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7430438"/>
                  </a:ext>
                </a:extLst>
              </a:tr>
              <a:tr h="87849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9.6 &lt; t ≤ 10.2</a:t>
                      </a:r>
                      <a:endParaRPr lang="en-GB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564797"/>
                  </a:ext>
                </a:extLst>
              </a:tr>
            </a:tbl>
          </a:graphicData>
        </a:graphic>
      </p:graphicFrame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2914792-1D2F-4356-8386-345E7B45BD6A}"/>
              </a:ext>
            </a:extLst>
          </p:cNvPr>
          <p:cNvCxnSpPr>
            <a:cxnSpLocks/>
          </p:cNvCxnSpPr>
          <p:nvPr/>
        </p:nvCxnSpPr>
        <p:spPr>
          <a:xfrm>
            <a:off x="5519936" y="4497074"/>
            <a:ext cx="1200909" cy="0"/>
          </a:xfrm>
          <a:prstGeom prst="straightConnector1">
            <a:avLst/>
          </a:prstGeom>
          <a:ln w="1143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C59B893-EAB2-4849-A804-773381B63D01}"/>
              </a:ext>
            </a:extLst>
          </p:cNvPr>
          <p:cNvSpPr txBox="1"/>
          <p:nvPr/>
        </p:nvSpPr>
        <p:spPr>
          <a:xfrm>
            <a:off x="10408828" y="2812035"/>
            <a:ext cx="6966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3600" dirty="0">
                <a:solidFill>
                  <a:prstClr val="black"/>
                </a:solidFill>
                <a:latin typeface="Calibri"/>
              </a:rPr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8889F8-1623-4C73-9C8D-44FD72A1558F}"/>
              </a:ext>
            </a:extLst>
          </p:cNvPr>
          <p:cNvSpPr txBox="1"/>
          <p:nvPr/>
        </p:nvSpPr>
        <p:spPr>
          <a:xfrm>
            <a:off x="10393251" y="3717032"/>
            <a:ext cx="6966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dirty="0">
                <a:solidFill>
                  <a:prstClr val="black"/>
                </a:solidFill>
                <a:latin typeface="Calibri"/>
              </a:rPr>
              <a:t>5</a:t>
            </a:r>
            <a:endParaRPr lang="en-GB" sz="3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E2568FD-E495-485B-9749-8120CC312C7C}"/>
              </a:ext>
            </a:extLst>
          </p:cNvPr>
          <p:cNvSpPr txBox="1"/>
          <p:nvPr/>
        </p:nvSpPr>
        <p:spPr>
          <a:xfrm>
            <a:off x="10357248" y="4581128"/>
            <a:ext cx="76869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3600" dirty="0">
                <a:solidFill>
                  <a:prstClr val="black"/>
                </a:solidFill>
                <a:latin typeface="Calibri"/>
              </a:rPr>
              <a:t>15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ABF401-73B8-4142-8896-8A4DD75E92B6}"/>
              </a:ext>
            </a:extLst>
          </p:cNvPr>
          <p:cNvSpPr txBox="1"/>
          <p:nvPr/>
        </p:nvSpPr>
        <p:spPr>
          <a:xfrm>
            <a:off x="10393253" y="5486125"/>
            <a:ext cx="6966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600" dirty="0">
                <a:solidFill>
                  <a:prstClr val="black"/>
                </a:solidFill>
                <a:latin typeface="Calibri"/>
              </a:rPr>
              <a:t>32</a:t>
            </a:r>
            <a:endParaRPr lang="en-GB" sz="36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848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762FC04-52B0-4F16-87BC-062C0801BC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5796904"/>
              </p:ext>
            </p:extLst>
          </p:nvPr>
        </p:nvGraphicFramePr>
        <p:xfrm>
          <a:off x="1271464" y="2204864"/>
          <a:ext cx="7480753" cy="4029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4381">
                  <a:extLst>
                    <a:ext uri="{9D8B030D-6E8A-4147-A177-3AD203B41FA5}">
                      <a16:colId xmlns:a16="http://schemas.microsoft.com/office/drawing/2014/main" val="3229449475"/>
                    </a:ext>
                  </a:extLst>
                </a:gridCol>
                <a:gridCol w="3696372">
                  <a:extLst>
                    <a:ext uri="{9D8B030D-6E8A-4147-A177-3AD203B41FA5}">
                      <a16:colId xmlns:a16="http://schemas.microsoft.com/office/drawing/2014/main" val="3173018754"/>
                    </a:ext>
                  </a:extLst>
                </a:gridCol>
              </a:tblGrid>
              <a:tr h="1267919">
                <a:tc>
                  <a:txBody>
                    <a:bodyPr/>
                    <a:lstStyle/>
                    <a:p>
                      <a:pPr algn="ctr"/>
                      <a:r>
                        <a:rPr lang="en-GB" sz="3600" dirty="0">
                          <a:solidFill>
                            <a:schemeClr val="tx1"/>
                          </a:solidFill>
                        </a:rPr>
                        <a:t>Time (s)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3600" dirty="0">
                          <a:solidFill>
                            <a:schemeClr val="tx1"/>
                          </a:solidFill>
                        </a:rPr>
                        <a:t>Cumulative </a:t>
                      </a:r>
                    </a:p>
                    <a:p>
                      <a:pPr algn="ctr"/>
                      <a:r>
                        <a:rPr lang="en-GB" sz="3600" dirty="0">
                          <a:solidFill>
                            <a:schemeClr val="tx1"/>
                          </a:solidFill>
                        </a:rPr>
                        <a:t>Frequencies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1797738"/>
                  </a:ext>
                </a:extLst>
              </a:tr>
              <a:tr h="690519">
                <a:tc>
                  <a:txBody>
                    <a:bodyPr/>
                    <a:lstStyle/>
                    <a:p>
                      <a:pPr algn="ctr"/>
                      <a:r>
                        <a:rPr lang="en-GB" sz="3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9.6 &lt; t ≤ 9.7</a:t>
                      </a:r>
                      <a:endParaRPr lang="en-GB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1</a:t>
                      </a:r>
                      <a:endParaRPr lang="en-GB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8673454"/>
                  </a:ext>
                </a:extLst>
              </a:tr>
              <a:tr h="6905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9.6 &lt; t ≤ 9.9</a:t>
                      </a:r>
                      <a:endParaRPr lang="en-GB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5</a:t>
                      </a:r>
                      <a:endParaRPr lang="en-GB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4569992"/>
                  </a:ext>
                </a:extLst>
              </a:tr>
              <a:tr h="6905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9.6 &lt; t ≤ 10.05</a:t>
                      </a:r>
                      <a:endParaRPr lang="en-GB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15</a:t>
                      </a:r>
                      <a:endParaRPr lang="en-GB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7430438"/>
                  </a:ext>
                </a:extLst>
              </a:tr>
              <a:tr h="69051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3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9.6 &lt; t ≤ 10.2</a:t>
                      </a:r>
                      <a:endParaRPr lang="en-GB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32</a:t>
                      </a:r>
                      <a:endParaRPr lang="en-GB" sz="3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9564797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0F267D37-B933-4065-B705-516A636DB7C5}"/>
              </a:ext>
            </a:extLst>
          </p:cNvPr>
          <p:cNvSpPr txBox="1"/>
          <p:nvPr/>
        </p:nvSpPr>
        <p:spPr>
          <a:xfrm>
            <a:off x="8832566" y="3440498"/>
            <a:ext cx="16921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(9.7, 1)</a:t>
            </a:r>
            <a:endParaRPr lang="en-GB" sz="40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874D1C-3CEE-4B39-A1DA-7B146845E932}"/>
              </a:ext>
            </a:extLst>
          </p:cNvPr>
          <p:cNvSpPr txBox="1"/>
          <p:nvPr/>
        </p:nvSpPr>
        <p:spPr>
          <a:xfrm>
            <a:off x="8850573" y="4179557"/>
            <a:ext cx="1656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(9.9, 5)</a:t>
            </a:r>
            <a:endParaRPr lang="en-GB" sz="40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0D12EA2-C5C7-4B75-A1BB-B249D614164F}"/>
              </a:ext>
            </a:extLst>
          </p:cNvPr>
          <p:cNvSpPr txBox="1"/>
          <p:nvPr/>
        </p:nvSpPr>
        <p:spPr>
          <a:xfrm>
            <a:off x="8850573" y="4858084"/>
            <a:ext cx="24482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(10.05, 15)</a:t>
            </a:r>
            <a:endParaRPr lang="en-GB" sz="40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9B43AB2-43C3-47DE-A442-B8D0BE7A9C15}"/>
              </a:ext>
            </a:extLst>
          </p:cNvPr>
          <p:cNvSpPr txBox="1"/>
          <p:nvPr/>
        </p:nvSpPr>
        <p:spPr>
          <a:xfrm>
            <a:off x="8891610" y="5526973"/>
            <a:ext cx="22322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(10.2, 32)</a:t>
            </a:r>
            <a:endParaRPr lang="en-GB" sz="40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D203FA-B82D-DA48-F7F6-9C6C43406299}"/>
              </a:ext>
            </a:extLst>
          </p:cNvPr>
          <p:cNvSpPr txBox="1"/>
          <p:nvPr/>
        </p:nvSpPr>
        <p:spPr>
          <a:xfrm>
            <a:off x="2238539" y="236394"/>
            <a:ext cx="7848872" cy="1569660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What are the coordinates of </a:t>
            </a:r>
          </a:p>
          <a:p>
            <a:pPr algn="ctr"/>
            <a:r>
              <a:rPr lang="en-US" sz="4800" dirty="0"/>
              <a:t>each point you need to plot?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439827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6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maaw.info/images/BlankGraph.gif"/>
          <p:cNvPicPr>
            <a:picLocks noChangeAspect="1" noChangeArrowheads="1"/>
          </p:cNvPicPr>
          <p:nvPr/>
        </p:nvPicPr>
        <p:blipFill rotWithShape="1">
          <a:blip r:embed="rId2" cstate="print"/>
          <a:srcRect l="1" r="20353"/>
          <a:stretch/>
        </p:blipFill>
        <p:spPr bwMode="auto">
          <a:xfrm>
            <a:off x="97018" y="274186"/>
            <a:ext cx="6480720" cy="6102678"/>
          </a:xfrm>
          <a:prstGeom prst="rect">
            <a:avLst/>
          </a:prstGeom>
          <a:noFill/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4466253"/>
              </p:ext>
            </p:extLst>
          </p:nvPr>
        </p:nvGraphicFramePr>
        <p:xfrm>
          <a:off x="6797898" y="684113"/>
          <a:ext cx="5145840" cy="2465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73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3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3124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Time (s)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Frequency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Cum Freq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124">
                <a:tc>
                  <a:txBody>
                    <a:bodyPr/>
                    <a:lstStyle/>
                    <a:p>
                      <a:pPr algn="ctr"/>
                      <a:r>
                        <a:rPr lang="en-GB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9.6 &lt; t ≤ 9.7</a:t>
                      </a:r>
                      <a:endParaRPr lang="en-GB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9.7 &lt; t ≤ 9.9</a:t>
                      </a:r>
                      <a:endParaRPr lang="en-GB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9.9 &lt; t ≤ 10.05</a:t>
                      </a:r>
                      <a:endParaRPr lang="en-GB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1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10.05 &lt; t ≤ 10.2</a:t>
                      </a:r>
                      <a:endParaRPr lang="en-GB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/>
                        <a:t>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73082" y="6038800"/>
            <a:ext cx="6263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9.5        9.6        9.7        9.8       9.9       10.0      10.1      10.2      10.3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81394" y="6290156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Time (s)</a:t>
            </a:r>
          </a:p>
        </p:txBody>
      </p:sp>
      <p:sp>
        <p:nvSpPr>
          <p:cNvPr id="7" name="TextBox 6"/>
          <p:cNvSpPr txBox="1"/>
          <p:nvPr/>
        </p:nvSpPr>
        <p:spPr>
          <a:xfrm rot="16200000">
            <a:off x="-1425776" y="3063915"/>
            <a:ext cx="34694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Cumulative Frequency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1002" y="1367592"/>
            <a:ext cx="57606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32</a:t>
            </a:r>
          </a:p>
          <a:p>
            <a:endParaRPr lang="en-GB" dirty="0"/>
          </a:p>
          <a:p>
            <a:r>
              <a:rPr lang="en-GB" dirty="0"/>
              <a:t>28</a:t>
            </a:r>
          </a:p>
          <a:p>
            <a:endParaRPr lang="en-GB" dirty="0"/>
          </a:p>
          <a:p>
            <a:r>
              <a:rPr lang="en-GB" dirty="0"/>
              <a:t>24</a:t>
            </a:r>
          </a:p>
          <a:p>
            <a:endParaRPr lang="en-GB" dirty="0"/>
          </a:p>
          <a:p>
            <a:r>
              <a:rPr lang="en-GB" dirty="0"/>
              <a:t>20</a:t>
            </a:r>
          </a:p>
          <a:p>
            <a:endParaRPr lang="en-GB" dirty="0"/>
          </a:p>
          <a:p>
            <a:r>
              <a:rPr lang="en-GB" dirty="0"/>
              <a:t>16</a:t>
            </a:r>
          </a:p>
          <a:p>
            <a:endParaRPr lang="en-GB" dirty="0"/>
          </a:p>
          <a:p>
            <a:r>
              <a:rPr lang="en-GB" dirty="0"/>
              <a:t>12</a:t>
            </a:r>
          </a:p>
          <a:p>
            <a:endParaRPr lang="en-GB" dirty="0"/>
          </a:p>
          <a:p>
            <a:r>
              <a:rPr lang="en-GB" dirty="0"/>
              <a:t>8</a:t>
            </a:r>
          </a:p>
          <a:p>
            <a:endParaRPr lang="en-GB" dirty="0"/>
          </a:p>
          <a:p>
            <a:r>
              <a:rPr lang="en-GB" dirty="0"/>
              <a:t>4</a:t>
            </a:r>
          </a:p>
          <a:p>
            <a:endParaRPr lang="en-GB" dirty="0"/>
          </a:p>
          <a:p>
            <a:r>
              <a:rPr lang="en-GB" dirty="0"/>
              <a:t>0</a:t>
            </a:r>
          </a:p>
        </p:txBody>
      </p:sp>
      <p:grpSp>
        <p:nvGrpSpPr>
          <p:cNvPr id="2" name="Group 13"/>
          <p:cNvGrpSpPr/>
          <p:nvPr/>
        </p:nvGrpSpPr>
        <p:grpSpPr>
          <a:xfrm>
            <a:off x="2196710" y="5695940"/>
            <a:ext cx="216024" cy="216024"/>
            <a:chOff x="8460432" y="4797152"/>
            <a:chExt cx="216024" cy="216024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8460432" y="4797152"/>
              <a:ext cx="216024" cy="21602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V="1">
              <a:off x="8460432" y="4797152"/>
              <a:ext cx="216024" cy="21602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" name="Group 14"/>
          <p:cNvGrpSpPr/>
          <p:nvPr/>
        </p:nvGrpSpPr>
        <p:grpSpPr>
          <a:xfrm>
            <a:off x="3588898" y="5174704"/>
            <a:ext cx="216024" cy="216024"/>
            <a:chOff x="8460432" y="4797152"/>
            <a:chExt cx="216024" cy="216024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8460432" y="4797152"/>
              <a:ext cx="216024" cy="21602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8460432" y="4797152"/>
              <a:ext cx="216024" cy="21602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17"/>
          <p:cNvGrpSpPr/>
          <p:nvPr/>
        </p:nvGrpSpPr>
        <p:grpSpPr>
          <a:xfrm>
            <a:off x="4669018" y="3806552"/>
            <a:ext cx="216024" cy="216024"/>
            <a:chOff x="8460432" y="4797152"/>
            <a:chExt cx="216024" cy="216024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8460432" y="4797152"/>
              <a:ext cx="216024" cy="21602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V="1">
              <a:off x="8460432" y="4797152"/>
              <a:ext cx="216024" cy="21602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20"/>
          <p:cNvGrpSpPr/>
          <p:nvPr/>
        </p:nvGrpSpPr>
        <p:grpSpPr>
          <a:xfrm>
            <a:off x="5677130" y="1430288"/>
            <a:ext cx="216024" cy="216024"/>
            <a:chOff x="8460432" y="4797152"/>
            <a:chExt cx="216024" cy="216024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8460432" y="4797152"/>
              <a:ext cx="216024" cy="21602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8460432" y="4797152"/>
              <a:ext cx="216024" cy="21602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" name="Group 40"/>
          <p:cNvGrpSpPr/>
          <p:nvPr/>
        </p:nvGrpSpPr>
        <p:grpSpPr>
          <a:xfrm>
            <a:off x="1607767" y="1550776"/>
            <a:ext cx="4198289" cy="4420925"/>
            <a:chOff x="1510748" y="1749287"/>
            <a:chExt cx="4198289" cy="4420925"/>
          </a:xfrm>
        </p:grpSpPr>
        <p:cxnSp>
          <p:nvCxnSpPr>
            <p:cNvPr id="25" name="Straight Connector 24"/>
            <p:cNvCxnSpPr/>
            <p:nvPr/>
          </p:nvCxnSpPr>
          <p:spPr>
            <a:xfrm flipV="1">
              <a:off x="1510748" y="6021288"/>
              <a:ext cx="684988" cy="14892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V="1">
              <a:off x="2195736" y="5486400"/>
              <a:ext cx="1414156" cy="5348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V="1">
              <a:off x="3609892" y="4110825"/>
              <a:ext cx="1081378" cy="139147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V="1">
              <a:off x="4675367" y="1749287"/>
              <a:ext cx="1033670" cy="236949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" name="Group 37"/>
          <p:cNvGrpSpPr/>
          <p:nvPr/>
        </p:nvGrpSpPr>
        <p:grpSpPr>
          <a:xfrm>
            <a:off x="1500666" y="5855028"/>
            <a:ext cx="216024" cy="216024"/>
            <a:chOff x="8460432" y="4797152"/>
            <a:chExt cx="216024" cy="216024"/>
          </a:xfrm>
        </p:grpSpPr>
        <p:cxnSp>
          <p:nvCxnSpPr>
            <p:cNvPr id="39" name="Straight Connector 38"/>
            <p:cNvCxnSpPr/>
            <p:nvPr/>
          </p:nvCxnSpPr>
          <p:spPr>
            <a:xfrm>
              <a:off x="8460432" y="4797152"/>
              <a:ext cx="216024" cy="21602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V="1">
              <a:off x="8460432" y="4797152"/>
              <a:ext cx="216024" cy="21602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7299928" y="3415880"/>
                <a:ext cx="4470062" cy="584775"/>
              </a:xfrm>
              <a:prstGeom prst="rect">
                <a:avLst/>
              </a:prstGeom>
              <a:solidFill>
                <a:schemeClr val="lt1">
                  <a:alpha val="78000"/>
                </a:schemeClr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Estimate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200" dirty="0"/>
                  <a:t> </a:t>
                </a:r>
                <a:r>
                  <a:rPr lang="en-GB" sz="3200" b="1" dirty="0"/>
                  <a:t>10.07s </a:t>
                </a: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9928" y="3415880"/>
                <a:ext cx="4470062" cy="584775"/>
              </a:xfrm>
              <a:prstGeom prst="rect">
                <a:avLst/>
              </a:prstGeom>
              <a:blipFill>
                <a:blip r:embed="rId3"/>
                <a:stretch>
                  <a:fillRect l="-3406" t="-12500" b="-3437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7299928" y="4135960"/>
                <a:ext cx="4470062" cy="584775"/>
              </a:xfrm>
              <a:prstGeom prst="rect">
                <a:avLst/>
              </a:prstGeom>
              <a:solidFill>
                <a:schemeClr val="lt1">
                  <a:alpha val="78000"/>
                </a:schemeClr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Estimate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200" dirty="0"/>
                  <a:t> </a:t>
                </a:r>
                <a:r>
                  <a:rPr lang="en-GB" sz="3200" b="1" dirty="0"/>
                  <a:t>9.95s</a:t>
                </a: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9928" y="4135960"/>
                <a:ext cx="4470062" cy="584775"/>
              </a:xfrm>
              <a:prstGeom prst="rect">
                <a:avLst/>
              </a:prstGeom>
              <a:blipFill>
                <a:blip r:embed="rId4"/>
                <a:stretch>
                  <a:fillRect l="-3406" t="-12500" b="-3437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7299928" y="4790419"/>
                <a:ext cx="4470062" cy="584775"/>
              </a:xfrm>
              <a:prstGeom prst="rect">
                <a:avLst/>
              </a:prstGeom>
              <a:solidFill>
                <a:schemeClr val="lt1">
                  <a:alpha val="78000"/>
                </a:schemeClr>
              </a:solidFill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Estimate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200" b="1" dirty="0"/>
                  <a:t> 10.13s</a:t>
                </a: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99928" y="4790419"/>
                <a:ext cx="4470062" cy="584775"/>
              </a:xfrm>
              <a:prstGeom prst="rect">
                <a:avLst/>
              </a:prstGeom>
              <a:blipFill>
                <a:blip r:embed="rId5"/>
                <a:stretch>
                  <a:fillRect l="-3406" t="-12500" b="-3437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Box 47"/>
          <p:cNvSpPr txBox="1"/>
          <p:nvPr/>
        </p:nvSpPr>
        <p:spPr>
          <a:xfrm>
            <a:off x="7327395" y="5476523"/>
            <a:ext cx="2423620" cy="584775"/>
          </a:xfrm>
          <a:prstGeom prst="rect">
            <a:avLst/>
          </a:prstGeom>
          <a:solidFill>
            <a:schemeClr val="lt1">
              <a:alpha val="78000"/>
            </a:scheme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3200" dirty="0"/>
              <a:t>IQR =  </a:t>
            </a:r>
            <a:r>
              <a:rPr lang="en-GB" sz="3200" b="1" dirty="0"/>
              <a:t>0.18s</a:t>
            </a:r>
          </a:p>
        </p:txBody>
      </p:sp>
      <p:cxnSp>
        <p:nvCxnSpPr>
          <p:cNvPr id="38" name="Straight Connector 37"/>
          <p:cNvCxnSpPr/>
          <p:nvPr/>
        </p:nvCxnSpPr>
        <p:spPr>
          <a:xfrm flipV="1">
            <a:off x="953922" y="3763888"/>
            <a:ext cx="3885784" cy="6096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 flipV="1">
            <a:off x="4851898" y="3763888"/>
            <a:ext cx="30480" cy="2200656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flipV="1">
            <a:off x="924602" y="4891648"/>
            <a:ext cx="3116528" cy="1120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H="1" flipV="1">
            <a:off x="4065514" y="4861168"/>
            <a:ext cx="12192" cy="1103376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flipV="1">
            <a:off x="924602" y="2654424"/>
            <a:ext cx="4392488" cy="6096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flipV="1">
            <a:off x="5317090" y="2654424"/>
            <a:ext cx="0" cy="3312368"/>
          </a:xfrm>
          <a:prstGeom prst="line">
            <a:avLst/>
          </a:prstGeom>
          <a:ln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68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4" grpId="0" animBg="1"/>
      <p:bldP spid="4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maaw.info/images/BlankGraph.gif"/>
          <p:cNvPicPr>
            <a:picLocks noChangeAspect="1" noChangeArrowheads="1"/>
          </p:cNvPicPr>
          <p:nvPr/>
        </p:nvPicPr>
        <p:blipFill rotWithShape="1">
          <a:blip r:embed="rId2" cstate="print"/>
          <a:srcRect r="24778"/>
          <a:stretch/>
        </p:blipFill>
        <p:spPr bwMode="auto">
          <a:xfrm>
            <a:off x="242832" y="267707"/>
            <a:ext cx="6120680" cy="610267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18896" y="6028347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9.5        9.6        9.7        9.8       9.9       10.0      10.1      10.2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27207" y="6279703"/>
            <a:ext cx="13068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Time (s)</a:t>
            </a:r>
          </a:p>
        </p:txBody>
      </p:sp>
      <p:sp>
        <p:nvSpPr>
          <p:cNvPr id="7" name="TextBox 6"/>
          <p:cNvSpPr txBox="1"/>
          <p:nvPr/>
        </p:nvSpPr>
        <p:spPr>
          <a:xfrm rot="16200000">
            <a:off x="-1379331" y="2729482"/>
            <a:ext cx="345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Cumulative Frequency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6816" y="1357139"/>
            <a:ext cx="57606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32</a:t>
            </a:r>
          </a:p>
          <a:p>
            <a:endParaRPr lang="en-GB" dirty="0"/>
          </a:p>
          <a:p>
            <a:r>
              <a:rPr lang="en-GB" dirty="0"/>
              <a:t>28</a:t>
            </a:r>
          </a:p>
          <a:p>
            <a:endParaRPr lang="en-GB" dirty="0"/>
          </a:p>
          <a:p>
            <a:r>
              <a:rPr lang="en-GB" dirty="0"/>
              <a:t>24</a:t>
            </a:r>
          </a:p>
          <a:p>
            <a:endParaRPr lang="en-GB" dirty="0"/>
          </a:p>
          <a:p>
            <a:r>
              <a:rPr lang="en-GB" dirty="0"/>
              <a:t>20</a:t>
            </a:r>
          </a:p>
          <a:p>
            <a:endParaRPr lang="en-GB" dirty="0"/>
          </a:p>
          <a:p>
            <a:r>
              <a:rPr lang="en-GB" dirty="0"/>
              <a:t>16</a:t>
            </a:r>
          </a:p>
          <a:p>
            <a:endParaRPr lang="en-GB" dirty="0"/>
          </a:p>
          <a:p>
            <a:r>
              <a:rPr lang="en-GB" dirty="0"/>
              <a:t>12</a:t>
            </a:r>
          </a:p>
          <a:p>
            <a:endParaRPr lang="en-GB" dirty="0"/>
          </a:p>
          <a:p>
            <a:r>
              <a:rPr lang="en-GB" dirty="0"/>
              <a:t>8</a:t>
            </a:r>
          </a:p>
          <a:p>
            <a:endParaRPr lang="en-GB" dirty="0"/>
          </a:p>
          <a:p>
            <a:r>
              <a:rPr lang="en-GB" dirty="0"/>
              <a:t>4</a:t>
            </a:r>
          </a:p>
          <a:p>
            <a:endParaRPr lang="en-GB" dirty="0"/>
          </a:p>
          <a:p>
            <a:r>
              <a:rPr lang="en-GB" dirty="0"/>
              <a:t>0</a:t>
            </a:r>
          </a:p>
        </p:txBody>
      </p:sp>
      <p:grpSp>
        <p:nvGrpSpPr>
          <p:cNvPr id="2" name="Group 13"/>
          <p:cNvGrpSpPr/>
          <p:nvPr/>
        </p:nvGrpSpPr>
        <p:grpSpPr>
          <a:xfrm>
            <a:off x="2342524" y="5685487"/>
            <a:ext cx="216024" cy="216024"/>
            <a:chOff x="8460432" y="4797152"/>
            <a:chExt cx="216024" cy="216024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8460432" y="4797152"/>
              <a:ext cx="216024" cy="21602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V="1">
              <a:off x="8460432" y="4797152"/>
              <a:ext cx="216024" cy="21602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" name="Group 14"/>
          <p:cNvGrpSpPr/>
          <p:nvPr/>
        </p:nvGrpSpPr>
        <p:grpSpPr>
          <a:xfrm>
            <a:off x="3734712" y="5164251"/>
            <a:ext cx="216024" cy="216024"/>
            <a:chOff x="8460432" y="4797152"/>
            <a:chExt cx="216024" cy="216024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8460432" y="4797152"/>
              <a:ext cx="216024" cy="21602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8460432" y="4797152"/>
              <a:ext cx="216024" cy="21602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17"/>
          <p:cNvGrpSpPr/>
          <p:nvPr/>
        </p:nvGrpSpPr>
        <p:grpSpPr>
          <a:xfrm>
            <a:off x="4814832" y="3796099"/>
            <a:ext cx="216024" cy="216024"/>
            <a:chOff x="8460432" y="4797152"/>
            <a:chExt cx="216024" cy="216024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8460432" y="4797152"/>
              <a:ext cx="216024" cy="21602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V="1">
              <a:off x="8460432" y="4797152"/>
              <a:ext cx="216024" cy="21602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20"/>
          <p:cNvGrpSpPr/>
          <p:nvPr/>
        </p:nvGrpSpPr>
        <p:grpSpPr>
          <a:xfrm>
            <a:off x="5822944" y="1419835"/>
            <a:ext cx="216024" cy="216024"/>
            <a:chOff x="8460432" y="4797152"/>
            <a:chExt cx="216024" cy="216024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8460432" y="4797152"/>
              <a:ext cx="216024" cy="21602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8460432" y="4797152"/>
              <a:ext cx="216024" cy="21602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3" name="Group 40"/>
          <p:cNvGrpSpPr/>
          <p:nvPr/>
        </p:nvGrpSpPr>
        <p:grpSpPr>
          <a:xfrm>
            <a:off x="1753581" y="1540323"/>
            <a:ext cx="4198289" cy="4420925"/>
            <a:chOff x="1510748" y="1749287"/>
            <a:chExt cx="4198289" cy="4420925"/>
          </a:xfrm>
        </p:grpSpPr>
        <p:cxnSp>
          <p:nvCxnSpPr>
            <p:cNvPr id="25" name="Straight Connector 24"/>
            <p:cNvCxnSpPr/>
            <p:nvPr/>
          </p:nvCxnSpPr>
          <p:spPr>
            <a:xfrm flipV="1">
              <a:off x="1510748" y="6021288"/>
              <a:ext cx="684988" cy="14892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flipV="1">
              <a:off x="2195736" y="5486400"/>
              <a:ext cx="1414156" cy="53488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V="1">
              <a:off x="3609892" y="4110825"/>
              <a:ext cx="1081378" cy="1391478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V="1">
              <a:off x="4675367" y="1749287"/>
              <a:ext cx="1033670" cy="236949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4" name="Group 37"/>
          <p:cNvGrpSpPr/>
          <p:nvPr/>
        </p:nvGrpSpPr>
        <p:grpSpPr>
          <a:xfrm>
            <a:off x="1646480" y="5844575"/>
            <a:ext cx="216024" cy="216024"/>
            <a:chOff x="8460432" y="4797152"/>
            <a:chExt cx="216024" cy="216024"/>
          </a:xfrm>
        </p:grpSpPr>
        <p:cxnSp>
          <p:nvCxnSpPr>
            <p:cNvPr id="39" name="Straight Connector 38"/>
            <p:cNvCxnSpPr/>
            <p:nvPr/>
          </p:nvCxnSpPr>
          <p:spPr>
            <a:xfrm>
              <a:off x="8460432" y="4797152"/>
              <a:ext cx="216024" cy="21602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V="1">
              <a:off x="8460432" y="4797152"/>
              <a:ext cx="216024" cy="216024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B20F1AB1-69E4-5041-00B2-F59D9AA34FC0}"/>
              </a:ext>
            </a:extLst>
          </p:cNvPr>
          <p:cNvSpPr txBox="1"/>
          <p:nvPr/>
        </p:nvSpPr>
        <p:spPr>
          <a:xfrm>
            <a:off x="6687036" y="2294880"/>
            <a:ext cx="487106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Estimate how many runners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had a time between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9.8s and 10s.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D279099-2D61-6B87-37B3-26DBB116B3E2}"/>
              </a:ext>
            </a:extLst>
          </p:cNvPr>
          <p:cNvSpPr txBox="1"/>
          <p:nvPr/>
        </p:nvSpPr>
        <p:spPr>
          <a:xfrm>
            <a:off x="6701563" y="332656"/>
            <a:ext cx="496855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/>
              <a:t>Estimate how many runners had a time less than 10.15s.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5391EC1-0B85-E3D4-6F31-B005A2470D45}"/>
              </a:ext>
            </a:extLst>
          </p:cNvPr>
          <p:cNvSpPr txBox="1"/>
          <p:nvPr/>
        </p:nvSpPr>
        <p:spPr>
          <a:xfrm>
            <a:off x="6727496" y="1370960"/>
            <a:ext cx="25202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26 Runners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B2952D2-4856-F6AF-005B-7C45305F665D}"/>
              </a:ext>
            </a:extLst>
          </p:cNvPr>
          <p:cNvSpPr txBox="1"/>
          <p:nvPr/>
        </p:nvSpPr>
        <p:spPr>
          <a:xfrm>
            <a:off x="6701563" y="3826474"/>
            <a:ext cx="38163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11 – 3 = 8 Runners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31EE243-7725-5CD9-A8C2-0D8E13CF98EC}"/>
              </a:ext>
            </a:extLst>
          </p:cNvPr>
          <p:cNvSpPr txBox="1"/>
          <p:nvPr/>
        </p:nvSpPr>
        <p:spPr>
          <a:xfrm>
            <a:off x="6701563" y="4647573"/>
            <a:ext cx="487106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dirty="0"/>
              <a:t>Estimate how many runners had a time more than 9.95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7C8A184-0F51-F5F8-52AC-0B0DBAE47E3D}"/>
              </a:ext>
            </a:extLst>
          </p:cNvPr>
          <p:cNvSpPr txBox="1"/>
          <p:nvPr/>
        </p:nvSpPr>
        <p:spPr>
          <a:xfrm>
            <a:off x="6701563" y="5789697"/>
            <a:ext cx="39410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600" b="1" dirty="0"/>
              <a:t>32 – 8 = 24 Runners</a:t>
            </a:r>
          </a:p>
        </p:txBody>
      </p:sp>
    </p:spTree>
    <p:extLst>
      <p:ext uri="{BB962C8B-B14F-4D97-AF65-F5344CB8AC3E}">
        <p14:creationId xmlns:p14="http://schemas.microsoft.com/office/powerpoint/2010/main" val="2347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6" grpId="0"/>
      <p:bldP spid="4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20164</TotalTime>
  <Words>284</Words>
  <Application>Microsoft Office PowerPoint</Application>
  <PresentationFormat>Widescreen</PresentationFormat>
  <Paragraphs>110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777</cp:revision>
  <dcterms:created xsi:type="dcterms:W3CDTF">2013-02-28T07:36:55Z</dcterms:created>
  <dcterms:modified xsi:type="dcterms:W3CDTF">2024-02-29T04:39:36Z</dcterms:modified>
</cp:coreProperties>
</file>