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8" r:id="rId13"/>
    <p:sldId id="276" r:id="rId14"/>
    <p:sldId id="281" r:id="rId15"/>
    <p:sldId id="282" r:id="rId16"/>
    <p:sldId id="283" r:id="rId17"/>
    <p:sldId id="284" r:id="rId18"/>
    <p:sldId id="287" r:id="rId19"/>
    <p:sldId id="286" r:id="rId20"/>
    <p:sldId id="285" r:id="rId21"/>
    <p:sldId id="277" r:id="rId22"/>
    <p:sldId id="280" r:id="rId23"/>
    <p:sldId id="288" r:id="rId24"/>
    <p:sldId id="289" r:id="rId25"/>
    <p:sldId id="294" r:id="rId26"/>
    <p:sldId id="291" r:id="rId27"/>
    <p:sldId id="290" r:id="rId28"/>
    <p:sldId id="292" r:id="rId29"/>
    <p:sldId id="293" r:id="rId30"/>
    <p:sldId id="295" r:id="rId31"/>
    <p:sldId id="29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00FF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1E60A4-03F1-425E-B9CB-7F050EEBA721}" v="5" dt="2022-09-08T06:13:34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C1E60A4-03F1-425E-B9CB-7F050EEBA721}"/>
    <pc:docChg chg="modSld">
      <pc:chgData name="Stewart Gale" userId="3647ddd2-6040-41ae-a96d-232c23482af8" providerId="ADAL" clId="{DC1E60A4-03F1-425E-B9CB-7F050EEBA721}" dt="2022-09-08T06:13:34.861" v="5" actId="1076"/>
      <pc:docMkLst>
        <pc:docMk/>
      </pc:docMkLst>
      <pc:sldChg chg="modSp mod">
        <pc:chgData name="Stewart Gale" userId="3647ddd2-6040-41ae-a96d-232c23482af8" providerId="ADAL" clId="{DC1E60A4-03F1-425E-B9CB-7F050EEBA721}" dt="2021-09-08T04:13:09.971" v="0" actId="20577"/>
        <pc:sldMkLst>
          <pc:docMk/>
          <pc:sldMk cId="1652521263" sldId="274"/>
        </pc:sldMkLst>
        <pc:spChg chg="mod">
          <ac:chgData name="Stewart Gale" userId="3647ddd2-6040-41ae-a96d-232c23482af8" providerId="ADAL" clId="{DC1E60A4-03F1-425E-B9CB-7F050EEBA721}" dt="2021-09-08T04:13:09.971" v="0" actId="20577"/>
          <ac:spMkLst>
            <pc:docMk/>
            <pc:sldMk cId="1652521263" sldId="274"/>
            <ac:spMk id="4" creationId="{00000000-0000-0000-0000-000000000000}"/>
          </ac:spMkLst>
        </pc:spChg>
      </pc:sldChg>
      <pc:sldChg chg="addSp delSp modSp modAnim">
        <pc:chgData name="Stewart Gale" userId="3647ddd2-6040-41ae-a96d-232c23482af8" providerId="ADAL" clId="{DC1E60A4-03F1-425E-B9CB-7F050EEBA721}" dt="2022-09-08T06:13:34.861" v="5" actId="1076"/>
        <pc:sldMkLst>
          <pc:docMk/>
          <pc:sldMk cId="244838694" sldId="290"/>
        </pc:sldMkLst>
        <pc:picChg chg="add mod">
          <ac:chgData name="Stewart Gale" userId="3647ddd2-6040-41ae-a96d-232c23482af8" providerId="ADAL" clId="{DC1E60A4-03F1-425E-B9CB-7F050EEBA721}" dt="2022-09-08T06:13:34.861" v="5" actId="1076"/>
          <ac:picMkLst>
            <pc:docMk/>
            <pc:sldMk cId="244838694" sldId="290"/>
            <ac:picMk id="2" creationId="{4CF87314-FF0C-FE57-B642-F8918BCC491A}"/>
          </ac:picMkLst>
        </pc:picChg>
        <pc:picChg chg="del">
          <ac:chgData name="Stewart Gale" userId="3647ddd2-6040-41ae-a96d-232c23482af8" providerId="ADAL" clId="{DC1E60A4-03F1-425E-B9CB-7F050EEBA721}" dt="2022-09-08T06:13:24.216" v="3" actId="478"/>
          <ac:picMkLst>
            <pc:docMk/>
            <pc:sldMk cId="244838694" sldId="290"/>
            <ac:picMk id="8" creationId="{00000000-0000-0000-0000-000000000000}"/>
          </ac:picMkLst>
        </pc:picChg>
      </pc:sldChg>
      <pc:sldChg chg="modSp">
        <pc:chgData name="Stewart Gale" userId="3647ddd2-6040-41ae-a96d-232c23482af8" providerId="ADAL" clId="{DC1E60A4-03F1-425E-B9CB-7F050EEBA721}" dt="2021-09-08T04:28:31.557" v="2" actId="20577"/>
        <pc:sldMkLst>
          <pc:docMk/>
          <pc:sldMk cId="180521523" sldId="295"/>
        </pc:sldMkLst>
        <pc:spChg chg="mod">
          <ac:chgData name="Stewart Gale" userId="3647ddd2-6040-41ae-a96d-232c23482af8" providerId="ADAL" clId="{DC1E60A4-03F1-425E-B9CB-7F050EEBA721}" dt="2021-09-08T04:28:31.557" v="2" actId="20577"/>
          <ac:spMkLst>
            <pc:docMk/>
            <pc:sldMk cId="180521523" sldId="295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016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2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69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43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70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962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6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7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12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84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97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B8554-238F-4319-9FE8-3CF5DED974BC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2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8715" y="1268788"/>
            <a:ext cx="111306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Rationalise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Denominator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451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814" y="500747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a surd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66333" y="1976162"/>
                <a:ext cx="7307553" cy="24227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nor/>
                      </m:rPr>
                      <a:rPr lang="en-GB" sz="13800" b="0" i="0" dirty="0" smtClean="0">
                        <a:solidFill>
                          <a:srgbClr val="01006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3800" dirty="0"/>
                      <m:t>x</m:t>
                    </m:r>
                    <m:r>
                      <a:rPr lang="en-GB" sz="13800" b="0" i="1" dirty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13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333" y="1976162"/>
                <a:ext cx="7307553" cy="2422779"/>
              </a:xfrm>
              <a:prstGeom prst="rect">
                <a:avLst/>
              </a:prstGeom>
              <a:blipFill>
                <a:blip r:embed="rId2"/>
                <a:stretch>
                  <a:fillRect t="-11055" r="-12604" b="-41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466333" y="5089076"/>
            <a:ext cx="9024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Multiply a surd by itself.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948058" y="2114212"/>
                <a:ext cx="1104899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3800" i="1" dirty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058" y="2114212"/>
                <a:ext cx="1104899" cy="2215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5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Multiply the fractions together.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78278" y="1924276"/>
                <a:ext cx="2958452" cy="3200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278" y="1924276"/>
                <a:ext cx="2958452" cy="3200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1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06279" y="2516257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279" y="2516257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9443" y="2516257"/>
                <a:ext cx="3107004" cy="3144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443" y="2516257"/>
                <a:ext cx="3107004" cy="3144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940" y="4481129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4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93365" y="2516257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365" y="2516257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59260" y="2294391"/>
                <a:ext cx="3107004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260" y="2294391"/>
                <a:ext cx="3107004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544" y="39357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6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16422" y="254866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2" y="254866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 r="-104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1" y="2293100"/>
                <a:ext cx="3107004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1" y="2293100"/>
                <a:ext cx="3107004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172" y="38976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8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172" y="38976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0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825" y="4568840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89164" y="1940605"/>
                <a:ext cx="2958452" cy="3200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164" y="1940605"/>
                <a:ext cx="2958452" cy="3200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7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52965" y="1995034"/>
                <a:ext cx="3450306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965" y="1995034"/>
                <a:ext cx="3450306" cy="29410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703271" y="2899141"/>
                <a:ext cx="223878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271" y="2899141"/>
                <a:ext cx="2238782" cy="16060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20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52965" y="2011363"/>
                <a:ext cx="3450306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965" y="2011363"/>
                <a:ext cx="3450306" cy="29410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703271" y="2011363"/>
                <a:ext cx="1927649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271" y="2011363"/>
                <a:ext cx="1927649" cy="29410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10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3836" y="1598413"/>
                <a:ext cx="10899321" cy="319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40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4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sz="14000" dirty="0">
                                  <a:solidFill>
                                    <a:srgbClr val="FF0000"/>
                                  </a:solidFill>
                                </a:rPr>
                                <m:t>Numerator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sz="14000" dirty="0">
                                  <a:solidFill>
                                    <a:srgbClr val="0000FF"/>
                                  </a:solidFill>
                                </a:rPr>
                                <m:t>Denominator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4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36" y="1598413"/>
                <a:ext cx="10899321" cy="3193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580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06257" y="2234419"/>
                <a:ext cx="2460172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257" y="2234419"/>
                <a:ext cx="2460172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03072" y="1991042"/>
                <a:ext cx="2952014" cy="3003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072" y="1991042"/>
                <a:ext cx="2952014" cy="30038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66429" y="1929720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429" y="1929720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7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What is the multiplier</a:t>
            </a:r>
          </a:p>
          <a:p>
            <a:pPr algn="ctr"/>
            <a:r>
              <a:rPr lang="en-GB" sz="6000" dirty="0"/>
              <a:t>for a fraction like this?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33937" y="2449662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937" y="2449662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61363" y="2218148"/>
                <a:ext cx="532855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363" y="2218148"/>
                <a:ext cx="532855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6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371" y="179618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surds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)(</m:t>
                    </m:r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8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  <a:blipFill>
                <a:blip r:embed="rId2"/>
                <a:stretch>
                  <a:fillRect t="-10078" r="-5528" b="-39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528275" y="5329622"/>
            <a:ext cx="8266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The surds have disappeared!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02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371" y="179618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a surds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)(</m:t>
                    </m:r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8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  <a:blipFill>
                <a:blip r:embed="rId2"/>
                <a:stretch>
                  <a:fillRect t="-10078" r="-5528" b="-39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490175" y="5378608"/>
            <a:ext cx="8277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The surds have disappeared!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81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44781" y="2260443"/>
                <a:ext cx="5722397" cy="3144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781" y="2260443"/>
                <a:ext cx="5722397" cy="3144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8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586" y="5344886"/>
            <a:ext cx="1304411" cy="130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70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055454" y="197608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454" y="197608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415" y="418070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33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070821" y="199370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821" y="199370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8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586" y="5344886"/>
            <a:ext cx="1304411" cy="130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44781" y="199370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1− 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1− 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781" y="199370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2" name="Picture 22" descr="File:Green tick.svg - Wikimedia Commons">
            <a:extLst>
              <a:ext uri="{FF2B5EF4-FFF2-40B4-BE49-F238E27FC236}">
                <a16:creationId xmlns:a16="http://schemas.microsoft.com/office/drawing/2014/main" id="{4CF87314-FF0C-FE57-B642-F8918BCC4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372" y="4198326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59828" y="2053615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28" y="2053615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88" y="4816929"/>
            <a:ext cx="1749630" cy="174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6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6250" y="2211457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0" y="2211457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58244" y="2086807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244" y="2086807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284767" y="2086807"/>
                <a:ext cx="3308520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767" y="2086807"/>
                <a:ext cx="3308520" cy="24159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213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i="0" strike="noStrike" dirty="0">
                <a:solidFill>
                  <a:srgbClr val="000000"/>
                </a:solidFill>
                <a:effectLst/>
              </a:rPr>
              <a:t>To </a:t>
            </a:r>
            <a:r>
              <a:rPr lang="en-GB" sz="5400" b="1" i="0" strike="noStrike" dirty="0">
                <a:solidFill>
                  <a:srgbClr val="000000"/>
                </a:solidFill>
                <a:effectLst/>
              </a:rPr>
              <a:t>rationalise the </a:t>
            </a:r>
            <a:r>
              <a:rPr lang="en-GB" sz="5400" b="1" dirty="0">
                <a:solidFill>
                  <a:srgbClr val="000000"/>
                </a:solidFill>
              </a:rPr>
              <a:t>d</a:t>
            </a:r>
            <a:r>
              <a:rPr lang="en-GB" sz="5400" b="1" i="0" strike="noStrike" dirty="0">
                <a:solidFill>
                  <a:srgbClr val="000000"/>
                </a:solidFill>
                <a:effectLst/>
              </a:rPr>
              <a:t>enominator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you make sure the denominator </a:t>
            </a:r>
          </a:p>
          <a:p>
            <a:pPr algn="ctr"/>
            <a:r>
              <a:rPr lang="en-GB" sz="5400" b="1" dirty="0">
                <a:solidFill>
                  <a:srgbClr val="000000"/>
                </a:solidFill>
              </a:rPr>
              <a:t>does not </a:t>
            </a:r>
            <a:r>
              <a:rPr lang="en-GB" sz="5400" dirty="0">
                <a:solidFill>
                  <a:srgbClr val="000000"/>
                </a:solidFill>
              </a:rPr>
              <a:t>contain a surd. </a:t>
            </a:r>
            <a:r>
              <a:rPr lang="en-GB" sz="5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811847" y="3083105"/>
            <a:ext cx="5213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Not Rationalised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1322" y="3083105"/>
            <a:ext cx="33448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</a:rPr>
              <a:t>Rationalised</a:t>
            </a:r>
            <a:endParaRPr lang="en-GB" sz="2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12817" y="3914103"/>
                <a:ext cx="2430237" cy="252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15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15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817" y="3914103"/>
                <a:ext cx="2430237" cy="25232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18648" y="3869731"/>
                <a:ext cx="2430237" cy="256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15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648" y="3869731"/>
                <a:ext cx="2430237" cy="25676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92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2195128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95128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01994" y="2070478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994" y="2070478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857021" y="2070478"/>
                <a:ext cx="4176397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 + 2</m:t>
                          </m:r>
                        </m:num>
                        <m:den>
                          <m: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021" y="2070478"/>
                <a:ext cx="4176397" cy="24159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667500" y="5034309"/>
                <a:ext cx="4886947" cy="13307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720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sz="7200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00" y="5034309"/>
                <a:ext cx="4886947" cy="1330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967" y="109812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1499112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99112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01994" y="1374462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994" y="1374462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55313" y="1374462"/>
                <a:ext cx="3999121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4(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313" y="1374462"/>
                <a:ext cx="3999121" cy="2415918"/>
              </a:xfrm>
              <a:prstGeom prst="rect">
                <a:avLst/>
              </a:prstGeom>
              <a:blipFill>
                <a:blip r:embed="rId4"/>
                <a:stretch>
                  <a:fillRect r="-1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72310" y="4161451"/>
                <a:ext cx="5272625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2(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310" y="4161451"/>
                <a:ext cx="5272625" cy="2415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41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369869" y="5456989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18874" y="1881523"/>
                <a:ext cx="4154252" cy="357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874" y="1881523"/>
                <a:ext cx="4154252" cy="3575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4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412781" y="5348220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94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412781" y="5348220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03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581509" y="5308552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71867" y="1583731"/>
                <a:ext cx="5248266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 +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67" y="1583731"/>
                <a:ext cx="5248266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369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282783" y="5352340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563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5633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42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369869" y="5292224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71867" y="1583731"/>
                <a:ext cx="5248266" cy="3563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6600" b="1" i="1">
                                  <a:latin typeface="Cambria Math" panose="02040503050406030204" pitchFamily="18" charset="0"/>
                                </a:rPr>
                                <m:t> +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67" y="1583731"/>
                <a:ext cx="5248266" cy="35633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55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367</Words>
  <Application>Microsoft Office PowerPoint</Application>
  <PresentationFormat>Widescreen</PresentationFormat>
  <Paragraphs>122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37</cp:revision>
  <dcterms:created xsi:type="dcterms:W3CDTF">2016-02-06T08:04:20Z</dcterms:created>
  <dcterms:modified xsi:type="dcterms:W3CDTF">2022-09-08T06:13:46Z</dcterms:modified>
</cp:coreProperties>
</file>