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3" y="479010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3" y="575943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b766891-c110-47aa-ae75-7461ecb23c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7" y="133004"/>
            <a:ext cx="584796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5cfd0c2-6cef-4b79-83aa-73c230169e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0" y="133004"/>
            <a:ext cx="576903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8264" y="530591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ab766891-c110-47aa-ae75-7461ecb23c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7" y="133004"/>
            <a:ext cx="584796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9487" y="133004"/>
            <a:ext cx="5847965" cy="45498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4" descr="https://images.diagnosticquestions.com/uploads/Questions/f5cfd0c2-6cef-4b79-83aa-73c230169e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0" y="133004"/>
            <a:ext cx="576903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94763" y="3182451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student 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thought the 5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was the gradient.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36857" y="168048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ab766891-c110-47aa-ae75-7461ecb23c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03" y="193963"/>
            <a:ext cx="6352273" cy="49662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656" t="47681" r="61696" b="36404"/>
          <a:stretch/>
        </p:blipFill>
        <p:spPr>
          <a:xfrm>
            <a:off x="1159625" y="4843047"/>
            <a:ext cx="4643055" cy="192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30723" y="1438554"/>
            <a:ext cx="15722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4705" y="2886294"/>
            <a:ext cx="37179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didn’t </a:t>
            </a:r>
          </a:p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divide the 4</a:t>
            </a:r>
            <a:r>
              <a:rPr lang="en-US" sz="4400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 smtClean="0">
                <a:solidFill>
                  <a:srgbClr val="1C1C1C"/>
                </a:solidFill>
              </a:rPr>
              <a:t> </a:t>
            </a:r>
          </a:p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by 2.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6" name="Picture 4" descr="https://images.diagnosticquestions.com/uploads/Questions/f5cfd0c2-6cef-4b79-83aa-73c230169e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00" y="213605"/>
            <a:ext cx="576903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82" t="48158" r="34455" b="37201"/>
          <a:stretch/>
        </p:blipFill>
        <p:spPr>
          <a:xfrm>
            <a:off x="714892" y="4752834"/>
            <a:ext cx="5081849" cy="196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33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14</cp:revision>
  <dcterms:created xsi:type="dcterms:W3CDTF">2019-10-28T12:08:02Z</dcterms:created>
  <dcterms:modified xsi:type="dcterms:W3CDTF">2020-04-06T05:43:58Z</dcterms:modified>
</cp:coreProperties>
</file>