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62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2F19B7-0F5F-4D1A-9346-AC2A926E31AD}" v="253" dt="2024-11-28T06:35:39.7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E2F19B7-0F5F-4D1A-9346-AC2A926E31AD}"/>
    <pc:docChg chg="undo custSel addSld delSld modSld">
      <pc:chgData name="Stewart Gale" userId="3647ddd2-6040-41ae-a96d-232c23482af8" providerId="ADAL" clId="{AE2F19B7-0F5F-4D1A-9346-AC2A926E31AD}" dt="2024-11-28T06:35:39.748" v="550" actId="20577"/>
      <pc:docMkLst>
        <pc:docMk/>
      </pc:docMkLst>
      <pc:sldChg chg="addSp delSp modSp del mod delAnim modAnim">
        <pc:chgData name="Stewart Gale" userId="3647ddd2-6040-41ae-a96d-232c23482af8" providerId="ADAL" clId="{AE2F19B7-0F5F-4D1A-9346-AC2A926E31AD}" dt="2023-10-09T17:32:09.428" v="315" actId="47"/>
        <pc:sldMkLst>
          <pc:docMk/>
          <pc:sldMk cId="2761983457" sldId="256"/>
        </pc:sldMkLst>
        <pc:spChg chg="add mod">
          <ac:chgData name="Stewart Gale" userId="3647ddd2-6040-41ae-a96d-232c23482af8" providerId="ADAL" clId="{AE2F19B7-0F5F-4D1A-9346-AC2A926E31AD}" dt="2023-04-18T04:40:12.679" v="50" actId="164"/>
          <ac:spMkLst>
            <pc:docMk/>
            <pc:sldMk cId="2761983457" sldId="256"/>
            <ac:spMk id="2" creationId="{AF39C86C-349B-86F4-333F-6875628A5A89}"/>
          </ac:spMkLst>
        </pc:spChg>
        <pc:spChg chg="add mod">
          <ac:chgData name="Stewart Gale" userId="3647ddd2-6040-41ae-a96d-232c23482af8" providerId="ADAL" clId="{AE2F19B7-0F5F-4D1A-9346-AC2A926E31AD}" dt="2023-04-18T04:40:12.679" v="50" actId="164"/>
          <ac:spMkLst>
            <pc:docMk/>
            <pc:sldMk cId="2761983457" sldId="256"/>
            <ac:spMk id="3" creationId="{B879E947-E761-91C2-5DAF-1684ECDB6F05}"/>
          </ac:spMkLst>
        </pc:spChg>
        <pc:spChg chg="del">
          <ac:chgData name="Stewart Gale" userId="3647ddd2-6040-41ae-a96d-232c23482af8" providerId="ADAL" clId="{AE2F19B7-0F5F-4D1A-9346-AC2A926E31AD}" dt="2023-04-18T04:40:27.458" v="54" actId="21"/>
          <ac:spMkLst>
            <pc:docMk/>
            <pc:sldMk cId="2761983457" sldId="256"/>
            <ac:spMk id="6" creationId="{00000000-0000-0000-0000-000000000000}"/>
          </ac:spMkLst>
        </pc:spChg>
        <pc:spChg chg="add del mod">
          <ac:chgData name="Stewart Gale" userId="3647ddd2-6040-41ae-a96d-232c23482af8" providerId="ADAL" clId="{AE2F19B7-0F5F-4D1A-9346-AC2A926E31AD}" dt="2023-10-09T17:19:51.745" v="92" actId="478"/>
          <ac:spMkLst>
            <pc:docMk/>
            <pc:sldMk cId="2761983457" sldId="256"/>
            <ac:spMk id="7" creationId="{7CCE25FB-921B-1F9E-9097-CC51A4B8906E}"/>
          </ac:spMkLst>
        </pc:spChg>
        <pc:spChg chg="del">
          <ac:chgData name="Stewart Gale" userId="3647ddd2-6040-41ae-a96d-232c23482af8" providerId="ADAL" clId="{AE2F19B7-0F5F-4D1A-9346-AC2A926E31AD}" dt="2023-04-18T04:40:27.458" v="54" actId="21"/>
          <ac:spMkLst>
            <pc:docMk/>
            <pc:sldMk cId="2761983457" sldId="256"/>
            <ac:spMk id="8" creationId="{00000000-0000-0000-0000-000000000000}"/>
          </ac:spMkLst>
        </pc:spChg>
        <pc:spChg chg="del">
          <ac:chgData name="Stewart Gale" userId="3647ddd2-6040-41ae-a96d-232c23482af8" providerId="ADAL" clId="{AE2F19B7-0F5F-4D1A-9346-AC2A926E31AD}" dt="2023-04-18T04:40:27.458" v="54" actId="21"/>
          <ac:spMkLst>
            <pc:docMk/>
            <pc:sldMk cId="2761983457" sldId="256"/>
            <ac:spMk id="9" creationId="{00000000-0000-0000-0000-000000000000}"/>
          </ac:spMkLst>
        </pc:spChg>
        <pc:spChg chg="del">
          <ac:chgData name="Stewart Gale" userId="3647ddd2-6040-41ae-a96d-232c23482af8" providerId="ADAL" clId="{AE2F19B7-0F5F-4D1A-9346-AC2A926E31AD}" dt="2023-04-18T04:40:27.458" v="54" actId="21"/>
          <ac:spMkLst>
            <pc:docMk/>
            <pc:sldMk cId="2761983457" sldId="256"/>
            <ac:spMk id="10" creationId="{00000000-0000-0000-0000-000000000000}"/>
          </ac:spMkLst>
        </pc:spChg>
        <pc:spChg chg="del">
          <ac:chgData name="Stewart Gale" userId="3647ddd2-6040-41ae-a96d-232c23482af8" providerId="ADAL" clId="{AE2F19B7-0F5F-4D1A-9346-AC2A926E31AD}" dt="2023-04-18T04:40:27.458" v="54" actId="21"/>
          <ac:spMkLst>
            <pc:docMk/>
            <pc:sldMk cId="2761983457" sldId="256"/>
            <ac:spMk id="11" creationId="{00000000-0000-0000-0000-000000000000}"/>
          </ac:spMkLst>
        </pc:spChg>
        <pc:spChg chg="del">
          <ac:chgData name="Stewart Gale" userId="3647ddd2-6040-41ae-a96d-232c23482af8" providerId="ADAL" clId="{AE2F19B7-0F5F-4D1A-9346-AC2A926E31AD}" dt="2023-04-18T04:40:27.458" v="54" actId="21"/>
          <ac:spMkLst>
            <pc:docMk/>
            <pc:sldMk cId="2761983457" sldId="256"/>
            <ac:spMk id="12" creationId="{00000000-0000-0000-0000-000000000000}"/>
          </ac:spMkLst>
        </pc:spChg>
        <pc:spChg chg="del">
          <ac:chgData name="Stewart Gale" userId="3647ddd2-6040-41ae-a96d-232c23482af8" providerId="ADAL" clId="{AE2F19B7-0F5F-4D1A-9346-AC2A926E31AD}" dt="2023-04-18T04:40:27.458" v="54" actId="21"/>
          <ac:spMkLst>
            <pc:docMk/>
            <pc:sldMk cId="2761983457" sldId="256"/>
            <ac:spMk id="13" creationId="{00000000-0000-0000-0000-000000000000}"/>
          </ac:spMkLst>
        </pc:spChg>
        <pc:spChg chg="del">
          <ac:chgData name="Stewart Gale" userId="3647ddd2-6040-41ae-a96d-232c23482af8" providerId="ADAL" clId="{AE2F19B7-0F5F-4D1A-9346-AC2A926E31AD}" dt="2023-04-18T04:40:27.458" v="54" actId="21"/>
          <ac:spMkLst>
            <pc:docMk/>
            <pc:sldMk cId="2761983457" sldId="256"/>
            <ac:spMk id="14" creationId="{00000000-0000-0000-0000-000000000000}"/>
          </ac:spMkLst>
        </pc:spChg>
        <pc:spChg chg="add del mod">
          <ac:chgData name="Stewart Gale" userId="3647ddd2-6040-41ae-a96d-232c23482af8" providerId="ADAL" clId="{AE2F19B7-0F5F-4D1A-9346-AC2A926E31AD}" dt="2023-10-09T17:19:51.745" v="92" actId="478"/>
          <ac:spMkLst>
            <pc:docMk/>
            <pc:sldMk cId="2761983457" sldId="256"/>
            <ac:spMk id="15" creationId="{896917DF-F6DC-C7EE-662B-AAE7FC372A53}"/>
          </ac:spMkLst>
        </pc:spChg>
        <pc:spChg chg="add del mod">
          <ac:chgData name="Stewart Gale" userId="3647ddd2-6040-41ae-a96d-232c23482af8" providerId="ADAL" clId="{AE2F19B7-0F5F-4D1A-9346-AC2A926E31AD}" dt="2023-10-09T17:19:51.745" v="92" actId="478"/>
          <ac:spMkLst>
            <pc:docMk/>
            <pc:sldMk cId="2761983457" sldId="256"/>
            <ac:spMk id="16" creationId="{A7216797-873B-1456-9CBD-3CBB050C8F39}"/>
          </ac:spMkLst>
        </pc:spChg>
        <pc:spChg chg="add del mod">
          <ac:chgData name="Stewart Gale" userId="3647ddd2-6040-41ae-a96d-232c23482af8" providerId="ADAL" clId="{AE2F19B7-0F5F-4D1A-9346-AC2A926E31AD}" dt="2023-10-09T17:19:51.745" v="92" actId="478"/>
          <ac:spMkLst>
            <pc:docMk/>
            <pc:sldMk cId="2761983457" sldId="256"/>
            <ac:spMk id="17" creationId="{BB9B0BA0-FB20-42C5-77DC-CA60CA973236}"/>
          </ac:spMkLst>
        </pc:spChg>
        <pc:spChg chg="add del mod">
          <ac:chgData name="Stewart Gale" userId="3647ddd2-6040-41ae-a96d-232c23482af8" providerId="ADAL" clId="{AE2F19B7-0F5F-4D1A-9346-AC2A926E31AD}" dt="2023-10-09T17:19:51.745" v="92" actId="478"/>
          <ac:spMkLst>
            <pc:docMk/>
            <pc:sldMk cId="2761983457" sldId="256"/>
            <ac:spMk id="18" creationId="{3B5897A0-8E53-5D59-DE79-3397D104F5E0}"/>
          </ac:spMkLst>
        </pc:spChg>
        <pc:spChg chg="add del mod">
          <ac:chgData name="Stewart Gale" userId="3647ddd2-6040-41ae-a96d-232c23482af8" providerId="ADAL" clId="{AE2F19B7-0F5F-4D1A-9346-AC2A926E31AD}" dt="2023-10-09T17:19:51.745" v="92" actId="478"/>
          <ac:spMkLst>
            <pc:docMk/>
            <pc:sldMk cId="2761983457" sldId="256"/>
            <ac:spMk id="19" creationId="{9C919F11-E761-CFCC-C2AD-707C53CB7716}"/>
          </ac:spMkLst>
        </pc:spChg>
        <pc:spChg chg="add del mod">
          <ac:chgData name="Stewart Gale" userId="3647ddd2-6040-41ae-a96d-232c23482af8" providerId="ADAL" clId="{AE2F19B7-0F5F-4D1A-9346-AC2A926E31AD}" dt="2023-10-09T17:19:51.745" v="92" actId="478"/>
          <ac:spMkLst>
            <pc:docMk/>
            <pc:sldMk cId="2761983457" sldId="256"/>
            <ac:spMk id="20" creationId="{EBB7EF09-3814-99B4-DA29-971E356EC59F}"/>
          </ac:spMkLst>
        </pc:spChg>
        <pc:spChg chg="add del mod">
          <ac:chgData name="Stewart Gale" userId="3647ddd2-6040-41ae-a96d-232c23482af8" providerId="ADAL" clId="{AE2F19B7-0F5F-4D1A-9346-AC2A926E31AD}" dt="2023-10-09T17:19:51.745" v="92" actId="478"/>
          <ac:spMkLst>
            <pc:docMk/>
            <pc:sldMk cId="2761983457" sldId="256"/>
            <ac:spMk id="21" creationId="{2412610B-782A-4AAF-E7EC-FEA9272FAEF3}"/>
          </ac:spMkLst>
        </pc:spChg>
        <pc:spChg chg="add del mod">
          <ac:chgData name="Stewart Gale" userId="3647ddd2-6040-41ae-a96d-232c23482af8" providerId="ADAL" clId="{AE2F19B7-0F5F-4D1A-9346-AC2A926E31AD}" dt="2023-04-18T04:40:53.754" v="61" actId="21"/>
          <ac:spMkLst>
            <pc:docMk/>
            <pc:sldMk cId="2761983457" sldId="256"/>
            <ac:spMk id="22" creationId="{FDCD9D62-03D1-E3BF-D983-FD708A255A47}"/>
          </ac:spMkLst>
        </pc:spChg>
        <pc:spChg chg="add del mod">
          <ac:chgData name="Stewart Gale" userId="3647ddd2-6040-41ae-a96d-232c23482af8" providerId="ADAL" clId="{AE2F19B7-0F5F-4D1A-9346-AC2A926E31AD}" dt="2023-04-18T04:40:53.754" v="61" actId="21"/>
          <ac:spMkLst>
            <pc:docMk/>
            <pc:sldMk cId="2761983457" sldId="256"/>
            <ac:spMk id="23" creationId="{54B64DF8-54AA-385F-ED3D-2685EDD47823}"/>
          </ac:spMkLst>
        </pc:spChg>
        <pc:grpChg chg="add del mod">
          <ac:chgData name="Stewart Gale" userId="3647ddd2-6040-41ae-a96d-232c23482af8" providerId="ADAL" clId="{AE2F19B7-0F5F-4D1A-9346-AC2A926E31AD}" dt="2023-10-09T17:21:32.086" v="114" actId="21"/>
          <ac:grpSpMkLst>
            <pc:docMk/>
            <pc:sldMk cId="2761983457" sldId="256"/>
            <ac:grpSpMk id="4" creationId="{11771974-0101-4D43-4FB4-424E78674891}"/>
          </ac:grpSpMkLst>
        </pc:grpChg>
        <pc:picChg chg="mod">
          <ac:chgData name="Stewart Gale" userId="3647ddd2-6040-41ae-a96d-232c23482af8" providerId="ADAL" clId="{AE2F19B7-0F5F-4D1A-9346-AC2A926E31AD}" dt="2023-04-18T04:40:12.679" v="50" actId="164"/>
          <ac:picMkLst>
            <pc:docMk/>
            <pc:sldMk cId="2761983457" sldId="256"/>
            <ac:picMk id="5" creationId="{00000000-0000-0000-0000-000000000000}"/>
          </ac:picMkLst>
        </pc:picChg>
      </pc:sldChg>
      <pc:sldChg chg="modSp mod">
        <pc:chgData name="Stewart Gale" userId="3647ddd2-6040-41ae-a96d-232c23482af8" providerId="ADAL" clId="{AE2F19B7-0F5F-4D1A-9346-AC2A926E31AD}" dt="2023-10-09T17:19:41.950" v="91" actId="1076"/>
        <pc:sldMkLst>
          <pc:docMk/>
          <pc:sldMk cId="2293454582" sldId="258"/>
        </pc:sldMkLst>
        <pc:spChg chg="mod">
          <ac:chgData name="Stewart Gale" userId="3647ddd2-6040-41ae-a96d-232c23482af8" providerId="ADAL" clId="{AE2F19B7-0F5F-4D1A-9346-AC2A926E31AD}" dt="2023-10-09T17:19:41.950" v="91" actId="1076"/>
          <ac:spMkLst>
            <pc:docMk/>
            <pc:sldMk cId="2293454582" sldId="258"/>
            <ac:spMk id="4" creationId="{00000000-0000-0000-0000-000000000000}"/>
          </ac:spMkLst>
        </pc:spChg>
      </pc:sldChg>
      <pc:sldChg chg="addSp delSp modSp mod">
        <pc:chgData name="Stewart Gale" userId="3647ddd2-6040-41ae-a96d-232c23482af8" providerId="ADAL" clId="{AE2F19B7-0F5F-4D1A-9346-AC2A926E31AD}" dt="2023-11-27T07:25:22.061" v="400" actId="14100"/>
        <pc:sldMkLst>
          <pc:docMk/>
          <pc:sldMk cId="76644399" sldId="260"/>
        </pc:sldMkLst>
        <pc:spChg chg="add del mod">
          <ac:chgData name="Stewart Gale" userId="3647ddd2-6040-41ae-a96d-232c23482af8" providerId="ADAL" clId="{AE2F19B7-0F5F-4D1A-9346-AC2A926E31AD}" dt="2023-10-09T17:18:23.104" v="79" actId="478"/>
          <ac:spMkLst>
            <pc:docMk/>
            <pc:sldMk cId="76644399" sldId="260"/>
            <ac:spMk id="3" creationId="{B1818571-58C6-CEE5-68C9-70365070417C}"/>
          </ac:spMkLst>
        </pc:spChg>
        <pc:spChg chg="add del mod">
          <ac:chgData name="Stewart Gale" userId="3647ddd2-6040-41ae-a96d-232c23482af8" providerId="ADAL" clId="{AE2F19B7-0F5F-4D1A-9346-AC2A926E31AD}" dt="2023-10-09T17:18:23.104" v="79" actId="478"/>
          <ac:spMkLst>
            <pc:docMk/>
            <pc:sldMk cId="76644399" sldId="260"/>
            <ac:spMk id="6" creationId="{1512E793-2396-A9CD-11E1-A6ACE906441D}"/>
          </ac:spMkLst>
        </pc:spChg>
        <pc:grpChg chg="del">
          <ac:chgData name="Stewart Gale" userId="3647ddd2-6040-41ae-a96d-232c23482af8" providerId="ADAL" clId="{AE2F19B7-0F5F-4D1A-9346-AC2A926E31AD}" dt="2023-10-09T17:18:19.158" v="78" actId="478"/>
          <ac:grpSpMkLst>
            <pc:docMk/>
            <pc:sldMk cId="76644399" sldId="260"/>
            <ac:grpSpMk id="2" creationId="{00000000-0000-0000-0000-000000000000}"/>
          </ac:grpSpMkLst>
        </pc:grpChg>
        <pc:picChg chg="add mod modCrop">
          <ac:chgData name="Stewart Gale" userId="3647ddd2-6040-41ae-a96d-232c23482af8" providerId="ADAL" clId="{AE2F19B7-0F5F-4D1A-9346-AC2A926E31AD}" dt="2023-11-27T07:25:22.061" v="400" actId="14100"/>
          <ac:picMkLst>
            <pc:docMk/>
            <pc:sldMk cId="76644399" sldId="260"/>
            <ac:picMk id="3" creationId="{5CB824BE-8366-46DA-99CA-6E0C11602BD3}"/>
          </ac:picMkLst>
        </pc:picChg>
        <pc:picChg chg="del mod modCrop">
          <ac:chgData name="Stewart Gale" userId="3647ddd2-6040-41ae-a96d-232c23482af8" providerId="ADAL" clId="{AE2F19B7-0F5F-4D1A-9346-AC2A926E31AD}" dt="2023-10-09T17:18:18.007" v="77" actId="478"/>
          <ac:picMkLst>
            <pc:docMk/>
            <pc:sldMk cId="76644399" sldId="260"/>
            <ac:picMk id="4" creationId="{00000000-0000-0000-0000-000000000000}"/>
          </ac:picMkLst>
        </pc:picChg>
        <pc:picChg chg="add del mod modCrop">
          <ac:chgData name="Stewart Gale" userId="3647ddd2-6040-41ae-a96d-232c23482af8" providerId="ADAL" clId="{AE2F19B7-0F5F-4D1A-9346-AC2A926E31AD}" dt="2023-11-27T07:24:32.337" v="388" actId="478"/>
          <ac:picMkLst>
            <pc:docMk/>
            <pc:sldMk cId="76644399" sldId="260"/>
            <ac:picMk id="10" creationId="{A1189161-06FD-F465-D461-BD05F0A82046}"/>
          </ac:picMkLst>
        </pc:picChg>
      </pc:sldChg>
      <pc:sldChg chg="addSp delSp modSp new mod delAnim modAnim">
        <pc:chgData name="Stewart Gale" userId="3647ddd2-6040-41ae-a96d-232c23482af8" providerId="ADAL" clId="{AE2F19B7-0F5F-4D1A-9346-AC2A926E31AD}" dt="2024-11-28T06:35:39.748" v="550" actId="20577"/>
        <pc:sldMkLst>
          <pc:docMk/>
          <pc:sldMk cId="3876279453" sldId="261"/>
        </pc:sldMkLst>
        <pc:spChg chg="del">
          <ac:chgData name="Stewart Gale" userId="3647ddd2-6040-41ae-a96d-232c23482af8" providerId="ADAL" clId="{AE2F19B7-0F5F-4D1A-9346-AC2A926E31AD}" dt="2023-10-09T17:18:08.421" v="75" actId="478"/>
          <ac:spMkLst>
            <pc:docMk/>
            <pc:sldMk cId="3876279453" sldId="261"/>
            <ac:spMk id="2" creationId="{1B7CFF03-F0CF-CEB9-EA10-15FD8F793DB9}"/>
          </ac:spMkLst>
        </pc:spChg>
        <pc:spChg chg="add del mod">
          <ac:chgData name="Stewart Gale" userId="3647ddd2-6040-41ae-a96d-232c23482af8" providerId="ADAL" clId="{AE2F19B7-0F5F-4D1A-9346-AC2A926E31AD}" dt="2023-11-27T07:12:11.259" v="378" actId="21"/>
          <ac:spMkLst>
            <pc:docMk/>
            <pc:sldMk cId="3876279453" sldId="261"/>
            <ac:spMk id="2" creationId="{F9BFB95F-6847-BC49-8BFC-07DAD1E59D14}"/>
          </ac:spMkLst>
        </pc:spChg>
        <pc:spChg chg="add del mod">
          <ac:chgData name="Stewart Gale" userId="3647ddd2-6040-41ae-a96d-232c23482af8" providerId="ADAL" clId="{AE2F19B7-0F5F-4D1A-9346-AC2A926E31AD}" dt="2023-11-27T07:12:11.259" v="378" actId="21"/>
          <ac:spMkLst>
            <pc:docMk/>
            <pc:sldMk cId="3876279453" sldId="261"/>
            <ac:spMk id="3" creationId="{566C7E2F-98E0-3D8B-2037-3CD3F079A42E}"/>
          </ac:spMkLst>
        </pc:spChg>
        <pc:spChg chg="del">
          <ac:chgData name="Stewart Gale" userId="3647ddd2-6040-41ae-a96d-232c23482af8" providerId="ADAL" clId="{AE2F19B7-0F5F-4D1A-9346-AC2A926E31AD}" dt="2023-10-09T17:18:08.421" v="75" actId="478"/>
          <ac:spMkLst>
            <pc:docMk/>
            <pc:sldMk cId="3876279453" sldId="261"/>
            <ac:spMk id="3" creationId="{BDCDF281-35F3-72AC-4CDA-77AB9FC73E9D}"/>
          </ac:spMkLst>
        </pc:spChg>
        <pc:spChg chg="add del mod">
          <ac:chgData name="Stewart Gale" userId="3647ddd2-6040-41ae-a96d-232c23482af8" providerId="ADAL" clId="{AE2F19B7-0F5F-4D1A-9346-AC2A926E31AD}" dt="2023-11-27T07:12:11.259" v="378" actId="21"/>
          <ac:spMkLst>
            <pc:docMk/>
            <pc:sldMk cId="3876279453" sldId="261"/>
            <ac:spMk id="5" creationId="{6EBE24C9-536A-F95F-6B63-CB4360D302F9}"/>
          </ac:spMkLst>
        </pc:spChg>
        <pc:spChg chg="add del mod">
          <ac:chgData name="Stewart Gale" userId="3647ddd2-6040-41ae-a96d-232c23482af8" providerId="ADAL" clId="{AE2F19B7-0F5F-4D1A-9346-AC2A926E31AD}" dt="2023-11-27T07:12:11.259" v="378" actId="21"/>
          <ac:spMkLst>
            <pc:docMk/>
            <pc:sldMk cId="3876279453" sldId="261"/>
            <ac:spMk id="6" creationId="{2ED17EBB-0ABD-4CD1-9623-3AC06CEEE4E2}"/>
          </ac:spMkLst>
        </pc:spChg>
        <pc:spChg chg="add del mod">
          <ac:chgData name="Stewart Gale" userId="3647ddd2-6040-41ae-a96d-232c23482af8" providerId="ADAL" clId="{AE2F19B7-0F5F-4D1A-9346-AC2A926E31AD}" dt="2023-11-27T07:12:11.259" v="378" actId="21"/>
          <ac:spMkLst>
            <pc:docMk/>
            <pc:sldMk cId="3876279453" sldId="261"/>
            <ac:spMk id="7" creationId="{0AEE2EF8-190A-93C8-707F-46175D98DDC9}"/>
          </ac:spMkLst>
        </pc:spChg>
        <pc:spChg chg="add del mod">
          <ac:chgData name="Stewart Gale" userId="3647ddd2-6040-41ae-a96d-232c23482af8" providerId="ADAL" clId="{AE2F19B7-0F5F-4D1A-9346-AC2A926E31AD}" dt="2023-11-27T07:12:11.259" v="378" actId="21"/>
          <ac:spMkLst>
            <pc:docMk/>
            <pc:sldMk cId="3876279453" sldId="261"/>
            <ac:spMk id="8" creationId="{99CC169C-A275-20B2-46BE-B8363C598C3B}"/>
          </ac:spMkLst>
        </pc:spChg>
        <pc:spChg chg="add mod">
          <ac:chgData name="Stewart Gale" userId="3647ddd2-6040-41ae-a96d-232c23482af8" providerId="ADAL" clId="{AE2F19B7-0F5F-4D1A-9346-AC2A926E31AD}" dt="2023-11-27T07:11:59.253" v="375" actId="207"/>
          <ac:spMkLst>
            <pc:docMk/>
            <pc:sldMk cId="3876279453" sldId="261"/>
            <ac:spMk id="9" creationId="{0C00A6D8-A538-2B8C-B0A5-5DF1401DAA72}"/>
          </ac:spMkLst>
        </pc:spChg>
        <pc:spChg chg="add mod">
          <ac:chgData name="Stewart Gale" userId="3647ddd2-6040-41ae-a96d-232c23482af8" providerId="ADAL" clId="{AE2F19B7-0F5F-4D1A-9346-AC2A926E31AD}" dt="2023-11-27T07:11:59.253" v="375" actId="207"/>
          <ac:spMkLst>
            <pc:docMk/>
            <pc:sldMk cId="3876279453" sldId="261"/>
            <ac:spMk id="10" creationId="{EB4763DC-8E13-0E66-EED8-9E6E1D62F08F}"/>
          </ac:spMkLst>
        </pc:spChg>
        <pc:spChg chg="add mod">
          <ac:chgData name="Stewart Gale" userId="3647ddd2-6040-41ae-a96d-232c23482af8" providerId="ADAL" clId="{AE2F19B7-0F5F-4D1A-9346-AC2A926E31AD}" dt="2023-11-27T07:11:59.253" v="375" actId="207"/>
          <ac:spMkLst>
            <pc:docMk/>
            <pc:sldMk cId="3876279453" sldId="261"/>
            <ac:spMk id="11" creationId="{A27258F8-F616-FF5F-CDF8-5E6CF387AEB0}"/>
          </ac:spMkLst>
        </pc:spChg>
        <pc:spChg chg="add mod">
          <ac:chgData name="Stewart Gale" userId="3647ddd2-6040-41ae-a96d-232c23482af8" providerId="ADAL" clId="{AE2F19B7-0F5F-4D1A-9346-AC2A926E31AD}" dt="2023-11-27T07:11:59.253" v="375" actId="207"/>
          <ac:spMkLst>
            <pc:docMk/>
            <pc:sldMk cId="3876279453" sldId="261"/>
            <ac:spMk id="12" creationId="{741A823B-A70A-9503-D2B7-C944F7DE1DCF}"/>
          </ac:spMkLst>
        </pc:spChg>
        <pc:spChg chg="add mod">
          <ac:chgData name="Stewart Gale" userId="3647ddd2-6040-41ae-a96d-232c23482af8" providerId="ADAL" clId="{AE2F19B7-0F5F-4D1A-9346-AC2A926E31AD}" dt="2023-11-27T07:11:59.253" v="375" actId="207"/>
          <ac:spMkLst>
            <pc:docMk/>
            <pc:sldMk cId="3876279453" sldId="261"/>
            <ac:spMk id="13" creationId="{7D28FF33-614C-78AB-7105-C9EA3FCABF46}"/>
          </ac:spMkLst>
        </pc:spChg>
        <pc:spChg chg="add mod">
          <ac:chgData name="Stewart Gale" userId="3647ddd2-6040-41ae-a96d-232c23482af8" providerId="ADAL" clId="{AE2F19B7-0F5F-4D1A-9346-AC2A926E31AD}" dt="2023-11-27T07:11:59.253" v="375" actId="207"/>
          <ac:spMkLst>
            <pc:docMk/>
            <pc:sldMk cId="3876279453" sldId="261"/>
            <ac:spMk id="14" creationId="{CFD17CB1-4781-96A2-E1D3-FA34A3FC733D}"/>
          </ac:spMkLst>
        </pc:spChg>
        <pc:spChg chg="add mod">
          <ac:chgData name="Stewart Gale" userId="3647ddd2-6040-41ae-a96d-232c23482af8" providerId="ADAL" clId="{AE2F19B7-0F5F-4D1A-9346-AC2A926E31AD}" dt="2023-11-27T07:12:19.563" v="380" actId="1076"/>
          <ac:spMkLst>
            <pc:docMk/>
            <pc:sldMk cId="3876279453" sldId="261"/>
            <ac:spMk id="15" creationId="{FCF4C14C-B8A2-14C0-858E-C264ACC44CDD}"/>
          </ac:spMkLst>
        </pc:spChg>
        <pc:spChg chg="add mod">
          <ac:chgData name="Stewart Gale" userId="3647ddd2-6040-41ae-a96d-232c23482af8" providerId="ADAL" clId="{AE2F19B7-0F5F-4D1A-9346-AC2A926E31AD}" dt="2023-11-27T07:12:19.563" v="380" actId="1076"/>
          <ac:spMkLst>
            <pc:docMk/>
            <pc:sldMk cId="3876279453" sldId="261"/>
            <ac:spMk id="16" creationId="{B6413101-6070-901F-F0B2-74506479F253}"/>
          </ac:spMkLst>
        </pc:spChg>
        <pc:spChg chg="add mod">
          <ac:chgData name="Stewart Gale" userId="3647ddd2-6040-41ae-a96d-232c23482af8" providerId="ADAL" clId="{AE2F19B7-0F5F-4D1A-9346-AC2A926E31AD}" dt="2023-11-27T07:12:19.563" v="380" actId="1076"/>
          <ac:spMkLst>
            <pc:docMk/>
            <pc:sldMk cId="3876279453" sldId="261"/>
            <ac:spMk id="17" creationId="{0C7EBFFB-D64D-D9FD-67C4-503D84A2C0AC}"/>
          </ac:spMkLst>
        </pc:spChg>
        <pc:spChg chg="add mod">
          <ac:chgData name="Stewart Gale" userId="3647ddd2-6040-41ae-a96d-232c23482af8" providerId="ADAL" clId="{AE2F19B7-0F5F-4D1A-9346-AC2A926E31AD}" dt="2023-11-27T07:12:19.563" v="380" actId="1076"/>
          <ac:spMkLst>
            <pc:docMk/>
            <pc:sldMk cId="3876279453" sldId="261"/>
            <ac:spMk id="18" creationId="{0C23DA15-5FB1-ED78-70A0-292D99985321}"/>
          </ac:spMkLst>
        </pc:spChg>
        <pc:spChg chg="add mod">
          <ac:chgData name="Stewart Gale" userId="3647ddd2-6040-41ae-a96d-232c23482af8" providerId="ADAL" clId="{AE2F19B7-0F5F-4D1A-9346-AC2A926E31AD}" dt="2023-11-27T07:12:19.563" v="380" actId="1076"/>
          <ac:spMkLst>
            <pc:docMk/>
            <pc:sldMk cId="3876279453" sldId="261"/>
            <ac:spMk id="19" creationId="{BF8EB81B-AF9A-347E-0900-ABD2E67CC71E}"/>
          </ac:spMkLst>
        </pc:spChg>
        <pc:spChg chg="add mod">
          <ac:chgData name="Stewart Gale" userId="3647ddd2-6040-41ae-a96d-232c23482af8" providerId="ADAL" clId="{AE2F19B7-0F5F-4D1A-9346-AC2A926E31AD}" dt="2023-11-27T07:12:19.563" v="380" actId="1076"/>
          <ac:spMkLst>
            <pc:docMk/>
            <pc:sldMk cId="3876279453" sldId="261"/>
            <ac:spMk id="20" creationId="{DBD77DDF-7F24-5DF6-ED5C-2120F2C07C86}"/>
          </ac:spMkLst>
        </pc:spChg>
        <pc:spChg chg="add del mod">
          <ac:chgData name="Stewart Gale" userId="3647ddd2-6040-41ae-a96d-232c23482af8" providerId="ADAL" clId="{AE2F19B7-0F5F-4D1A-9346-AC2A926E31AD}" dt="2023-11-27T07:34:05.527" v="430" actId="478"/>
          <ac:spMkLst>
            <pc:docMk/>
            <pc:sldMk cId="3876279453" sldId="261"/>
            <ac:spMk id="21" creationId="{D649757F-942B-BEAF-D99A-2E51A7F20B55}"/>
          </ac:spMkLst>
        </pc:spChg>
        <pc:spChg chg="add mod">
          <ac:chgData name="Stewart Gale" userId="3647ddd2-6040-41ae-a96d-232c23482af8" providerId="ADAL" clId="{AE2F19B7-0F5F-4D1A-9346-AC2A926E31AD}" dt="2023-11-27T07:33:58.646" v="429" actId="404"/>
          <ac:spMkLst>
            <pc:docMk/>
            <pc:sldMk cId="3876279453" sldId="261"/>
            <ac:spMk id="22" creationId="{A9A8D3D0-044E-D08E-F4CA-53B436227EC1}"/>
          </ac:spMkLst>
        </pc:spChg>
        <pc:spChg chg="add mod">
          <ac:chgData name="Stewart Gale" userId="3647ddd2-6040-41ae-a96d-232c23482af8" providerId="ADAL" clId="{AE2F19B7-0F5F-4D1A-9346-AC2A926E31AD}" dt="2023-11-27T07:40:42.561" v="457" actId="20577"/>
          <ac:spMkLst>
            <pc:docMk/>
            <pc:sldMk cId="3876279453" sldId="261"/>
            <ac:spMk id="23" creationId="{8E755696-6BE1-0D2D-84F6-22155ED47D2F}"/>
          </ac:spMkLst>
        </pc:spChg>
        <pc:spChg chg="add mod">
          <ac:chgData name="Stewart Gale" userId="3647ddd2-6040-41ae-a96d-232c23482af8" providerId="ADAL" clId="{AE2F19B7-0F5F-4D1A-9346-AC2A926E31AD}" dt="2023-11-27T07:41:32.868" v="473" actId="20577"/>
          <ac:spMkLst>
            <pc:docMk/>
            <pc:sldMk cId="3876279453" sldId="261"/>
            <ac:spMk id="24" creationId="{A62B08CE-9566-5B4B-B11E-C2D5B3EEFF53}"/>
          </ac:spMkLst>
        </pc:spChg>
        <pc:spChg chg="add mod">
          <ac:chgData name="Stewart Gale" userId="3647ddd2-6040-41ae-a96d-232c23482af8" providerId="ADAL" clId="{AE2F19B7-0F5F-4D1A-9346-AC2A926E31AD}" dt="2023-11-27T07:43:58.047" v="525" actId="1076"/>
          <ac:spMkLst>
            <pc:docMk/>
            <pc:sldMk cId="3876279453" sldId="261"/>
            <ac:spMk id="25" creationId="{2A986ACD-8111-5AC6-3FE2-20EF95229DD0}"/>
          </ac:spMkLst>
        </pc:spChg>
        <pc:spChg chg="add mod">
          <ac:chgData name="Stewart Gale" userId="3647ddd2-6040-41ae-a96d-232c23482af8" providerId="ADAL" clId="{AE2F19B7-0F5F-4D1A-9346-AC2A926E31AD}" dt="2024-11-28T06:35:39.748" v="550" actId="20577"/>
          <ac:spMkLst>
            <pc:docMk/>
            <pc:sldMk cId="3876279453" sldId="261"/>
            <ac:spMk id="26" creationId="{07CC3D98-4633-E765-A830-B5020D096D25}"/>
          </ac:spMkLst>
        </pc:spChg>
        <pc:spChg chg="add mod">
          <ac:chgData name="Stewart Gale" userId="3647ddd2-6040-41ae-a96d-232c23482af8" providerId="ADAL" clId="{AE2F19B7-0F5F-4D1A-9346-AC2A926E31AD}" dt="2023-11-27T07:43:51.943" v="523" actId="403"/>
          <ac:spMkLst>
            <pc:docMk/>
            <pc:sldMk cId="3876279453" sldId="261"/>
            <ac:spMk id="27" creationId="{3031542D-74D5-AF6A-4024-1D4072AC1347}"/>
          </ac:spMkLst>
        </pc:spChg>
        <pc:spChg chg="add mod">
          <ac:chgData name="Stewart Gale" userId="3647ddd2-6040-41ae-a96d-232c23482af8" providerId="ADAL" clId="{AE2F19B7-0F5F-4D1A-9346-AC2A926E31AD}" dt="2023-11-27T07:44:18.056" v="534" actId="403"/>
          <ac:spMkLst>
            <pc:docMk/>
            <pc:sldMk cId="3876279453" sldId="261"/>
            <ac:spMk id="28" creationId="{F61F497E-35F5-AD91-9E61-23166EA17D5D}"/>
          </ac:spMkLst>
        </pc:spChg>
        <pc:spChg chg="add mod">
          <ac:chgData name="Stewart Gale" userId="3647ddd2-6040-41ae-a96d-232c23482af8" providerId="ADAL" clId="{AE2F19B7-0F5F-4D1A-9346-AC2A926E31AD}" dt="2023-11-27T07:43:42.497" v="520" actId="404"/>
          <ac:spMkLst>
            <pc:docMk/>
            <pc:sldMk cId="3876279453" sldId="261"/>
            <ac:spMk id="29" creationId="{D7645396-C13B-A83A-792A-03299F006B24}"/>
          </ac:spMkLst>
        </pc:spChg>
        <pc:spChg chg="add mod">
          <ac:chgData name="Stewart Gale" userId="3647ddd2-6040-41ae-a96d-232c23482af8" providerId="ADAL" clId="{AE2F19B7-0F5F-4D1A-9346-AC2A926E31AD}" dt="2023-11-27T07:44:06.494" v="530" actId="403"/>
          <ac:spMkLst>
            <pc:docMk/>
            <pc:sldMk cId="3876279453" sldId="261"/>
            <ac:spMk id="30" creationId="{2FFBCA59-2116-7056-6FC5-05F23D5D7B33}"/>
          </ac:spMkLst>
        </pc:spChg>
        <pc:spChg chg="add mod">
          <ac:chgData name="Stewart Gale" userId="3647ddd2-6040-41ae-a96d-232c23482af8" providerId="ADAL" clId="{AE2F19B7-0F5F-4D1A-9346-AC2A926E31AD}" dt="2023-11-27T07:43:48.088" v="522" actId="403"/>
          <ac:spMkLst>
            <pc:docMk/>
            <pc:sldMk cId="3876279453" sldId="261"/>
            <ac:spMk id="31" creationId="{77BA6E80-C9A9-348A-E84C-1ADA7A4BF0D3}"/>
          </ac:spMkLst>
        </pc:spChg>
        <pc:spChg chg="add mod">
          <ac:chgData name="Stewart Gale" userId="3647ddd2-6040-41ae-a96d-232c23482af8" providerId="ADAL" clId="{AE2F19B7-0F5F-4D1A-9346-AC2A926E31AD}" dt="2023-11-27T07:44:06.494" v="530" actId="403"/>
          <ac:spMkLst>
            <pc:docMk/>
            <pc:sldMk cId="3876279453" sldId="261"/>
            <ac:spMk id="32" creationId="{DB919B54-BCC4-2FC6-D64D-FC7FA3AC0721}"/>
          </ac:spMkLst>
        </pc:spChg>
        <pc:spChg chg="add mod">
          <ac:chgData name="Stewart Gale" userId="3647ddd2-6040-41ae-a96d-232c23482af8" providerId="ADAL" clId="{AE2F19B7-0F5F-4D1A-9346-AC2A926E31AD}" dt="2023-11-27T07:43:48.088" v="522" actId="403"/>
          <ac:spMkLst>
            <pc:docMk/>
            <pc:sldMk cId="3876279453" sldId="261"/>
            <ac:spMk id="33" creationId="{75AA4D26-DF5B-2779-5C8B-13744ECAF6AE}"/>
          </ac:spMkLst>
        </pc:spChg>
        <pc:picChg chg="add mod modCrop">
          <ac:chgData name="Stewart Gale" userId="3647ddd2-6040-41ae-a96d-232c23482af8" providerId="ADAL" clId="{AE2F19B7-0F5F-4D1A-9346-AC2A926E31AD}" dt="2023-11-27T07:34:10.671" v="433" actId="1076"/>
          <ac:picMkLst>
            <pc:docMk/>
            <pc:sldMk cId="3876279453" sldId="261"/>
            <ac:picMk id="4" creationId="{72F41E67-C7CE-E792-92DC-3E96EB77D8E9}"/>
          </ac:picMkLst>
        </pc:picChg>
      </pc:sldChg>
      <pc:sldChg chg="addSp delSp modSp new mod modAnim">
        <pc:chgData name="Stewart Gale" userId="3647ddd2-6040-41ae-a96d-232c23482af8" providerId="ADAL" clId="{AE2F19B7-0F5F-4D1A-9346-AC2A926E31AD}" dt="2024-11-28T06:32:54.084" v="546"/>
        <pc:sldMkLst>
          <pc:docMk/>
          <pc:sldMk cId="1348577083" sldId="262"/>
        </pc:sldMkLst>
        <pc:spChg chg="del">
          <ac:chgData name="Stewart Gale" userId="3647ddd2-6040-41ae-a96d-232c23482af8" providerId="ADAL" clId="{AE2F19B7-0F5F-4D1A-9346-AC2A926E31AD}" dt="2023-10-09T17:20:08.156" v="94" actId="478"/>
          <ac:spMkLst>
            <pc:docMk/>
            <pc:sldMk cId="1348577083" sldId="262"/>
            <ac:spMk id="2" creationId="{61F9B0E2-DD3A-A806-1916-D3635931E786}"/>
          </ac:spMkLst>
        </pc:spChg>
        <pc:spChg chg="del">
          <ac:chgData name="Stewart Gale" userId="3647ddd2-6040-41ae-a96d-232c23482af8" providerId="ADAL" clId="{AE2F19B7-0F5F-4D1A-9346-AC2A926E31AD}" dt="2023-10-09T17:20:08.156" v="94" actId="478"/>
          <ac:spMkLst>
            <pc:docMk/>
            <pc:sldMk cId="1348577083" sldId="262"/>
            <ac:spMk id="3" creationId="{FA4D4164-0A42-4E3B-F5A8-0C6600F6C79E}"/>
          </ac:spMkLst>
        </pc:spChg>
        <pc:spChg chg="mod">
          <ac:chgData name="Stewart Gale" userId="3647ddd2-6040-41ae-a96d-232c23482af8" providerId="ADAL" clId="{AE2F19B7-0F5F-4D1A-9346-AC2A926E31AD}" dt="2023-10-09T17:21:33.910" v="115"/>
          <ac:spMkLst>
            <pc:docMk/>
            <pc:sldMk cId="1348577083" sldId="262"/>
            <ac:spMk id="8" creationId="{DB27EBB0-0BBA-4F01-C99F-18AF60D928BC}"/>
          </ac:spMkLst>
        </pc:spChg>
        <pc:spChg chg="mod">
          <ac:chgData name="Stewart Gale" userId="3647ddd2-6040-41ae-a96d-232c23482af8" providerId="ADAL" clId="{AE2F19B7-0F5F-4D1A-9346-AC2A926E31AD}" dt="2023-10-09T17:21:33.910" v="115"/>
          <ac:spMkLst>
            <pc:docMk/>
            <pc:sldMk cId="1348577083" sldId="262"/>
            <ac:spMk id="9" creationId="{8188876C-537A-A92C-84D7-B64E200A02C5}"/>
          </ac:spMkLst>
        </pc:spChg>
        <pc:spChg chg="add mod">
          <ac:chgData name="Stewart Gale" userId="3647ddd2-6040-41ae-a96d-232c23482af8" providerId="ADAL" clId="{AE2F19B7-0F5F-4D1A-9346-AC2A926E31AD}" dt="2023-11-27T07:10:26.008" v="341" actId="207"/>
          <ac:spMkLst>
            <pc:docMk/>
            <pc:sldMk cId="1348577083" sldId="262"/>
            <ac:spMk id="10" creationId="{1498BD27-ABC0-A613-C7BC-4EAE2948876D}"/>
          </ac:spMkLst>
        </pc:spChg>
        <pc:spChg chg="add mod">
          <ac:chgData name="Stewart Gale" userId="3647ddd2-6040-41ae-a96d-232c23482af8" providerId="ADAL" clId="{AE2F19B7-0F5F-4D1A-9346-AC2A926E31AD}" dt="2023-11-27T07:13:05.219" v="387" actId="1076"/>
          <ac:spMkLst>
            <pc:docMk/>
            <pc:sldMk cId="1348577083" sldId="262"/>
            <ac:spMk id="11" creationId="{90B3FB38-0C87-869D-B15F-857023AB27C6}"/>
          </ac:spMkLst>
        </pc:spChg>
        <pc:spChg chg="add mod">
          <ac:chgData name="Stewart Gale" userId="3647ddd2-6040-41ae-a96d-232c23482af8" providerId="ADAL" clId="{AE2F19B7-0F5F-4D1A-9346-AC2A926E31AD}" dt="2023-11-27T07:10:26.008" v="341" actId="207"/>
          <ac:spMkLst>
            <pc:docMk/>
            <pc:sldMk cId="1348577083" sldId="262"/>
            <ac:spMk id="12" creationId="{F215A5B2-9707-5445-5AD4-67593335848F}"/>
          </ac:spMkLst>
        </pc:spChg>
        <pc:spChg chg="add mod">
          <ac:chgData name="Stewart Gale" userId="3647ddd2-6040-41ae-a96d-232c23482af8" providerId="ADAL" clId="{AE2F19B7-0F5F-4D1A-9346-AC2A926E31AD}" dt="2023-11-27T07:13:04.649" v="386" actId="1076"/>
          <ac:spMkLst>
            <pc:docMk/>
            <pc:sldMk cId="1348577083" sldId="262"/>
            <ac:spMk id="13" creationId="{D48B7B84-95E8-C462-3411-B703A817270A}"/>
          </ac:spMkLst>
        </pc:spChg>
        <pc:spChg chg="add mod">
          <ac:chgData name="Stewart Gale" userId="3647ddd2-6040-41ae-a96d-232c23482af8" providerId="ADAL" clId="{AE2F19B7-0F5F-4D1A-9346-AC2A926E31AD}" dt="2023-11-27T07:10:26.008" v="341" actId="207"/>
          <ac:spMkLst>
            <pc:docMk/>
            <pc:sldMk cId="1348577083" sldId="262"/>
            <ac:spMk id="14" creationId="{12D258FD-B7E7-5693-1811-E292B4F39C5F}"/>
          </ac:spMkLst>
        </pc:spChg>
        <pc:spChg chg="add mod">
          <ac:chgData name="Stewart Gale" userId="3647ddd2-6040-41ae-a96d-232c23482af8" providerId="ADAL" clId="{AE2F19B7-0F5F-4D1A-9346-AC2A926E31AD}" dt="2023-11-27T07:10:21.133" v="340" actId="207"/>
          <ac:spMkLst>
            <pc:docMk/>
            <pc:sldMk cId="1348577083" sldId="262"/>
            <ac:spMk id="15" creationId="{0AF2CA0D-07C8-668B-9EC7-FE8499AACBCF}"/>
          </ac:spMkLst>
        </pc:spChg>
        <pc:spChg chg="add mod">
          <ac:chgData name="Stewart Gale" userId="3647ddd2-6040-41ae-a96d-232c23482af8" providerId="ADAL" clId="{AE2F19B7-0F5F-4D1A-9346-AC2A926E31AD}" dt="2023-11-27T07:10:26.008" v="341" actId="207"/>
          <ac:spMkLst>
            <pc:docMk/>
            <pc:sldMk cId="1348577083" sldId="262"/>
            <ac:spMk id="16" creationId="{9720C2F8-A313-D10B-4B00-2237988CA5C0}"/>
          </ac:spMkLst>
        </pc:spChg>
        <pc:spChg chg="add mod">
          <ac:chgData name="Stewart Gale" userId="3647ddd2-6040-41ae-a96d-232c23482af8" providerId="ADAL" clId="{AE2F19B7-0F5F-4D1A-9346-AC2A926E31AD}" dt="2023-11-27T07:10:21.133" v="340" actId="207"/>
          <ac:spMkLst>
            <pc:docMk/>
            <pc:sldMk cId="1348577083" sldId="262"/>
            <ac:spMk id="17" creationId="{D5A8CFAC-1FBF-63C5-F192-304066061E27}"/>
          </ac:spMkLst>
        </pc:spChg>
        <pc:spChg chg="add mod">
          <ac:chgData name="Stewart Gale" userId="3647ddd2-6040-41ae-a96d-232c23482af8" providerId="ADAL" clId="{AE2F19B7-0F5F-4D1A-9346-AC2A926E31AD}" dt="2023-11-27T07:10:26.008" v="341" actId="207"/>
          <ac:spMkLst>
            <pc:docMk/>
            <pc:sldMk cId="1348577083" sldId="262"/>
            <ac:spMk id="18" creationId="{CACEEA79-EEB3-E390-F2E8-298FE515CBB6}"/>
          </ac:spMkLst>
        </pc:spChg>
        <pc:spChg chg="add mod">
          <ac:chgData name="Stewart Gale" userId="3647ddd2-6040-41ae-a96d-232c23482af8" providerId="ADAL" clId="{AE2F19B7-0F5F-4D1A-9346-AC2A926E31AD}" dt="2023-11-27T07:10:21.133" v="340" actId="207"/>
          <ac:spMkLst>
            <pc:docMk/>
            <pc:sldMk cId="1348577083" sldId="262"/>
            <ac:spMk id="19" creationId="{98E65CB2-8778-DF9A-CAF5-783D5C242E15}"/>
          </ac:spMkLst>
        </pc:spChg>
        <pc:spChg chg="add del">
          <ac:chgData name="Stewart Gale" userId="3647ddd2-6040-41ae-a96d-232c23482af8" providerId="ADAL" clId="{AE2F19B7-0F5F-4D1A-9346-AC2A926E31AD}" dt="2023-10-09T17:26:00.164" v="232" actId="22"/>
          <ac:spMkLst>
            <pc:docMk/>
            <pc:sldMk cId="1348577083" sldId="262"/>
            <ac:spMk id="21" creationId="{630E1A23-0C86-44AA-A1E9-529C83B19FBB}"/>
          </ac:spMkLst>
        </pc:spChg>
        <pc:spChg chg="add mod">
          <ac:chgData name="Stewart Gale" userId="3647ddd2-6040-41ae-a96d-232c23482af8" providerId="ADAL" clId="{AE2F19B7-0F5F-4D1A-9346-AC2A926E31AD}" dt="2023-11-27T07:10:26.008" v="341" actId="207"/>
          <ac:spMkLst>
            <pc:docMk/>
            <pc:sldMk cId="1348577083" sldId="262"/>
            <ac:spMk id="22" creationId="{BF8E8A64-E97D-4DDD-2FC3-C941D5AF095D}"/>
          </ac:spMkLst>
        </pc:spChg>
        <pc:spChg chg="add mod">
          <ac:chgData name="Stewart Gale" userId="3647ddd2-6040-41ae-a96d-232c23482af8" providerId="ADAL" clId="{AE2F19B7-0F5F-4D1A-9346-AC2A926E31AD}" dt="2023-11-27T07:10:21.133" v="340" actId="207"/>
          <ac:spMkLst>
            <pc:docMk/>
            <pc:sldMk cId="1348577083" sldId="262"/>
            <ac:spMk id="23" creationId="{00D6DE05-56D3-D5A5-EE73-4A5C9A8E636D}"/>
          </ac:spMkLst>
        </pc:spChg>
        <pc:spChg chg="add del">
          <ac:chgData name="Stewart Gale" userId="3647ddd2-6040-41ae-a96d-232c23482af8" providerId="ADAL" clId="{AE2F19B7-0F5F-4D1A-9346-AC2A926E31AD}" dt="2023-10-09T17:27:02.646" v="248" actId="22"/>
          <ac:spMkLst>
            <pc:docMk/>
            <pc:sldMk cId="1348577083" sldId="262"/>
            <ac:spMk id="25" creationId="{3ECC0EC7-62AF-27A5-AA43-69B1EC9E0951}"/>
          </ac:spMkLst>
        </pc:spChg>
        <pc:spChg chg="add del mod">
          <ac:chgData name="Stewart Gale" userId="3647ddd2-6040-41ae-a96d-232c23482af8" providerId="ADAL" clId="{AE2F19B7-0F5F-4D1A-9346-AC2A926E31AD}" dt="2023-10-09T17:27:35.021" v="263"/>
          <ac:spMkLst>
            <pc:docMk/>
            <pc:sldMk cId="1348577083" sldId="262"/>
            <ac:spMk id="26" creationId="{2C5693DE-5A01-738D-26DF-CCD8CD79DCA2}"/>
          </ac:spMkLst>
        </pc:spChg>
        <pc:spChg chg="add del mod">
          <ac:chgData name="Stewart Gale" userId="3647ddd2-6040-41ae-a96d-232c23482af8" providerId="ADAL" clId="{AE2F19B7-0F5F-4D1A-9346-AC2A926E31AD}" dt="2023-10-09T17:27:35.021" v="263"/>
          <ac:spMkLst>
            <pc:docMk/>
            <pc:sldMk cId="1348577083" sldId="262"/>
            <ac:spMk id="27" creationId="{84FDE854-0A8C-A2C4-48A3-64E9EAA334D0}"/>
          </ac:spMkLst>
        </pc:spChg>
        <pc:spChg chg="add mod">
          <ac:chgData name="Stewart Gale" userId="3647ddd2-6040-41ae-a96d-232c23482af8" providerId="ADAL" clId="{AE2F19B7-0F5F-4D1A-9346-AC2A926E31AD}" dt="2023-11-27T07:10:26.008" v="341" actId="207"/>
          <ac:spMkLst>
            <pc:docMk/>
            <pc:sldMk cId="1348577083" sldId="262"/>
            <ac:spMk id="28" creationId="{4E8422F4-7F67-9A02-C394-DA0939B0C333}"/>
          </ac:spMkLst>
        </pc:spChg>
        <pc:spChg chg="add mod">
          <ac:chgData name="Stewart Gale" userId="3647ddd2-6040-41ae-a96d-232c23482af8" providerId="ADAL" clId="{AE2F19B7-0F5F-4D1A-9346-AC2A926E31AD}" dt="2023-11-27T07:10:21.133" v="340" actId="207"/>
          <ac:spMkLst>
            <pc:docMk/>
            <pc:sldMk cId="1348577083" sldId="262"/>
            <ac:spMk id="29" creationId="{F3AE0A3E-16BE-8723-099A-AB64C74674EB}"/>
          </ac:spMkLst>
        </pc:spChg>
        <pc:spChg chg="add mod">
          <ac:chgData name="Stewart Gale" userId="3647ddd2-6040-41ae-a96d-232c23482af8" providerId="ADAL" clId="{AE2F19B7-0F5F-4D1A-9346-AC2A926E31AD}" dt="2023-11-27T07:10:26.008" v="341" actId="207"/>
          <ac:spMkLst>
            <pc:docMk/>
            <pc:sldMk cId="1348577083" sldId="262"/>
            <ac:spMk id="30" creationId="{DBAFFA08-A20E-C815-326B-E8B3E37FBBEC}"/>
          </ac:spMkLst>
        </pc:spChg>
        <pc:spChg chg="add mod">
          <ac:chgData name="Stewart Gale" userId="3647ddd2-6040-41ae-a96d-232c23482af8" providerId="ADAL" clId="{AE2F19B7-0F5F-4D1A-9346-AC2A926E31AD}" dt="2024-11-28T06:32:54.084" v="546"/>
          <ac:spMkLst>
            <pc:docMk/>
            <pc:sldMk cId="1348577083" sldId="262"/>
            <ac:spMk id="31" creationId="{7EB36F3C-61C9-9594-AA1B-B567E2E5F422}"/>
          </ac:spMkLst>
        </pc:spChg>
        <pc:spChg chg="add del">
          <ac:chgData name="Stewart Gale" userId="3647ddd2-6040-41ae-a96d-232c23482af8" providerId="ADAL" clId="{AE2F19B7-0F5F-4D1A-9346-AC2A926E31AD}" dt="2023-10-09T17:29:09.012" v="301" actId="22"/>
          <ac:spMkLst>
            <pc:docMk/>
            <pc:sldMk cId="1348577083" sldId="262"/>
            <ac:spMk id="33" creationId="{72C0D3B1-F4F9-1404-4F16-D7B47379F5E1}"/>
          </ac:spMkLst>
        </pc:spChg>
        <pc:spChg chg="add mod">
          <ac:chgData name="Stewart Gale" userId="3647ddd2-6040-41ae-a96d-232c23482af8" providerId="ADAL" clId="{AE2F19B7-0F5F-4D1A-9346-AC2A926E31AD}" dt="2023-11-27T07:10:26.008" v="341" actId="207"/>
          <ac:spMkLst>
            <pc:docMk/>
            <pc:sldMk cId="1348577083" sldId="262"/>
            <ac:spMk id="34" creationId="{DA7AF3E5-4AF6-4CF5-EB68-0BA759B2D08F}"/>
          </ac:spMkLst>
        </pc:spChg>
        <pc:spChg chg="add mod">
          <ac:chgData name="Stewart Gale" userId="3647ddd2-6040-41ae-a96d-232c23482af8" providerId="ADAL" clId="{AE2F19B7-0F5F-4D1A-9346-AC2A926E31AD}" dt="2023-11-27T07:10:21.133" v="340" actId="207"/>
          <ac:spMkLst>
            <pc:docMk/>
            <pc:sldMk cId="1348577083" sldId="262"/>
            <ac:spMk id="35" creationId="{49DE5995-5BDE-C875-7DD6-5F5DEF8BEB62}"/>
          </ac:spMkLst>
        </pc:spChg>
        <pc:grpChg chg="add del mod">
          <ac:chgData name="Stewart Gale" userId="3647ddd2-6040-41ae-a96d-232c23482af8" providerId="ADAL" clId="{AE2F19B7-0F5F-4D1A-9346-AC2A926E31AD}" dt="2023-10-09T17:31:10.741" v="314" actId="478"/>
          <ac:grpSpMkLst>
            <pc:docMk/>
            <pc:sldMk cId="1348577083" sldId="262"/>
            <ac:grpSpMk id="6" creationId="{6B80A3F6-46BC-D8CE-0F2F-62277C35ED2D}"/>
          </ac:grpSpMkLst>
        </pc:grpChg>
        <pc:picChg chg="add mod modCrop">
          <ac:chgData name="Stewart Gale" userId="3647ddd2-6040-41ae-a96d-232c23482af8" providerId="ADAL" clId="{AE2F19B7-0F5F-4D1A-9346-AC2A926E31AD}" dt="2023-11-27T07:12:50.586" v="384" actId="1076"/>
          <ac:picMkLst>
            <pc:docMk/>
            <pc:sldMk cId="1348577083" sldId="262"/>
            <ac:picMk id="4" creationId="{B8943E65-C501-A090-2AF1-2994C910F258}"/>
          </ac:picMkLst>
        </pc:picChg>
        <pc:picChg chg="add del mod modCrop">
          <ac:chgData name="Stewart Gale" userId="3647ddd2-6040-41ae-a96d-232c23482af8" providerId="ADAL" clId="{AE2F19B7-0F5F-4D1A-9346-AC2A926E31AD}" dt="2023-10-09T17:21:28.693" v="113" actId="478"/>
          <ac:picMkLst>
            <pc:docMk/>
            <pc:sldMk cId="1348577083" sldId="262"/>
            <ac:picMk id="5" creationId="{00F044D6-82DB-0FB6-2CC1-3353A10B199D}"/>
          </ac:picMkLst>
        </pc:picChg>
        <pc:picChg chg="mod">
          <ac:chgData name="Stewart Gale" userId="3647ddd2-6040-41ae-a96d-232c23482af8" providerId="ADAL" clId="{AE2F19B7-0F5F-4D1A-9346-AC2A926E31AD}" dt="2023-10-09T17:21:33.910" v="115"/>
          <ac:picMkLst>
            <pc:docMk/>
            <pc:sldMk cId="1348577083" sldId="262"/>
            <ac:picMk id="7" creationId="{830ACB2A-AA76-FA10-3F40-964A34F01CD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373F-6FD9-4D89-85CF-29ACC001D268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34D2A-5249-4080-9C18-22A4AB4F5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04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373F-6FD9-4D89-85CF-29ACC001D268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34D2A-5249-4080-9C18-22A4AB4F5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495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373F-6FD9-4D89-85CF-29ACC001D268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34D2A-5249-4080-9C18-22A4AB4F5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525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373F-6FD9-4D89-85CF-29ACC001D268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34D2A-5249-4080-9C18-22A4AB4F5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433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373F-6FD9-4D89-85CF-29ACC001D268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34D2A-5249-4080-9C18-22A4AB4F5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606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373F-6FD9-4D89-85CF-29ACC001D268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34D2A-5249-4080-9C18-22A4AB4F5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223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373F-6FD9-4D89-85CF-29ACC001D268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34D2A-5249-4080-9C18-22A4AB4F5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408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373F-6FD9-4D89-85CF-29ACC001D268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34D2A-5249-4080-9C18-22A4AB4F5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998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373F-6FD9-4D89-85CF-29ACC001D268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34D2A-5249-4080-9C18-22A4AB4F5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22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373F-6FD9-4D89-85CF-29ACC001D268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34D2A-5249-4080-9C18-22A4AB4F5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953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B373F-6FD9-4D89-85CF-29ACC001D268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34D2A-5249-4080-9C18-22A4AB4F5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756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B373F-6FD9-4D89-85CF-29ACC001D268}" type="datetimeFigureOut">
              <a:rPr lang="en-GB" smtClean="0"/>
              <a:t>28/11/2024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34D2A-5249-4080-9C18-22A4AB4F51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49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B824BE-8366-46DA-99CA-6E0C11602B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99" t="8923" r="13636" b="10051"/>
          <a:stretch/>
        </p:blipFill>
        <p:spPr>
          <a:xfrm>
            <a:off x="83127" y="64716"/>
            <a:ext cx="12003578" cy="672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4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6262" y="2046732"/>
            <a:ext cx="852331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93454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943E65-C501-A090-2AF1-2994C910F2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767" r="50953"/>
          <a:stretch/>
        </p:blipFill>
        <p:spPr>
          <a:xfrm>
            <a:off x="2195389" y="80805"/>
            <a:ext cx="7319913" cy="66963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98BD27-ABC0-A613-C7BC-4EAE2948876D}"/>
              </a:ext>
            </a:extLst>
          </p:cNvPr>
          <p:cNvSpPr txBox="1"/>
          <p:nvPr/>
        </p:nvSpPr>
        <p:spPr>
          <a:xfrm>
            <a:off x="4852099" y="753689"/>
            <a:ext cx="2000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dirty="0">
                <a:solidFill>
                  <a:srgbClr val="FF0000"/>
                </a:solidFill>
              </a:rPr>
              <a:t> = 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– 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B3FB38-0C87-869D-B15F-857023AB27C6}"/>
              </a:ext>
            </a:extLst>
          </p:cNvPr>
          <p:cNvSpPr txBox="1"/>
          <p:nvPr/>
        </p:nvSpPr>
        <p:spPr>
          <a:xfrm>
            <a:off x="7183700" y="753688"/>
            <a:ext cx="2000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dirty="0">
                <a:solidFill>
                  <a:srgbClr val="FF0000"/>
                </a:solidFill>
              </a:rPr>
              <a:t> = –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+ 1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15A5B2-9707-5445-5AD4-67593335848F}"/>
              </a:ext>
            </a:extLst>
          </p:cNvPr>
          <p:cNvSpPr txBox="1"/>
          <p:nvPr/>
        </p:nvSpPr>
        <p:spPr>
          <a:xfrm>
            <a:off x="4846557" y="1376693"/>
            <a:ext cx="2000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dirty="0">
                <a:solidFill>
                  <a:srgbClr val="FF0000"/>
                </a:solidFill>
              </a:rPr>
              <a:t> = 2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– 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48B7B84-95E8-C462-3411-B703A817270A}"/>
                  </a:ext>
                </a:extLst>
              </p:cNvPr>
              <p:cNvSpPr txBox="1"/>
              <p:nvPr/>
            </p:nvSpPr>
            <p:spPr>
              <a:xfrm>
                <a:off x="7178158" y="1376692"/>
                <a:ext cx="2000596" cy="632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>
                    <a:solidFill>
                      <a:srgbClr val="FF0000"/>
                    </a:solidFill>
                  </a:rPr>
                  <a:t> + 7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48B7B84-95E8-C462-3411-B703A8172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8158" y="1376692"/>
                <a:ext cx="2000596" cy="632866"/>
              </a:xfrm>
              <a:prstGeom prst="rect">
                <a:avLst/>
              </a:prstGeom>
              <a:blipFill>
                <a:blip r:embed="rId3"/>
                <a:stretch>
                  <a:fillRect l="-7317" t="-13462" r="-1128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2D258FD-B7E7-5693-1811-E292B4F39C5F}"/>
              </a:ext>
            </a:extLst>
          </p:cNvPr>
          <p:cNvSpPr txBox="1"/>
          <p:nvPr/>
        </p:nvSpPr>
        <p:spPr>
          <a:xfrm>
            <a:off x="4846557" y="1980043"/>
            <a:ext cx="2000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dirty="0">
                <a:solidFill>
                  <a:srgbClr val="FF0000"/>
                </a:solidFill>
              </a:rPr>
              <a:t> = 5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–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AF2CA0D-07C8-668B-9EC7-FE8499AACBCF}"/>
                  </a:ext>
                </a:extLst>
              </p:cNvPr>
              <p:cNvSpPr txBox="1"/>
              <p:nvPr/>
            </p:nvSpPr>
            <p:spPr>
              <a:xfrm>
                <a:off x="7178158" y="1980042"/>
                <a:ext cx="2000596" cy="635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>
                    <a:solidFill>
                      <a:srgbClr val="FF0000"/>
                    </a:solidFill>
                  </a:rPr>
                  <a:t> + 2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AF2CA0D-07C8-668B-9EC7-FE8499AAC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8158" y="1980042"/>
                <a:ext cx="2000596" cy="635623"/>
              </a:xfrm>
              <a:prstGeom prst="rect">
                <a:avLst/>
              </a:prstGeom>
              <a:blipFill>
                <a:blip r:embed="rId4"/>
                <a:stretch>
                  <a:fillRect l="-7317" t="-13462" r="-1128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720C2F8-A313-D10B-4B00-2237988CA5C0}"/>
              </a:ext>
            </a:extLst>
          </p:cNvPr>
          <p:cNvSpPr txBox="1"/>
          <p:nvPr/>
        </p:nvSpPr>
        <p:spPr>
          <a:xfrm>
            <a:off x="4846557" y="2615770"/>
            <a:ext cx="2000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dirty="0">
                <a:solidFill>
                  <a:srgbClr val="FF0000"/>
                </a:solidFill>
              </a:rPr>
              <a:t> = 3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+ 2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A8CFAC-1FBF-63C5-F192-304066061E27}"/>
                  </a:ext>
                </a:extLst>
              </p:cNvPr>
              <p:cNvSpPr txBox="1"/>
              <p:nvPr/>
            </p:nvSpPr>
            <p:spPr>
              <a:xfrm>
                <a:off x="7178158" y="2615769"/>
                <a:ext cx="2000596" cy="635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>
                    <a:solidFill>
                      <a:srgbClr val="FF0000"/>
                    </a:solidFill>
                  </a:rPr>
                  <a:t> + 1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A8CFAC-1FBF-63C5-F192-304066061E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8158" y="2615769"/>
                <a:ext cx="2000596" cy="635174"/>
              </a:xfrm>
              <a:prstGeom prst="rect">
                <a:avLst/>
              </a:prstGeom>
              <a:blipFill>
                <a:blip r:embed="rId5"/>
                <a:stretch>
                  <a:fillRect l="-7317" t="-13462" r="-1128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ACEEA79-EEB3-E390-F2E8-298FE515CBB6}"/>
                  </a:ext>
                </a:extLst>
              </p:cNvPr>
              <p:cNvSpPr txBox="1"/>
              <p:nvPr/>
            </p:nvSpPr>
            <p:spPr>
              <a:xfrm>
                <a:off x="4855047" y="3200545"/>
                <a:ext cx="2000596" cy="787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>
                    <a:solidFill>
                      <a:srgbClr val="FF0000"/>
                    </a:solidFill>
                  </a:rPr>
                  <a:t> – 5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ACEEA79-EEB3-E390-F2E8-298FE515CB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047" y="3200545"/>
                <a:ext cx="2000596" cy="787716"/>
              </a:xfrm>
              <a:prstGeom prst="rect">
                <a:avLst/>
              </a:prstGeom>
              <a:blipFill>
                <a:blip r:embed="rId6"/>
                <a:stretch>
                  <a:fillRect l="-2432" r="-2128" b="-12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8E65CB2-8778-DF9A-CAF5-783D5C242E15}"/>
                  </a:ext>
                </a:extLst>
              </p:cNvPr>
              <p:cNvSpPr txBox="1"/>
              <p:nvPr/>
            </p:nvSpPr>
            <p:spPr>
              <a:xfrm>
                <a:off x="7097167" y="3314670"/>
                <a:ext cx="21625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>
                    <a:solidFill>
                      <a:srgbClr val="FF0000"/>
                    </a:solidFill>
                  </a:rPr>
                  <a:t> + 4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8E65CB2-8778-DF9A-CAF5-783D5C242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7167" y="3314670"/>
                <a:ext cx="2162577" cy="584775"/>
              </a:xfrm>
              <a:prstGeom prst="rect">
                <a:avLst/>
              </a:prstGeom>
              <a:blipFill>
                <a:blip r:embed="rId7"/>
                <a:stretch>
                  <a:fillRect l="-4507" t="-15625" r="-9014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BF8E8A64-E97D-4DDD-2FC3-C941D5AF095D}"/>
              </a:ext>
            </a:extLst>
          </p:cNvPr>
          <p:cNvSpPr txBox="1"/>
          <p:nvPr/>
        </p:nvSpPr>
        <p:spPr>
          <a:xfrm>
            <a:off x="4846557" y="4003797"/>
            <a:ext cx="2000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dirty="0">
                <a:solidFill>
                  <a:srgbClr val="FF0000"/>
                </a:solidFill>
              </a:rPr>
              <a:t> = 4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+ 8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0D6DE05-56D3-D5A5-EE73-4A5C9A8E636D}"/>
                  </a:ext>
                </a:extLst>
              </p:cNvPr>
              <p:cNvSpPr txBox="1"/>
              <p:nvPr/>
            </p:nvSpPr>
            <p:spPr>
              <a:xfrm>
                <a:off x="7178158" y="4003796"/>
                <a:ext cx="2000596" cy="632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>
                    <a:solidFill>
                      <a:srgbClr val="FF0000"/>
                    </a:solidFill>
                  </a:rPr>
                  <a:t> – 3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0D6DE05-56D3-D5A5-EE73-4A5C9A8E6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8158" y="4003796"/>
                <a:ext cx="2000596" cy="632866"/>
              </a:xfrm>
              <a:prstGeom prst="rect">
                <a:avLst/>
              </a:prstGeom>
              <a:blipFill>
                <a:blip r:embed="rId8"/>
                <a:stretch>
                  <a:fillRect l="-7317" t="-13462" r="-670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E8422F4-7F67-9A02-C394-DA0939B0C333}"/>
                  </a:ext>
                </a:extLst>
              </p:cNvPr>
              <p:cNvSpPr txBox="1"/>
              <p:nvPr/>
            </p:nvSpPr>
            <p:spPr>
              <a:xfrm>
                <a:off x="4855047" y="4588572"/>
                <a:ext cx="2000596" cy="702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dirty="0">
                    <a:solidFill>
                      <a:srgbClr val="FF0000"/>
                    </a:solidFill>
                  </a:rPr>
                  <a:t> – 2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E8422F4-7F67-9A02-C394-DA0939B0C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047" y="4588572"/>
                <a:ext cx="2000596" cy="702885"/>
              </a:xfrm>
              <a:prstGeom prst="rect">
                <a:avLst/>
              </a:prstGeom>
              <a:blipFill>
                <a:blip r:embed="rId9"/>
                <a:stretch>
                  <a:fillRect b="-1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3AE0A3E-16BE-8723-099A-AB64C74674EB}"/>
                  </a:ext>
                </a:extLst>
              </p:cNvPr>
              <p:cNvSpPr txBox="1"/>
              <p:nvPr/>
            </p:nvSpPr>
            <p:spPr>
              <a:xfrm>
                <a:off x="7097938" y="4633993"/>
                <a:ext cx="21625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>
                    <a:solidFill>
                      <a:srgbClr val="FF0000"/>
                    </a:solidFill>
                  </a:rPr>
                  <a:t> + 6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3AE0A3E-16BE-8723-099A-AB64C74674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7938" y="4633993"/>
                <a:ext cx="2162577" cy="584775"/>
              </a:xfrm>
              <a:prstGeom prst="rect">
                <a:avLst/>
              </a:prstGeom>
              <a:blipFill>
                <a:blip r:embed="rId10"/>
                <a:stretch>
                  <a:fillRect l="-4507" t="-15625" r="-9014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BAFFA08-A20E-C815-326B-E8B3E37FBBEC}"/>
                  </a:ext>
                </a:extLst>
              </p:cNvPr>
              <p:cNvSpPr txBox="1"/>
              <p:nvPr/>
            </p:nvSpPr>
            <p:spPr>
              <a:xfrm>
                <a:off x="4857995" y="5212785"/>
                <a:ext cx="2000596" cy="702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dirty="0">
                    <a:solidFill>
                      <a:srgbClr val="FF0000"/>
                    </a:solidFill>
                  </a:rPr>
                  <a:t> + 1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BAFFA08-A20E-C815-326B-E8B3E37FB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995" y="5212785"/>
                <a:ext cx="2000596" cy="702885"/>
              </a:xfrm>
              <a:prstGeom prst="rect">
                <a:avLst/>
              </a:prstGeom>
              <a:blipFill>
                <a:blip r:embed="rId11"/>
                <a:stretch>
                  <a:fillRect b="-1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EB36F3C-61C9-9594-AA1B-B567E2E5F422}"/>
                  </a:ext>
                </a:extLst>
              </p:cNvPr>
              <p:cNvSpPr txBox="1"/>
              <p:nvPr/>
            </p:nvSpPr>
            <p:spPr>
              <a:xfrm>
                <a:off x="7097167" y="5245826"/>
                <a:ext cx="21625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6 </a:t>
                </a: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EB36F3C-61C9-9594-AA1B-B567E2E5F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7167" y="5245826"/>
                <a:ext cx="2162577" cy="584775"/>
              </a:xfrm>
              <a:prstGeom prst="rect">
                <a:avLst/>
              </a:prstGeom>
              <a:blipFill>
                <a:blip r:embed="rId12"/>
                <a:stretch>
                  <a:fillRect l="-6761" t="-15789" r="-11268" b="-35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A7AF3E5-4AF6-4CF5-EB68-0BA759B2D08F}"/>
                  </a:ext>
                </a:extLst>
              </p:cNvPr>
              <p:cNvSpPr txBox="1"/>
              <p:nvPr/>
            </p:nvSpPr>
            <p:spPr>
              <a:xfrm>
                <a:off x="4855047" y="5938658"/>
                <a:ext cx="2000596" cy="702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dirty="0">
                    <a:solidFill>
                      <a:srgbClr val="FF0000"/>
                    </a:solidFill>
                  </a:rPr>
                  <a:t> + 1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A7AF3E5-4AF6-4CF5-EB68-0BA759B2D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047" y="5938658"/>
                <a:ext cx="2000596" cy="702885"/>
              </a:xfrm>
              <a:prstGeom prst="rect">
                <a:avLst/>
              </a:prstGeom>
              <a:blipFill>
                <a:blip r:embed="rId13"/>
                <a:stretch>
                  <a:fillRect b="-1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9DE5995-5BDE-C875-7DD6-5F5DEF8BEB62}"/>
                  </a:ext>
                </a:extLst>
              </p:cNvPr>
              <p:cNvSpPr txBox="1"/>
              <p:nvPr/>
            </p:nvSpPr>
            <p:spPr>
              <a:xfrm>
                <a:off x="7094219" y="5971699"/>
                <a:ext cx="21625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3 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9DE5995-5BDE-C875-7DD6-5F5DEF8BE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4219" y="5971699"/>
                <a:ext cx="2162577" cy="584775"/>
              </a:xfrm>
              <a:prstGeom prst="rect">
                <a:avLst/>
              </a:prstGeom>
              <a:blipFill>
                <a:blip r:embed="rId14"/>
                <a:stretch>
                  <a:fillRect l="-7324" t="-15625" r="-10986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857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  <p:bldP spid="23" grpId="0"/>
      <p:bldP spid="28" grpId="0"/>
      <p:bldP spid="29" grpId="0"/>
      <p:bldP spid="30" grpId="0"/>
      <p:bldP spid="31" grpId="0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F41E67-C7CE-E792-92DC-3E96EB77D8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17" t="47642" r="5710"/>
          <a:stretch/>
        </p:blipFill>
        <p:spPr>
          <a:xfrm>
            <a:off x="151406" y="610785"/>
            <a:ext cx="11889188" cy="537124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C00A6D8-A538-2B8C-B0A5-5DF1401DAA72}"/>
              </a:ext>
            </a:extLst>
          </p:cNvPr>
          <p:cNvSpPr/>
          <p:nvPr/>
        </p:nvSpPr>
        <p:spPr>
          <a:xfrm>
            <a:off x="10296939" y="1599502"/>
            <a:ext cx="636105" cy="510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4763DC-8E13-0E66-EED8-9E6E1D62F08F}"/>
              </a:ext>
            </a:extLst>
          </p:cNvPr>
          <p:cNvSpPr/>
          <p:nvPr/>
        </p:nvSpPr>
        <p:spPr>
          <a:xfrm>
            <a:off x="10296939" y="2341624"/>
            <a:ext cx="636105" cy="510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7258F8-F616-FF5F-CDF8-5E6CF387AEB0}"/>
              </a:ext>
            </a:extLst>
          </p:cNvPr>
          <p:cNvSpPr/>
          <p:nvPr/>
        </p:nvSpPr>
        <p:spPr>
          <a:xfrm>
            <a:off x="10296939" y="3010788"/>
            <a:ext cx="636105" cy="510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1A823B-A70A-9503-D2B7-C944F7DE1DCF}"/>
              </a:ext>
            </a:extLst>
          </p:cNvPr>
          <p:cNvSpPr/>
          <p:nvPr/>
        </p:nvSpPr>
        <p:spPr>
          <a:xfrm>
            <a:off x="10296939" y="3746354"/>
            <a:ext cx="636105" cy="510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28FF33-614C-78AB-7105-C9EA3FCABF46}"/>
              </a:ext>
            </a:extLst>
          </p:cNvPr>
          <p:cNvSpPr/>
          <p:nvPr/>
        </p:nvSpPr>
        <p:spPr>
          <a:xfrm>
            <a:off x="10296939" y="4481920"/>
            <a:ext cx="636105" cy="510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D17CB1-4781-96A2-E1D3-FA34A3FC733D}"/>
              </a:ext>
            </a:extLst>
          </p:cNvPr>
          <p:cNvSpPr/>
          <p:nvPr/>
        </p:nvSpPr>
        <p:spPr>
          <a:xfrm>
            <a:off x="10296938" y="5216718"/>
            <a:ext cx="636105" cy="510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F4C14C-B8A2-14C0-858E-C264ACC44CDD}"/>
              </a:ext>
            </a:extLst>
          </p:cNvPr>
          <p:cNvSpPr/>
          <p:nvPr/>
        </p:nvSpPr>
        <p:spPr>
          <a:xfrm>
            <a:off x="10296939" y="1662450"/>
            <a:ext cx="636105" cy="510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413101-6070-901F-F0B2-74506479F253}"/>
              </a:ext>
            </a:extLst>
          </p:cNvPr>
          <p:cNvSpPr/>
          <p:nvPr/>
        </p:nvSpPr>
        <p:spPr>
          <a:xfrm>
            <a:off x="10296939" y="2404572"/>
            <a:ext cx="636105" cy="510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7EBFFB-D64D-D9FD-67C4-503D84A2C0AC}"/>
              </a:ext>
            </a:extLst>
          </p:cNvPr>
          <p:cNvSpPr/>
          <p:nvPr/>
        </p:nvSpPr>
        <p:spPr>
          <a:xfrm>
            <a:off x="10296939" y="3073736"/>
            <a:ext cx="636105" cy="510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23DA15-5FB1-ED78-70A0-292D99985321}"/>
              </a:ext>
            </a:extLst>
          </p:cNvPr>
          <p:cNvSpPr/>
          <p:nvPr/>
        </p:nvSpPr>
        <p:spPr>
          <a:xfrm>
            <a:off x="10296939" y="3809302"/>
            <a:ext cx="636105" cy="510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8EB81B-AF9A-347E-0900-ABD2E67CC71E}"/>
              </a:ext>
            </a:extLst>
          </p:cNvPr>
          <p:cNvSpPr/>
          <p:nvPr/>
        </p:nvSpPr>
        <p:spPr>
          <a:xfrm>
            <a:off x="10296939" y="4544868"/>
            <a:ext cx="636105" cy="510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D77DDF-7F24-5DF6-ED5C-2120F2C07C86}"/>
              </a:ext>
            </a:extLst>
          </p:cNvPr>
          <p:cNvSpPr/>
          <p:nvPr/>
        </p:nvSpPr>
        <p:spPr>
          <a:xfrm>
            <a:off x="10296938" y="5279666"/>
            <a:ext cx="636105" cy="510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A8D3D0-044E-D08E-F4CA-53B436227EC1}"/>
                  </a:ext>
                </a:extLst>
              </p:cNvPr>
              <p:cNvSpPr txBox="1"/>
              <p:nvPr/>
            </p:nvSpPr>
            <p:spPr>
              <a:xfrm>
                <a:off x="8473484" y="1526328"/>
                <a:ext cx="636105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A8D3D0-044E-D08E-F4CA-53B436227E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484" y="1526328"/>
                <a:ext cx="636105" cy="6685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E755696-6BE1-0D2D-84F6-22155ED47D2F}"/>
                  </a:ext>
                </a:extLst>
              </p:cNvPr>
              <p:cNvSpPr txBox="1"/>
              <p:nvPr/>
            </p:nvSpPr>
            <p:spPr>
              <a:xfrm>
                <a:off x="4330975" y="1597065"/>
                <a:ext cx="63610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E755696-6BE1-0D2D-84F6-22155ED47D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975" y="1597065"/>
                <a:ext cx="63610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62B08CE-9566-5B4B-B11E-C2D5B3EEFF53}"/>
                  </a:ext>
                </a:extLst>
              </p:cNvPr>
              <p:cNvSpPr txBox="1"/>
              <p:nvPr/>
            </p:nvSpPr>
            <p:spPr>
              <a:xfrm>
                <a:off x="8461407" y="2259269"/>
                <a:ext cx="636105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62B08CE-9566-5B4B-B11E-C2D5B3EEF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1407" y="2259269"/>
                <a:ext cx="636105" cy="6950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A986ACD-8111-5AC6-3FE2-20EF95229DD0}"/>
                  </a:ext>
                </a:extLst>
              </p:cNvPr>
              <p:cNvSpPr txBox="1"/>
              <p:nvPr/>
            </p:nvSpPr>
            <p:spPr>
              <a:xfrm>
                <a:off x="4330975" y="2259269"/>
                <a:ext cx="636105" cy="67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A986ACD-8111-5AC6-3FE2-20EF95229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975" y="2259269"/>
                <a:ext cx="636105" cy="6705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7CC3D98-4633-E765-A830-B5020D096D25}"/>
                  </a:ext>
                </a:extLst>
              </p:cNvPr>
              <p:cNvSpPr txBox="1"/>
              <p:nvPr/>
            </p:nvSpPr>
            <p:spPr>
              <a:xfrm>
                <a:off x="8473484" y="2963345"/>
                <a:ext cx="636105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7CC3D98-4633-E765-A830-B5020D096D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484" y="2963345"/>
                <a:ext cx="636105" cy="6950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031542D-74D5-AF6A-4024-1D4072AC1347}"/>
                  </a:ext>
                </a:extLst>
              </p:cNvPr>
              <p:cNvSpPr txBox="1"/>
              <p:nvPr/>
            </p:nvSpPr>
            <p:spPr>
              <a:xfrm>
                <a:off x="4330975" y="3034082"/>
                <a:ext cx="636105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031542D-74D5-AF6A-4024-1D4072AC1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975" y="3034082"/>
                <a:ext cx="636105" cy="6127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61F497E-35F5-AD91-9E61-23166EA17D5D}"/>
                  </a:ext>
                </a:extLst>
              </p:cNvPr>
              <p:cNvSpPr txBox="1"/>
              <p:nvPr/>
            </p:nvSpPr>
            <p:spPr>
              <a:xfrm>
                <a:off x="8473484" y="3725151"/>
                <a:ext cx="63610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61F497E-35F5-AD91-9E61-23166EA17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484" y="3725151"/>
                <a:ext cx="636105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7645396-C13B-A83A-792A-03299F006B24}"/>
                  </a:ext>
                </a:extLst>
              </p:cNvPr>
              <p:cNvSpPr txBox="1"/>
              <p:nvPr/>
            </p:nvSpPr>
            <p:spPr>
              <a:xfrm>
                <a:off x="4330975" y="3795888"/>
                <a:ext cx="636105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7645396-C13B-A83A-792A-03299F006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975" y="3795888"/>
                <a:ext cx="636105" cy="6127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FFBCA59-2116-7056-6FC5-05F23D5D7B33}"/>
                  </a:ext>
                </a:extLst>
              </p:cNvPr>
              <p:cNvSpPr txBox="1"/>
              <p:nvPr/>
            </p:nvSpPr>
            <p:spPr>
              <a:xfrm>
                <a:off x="8473484" y="4458092"/>
                <a:ext cx="63610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FFBCA59-2116-7056-6FC5-05F23D5D7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484" y="4458092"/>
                <a:ext cx="636105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7BA6E80-C9A9-348A-E84C-1ADA7A4BF0D3}"/>
                  </a:ext>
                </a:extLst>
              </p:cNvPr>
              <p:cNvSpPr txBox="1"/>
              <p:nvPr/>
            </p:nvSpPr>
            <p:spPr>
              <a:xfrm>
                <a:off x="4330975" y="4528829"/>
                <a:ext cx="63610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7BA6E80-C9A9-348A-E84C-1ADA7A4BF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975" y="4528829"/>
                <a:ext cx="636105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B919B54-BCC4-2FC6-D64D-FC7FA3AC0721}"/>
                  </a:ext>
                </a:extLst>
              </p:cNvPr>
              <p:cNvSpPr txBox="1"/>
              <p:nvPr/>
            </p:nvSpPr>
            <p:spPr>
              <a:xfrm>
                <a:off x="8473484" y="5191033"/>
                <a:ext cx="63610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B919B54-BCC4-2FC6-D64D-FC7FA3AC0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484" y="5191033"/>
                <a:ext cx="636105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5AA4D26-DF5B-2779-5C8B-13744ECAF6AE}"/>
                  </a:ext>
                </a:extLst>
              </p:cNvPr>
              <p:cNvSpPr txBox="1"/>
              <p:nvPr/>
            </p:nvSpPr>
            <p:spPr>
              <a:xfrm>
                <a:off x="4330975" y="5261770"/>
                <a:ext cx="6361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5AA4D26-DF5B-2779-5C8B-13744ECAF6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975" y="5261770"/>
                <a:ext cx="636105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627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140</Words>
  <Application>Microsoft Office PowerPoint</Application>
  <PresentationFormat>Widescreen</PresentationFormat>
  <Paragraphs>43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2016-04-26T11:29:36Z</dcterms:created>
  <dcterms:modified xsi:type="dcterms:W3CDTF">2024-11-28T06:35:47Z</dcterms:modified>
</cp:coreProperties>
</file>