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69" d="100"/>
          <a:sy n="69" d="100"/>
        </p:scale>
        <p:origin x="51" y="5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29294" y="4780684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29294" y="5704014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30" name="Picture 6" descr="https://images.diagnosticquestions.com/uploads/questions/231ff708-ac39-4f46-94cd-6c2bd5e057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743" y="187787"/>
            <a:ext cx="5764337" cy="432325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images.diagnosticquestions.com/uploads/Questions/945b46b9-787e-47e0-bc8d-987369985fb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1577" y="187787"/>
            <a:ext cx="5764337" cy="432325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22969" y="5289291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8" name="Picture 6" descr="https://images.diagnosticquestions.com/uploads/questions/231ff708-ac39-4f46-94cd-6c2bd5e057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743" y="187787"/>
            <a:ext cx="5764337" cy="432325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https://images.diagnosticquestions.com/uploads/Questions/945b46b9-787e-47e0-bc8d-987369985fb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1577" y="187787"/>
            <a:ext cx="5764337" cy="432325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172199" y="187786"/>
            <a:ext cx="5769881" cy="437312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200798" y="3164111"/>
            <a:ext cx="4630983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dirty="0" smtClean="0">
                <a:solidFill>
                  <a:srgbClr val="1C1C1C"/>
                </a:solidFill>
              </a:rPr>
              <a:t>Option D states  AND instead of OR</a:t>
            </a:r>
            <a:r>
              <a:rPr lang="en-US" sz="4400" b="0" i="0" dirty="0" smtClean="0">
                <a:solidFill>
                  <a:srgbClr val="1C1C1C"/>
                </a:solidFill>
                <a:effectLst/>
              </a:rPr>
              <a:t>.</a:t>
            </a:r>
            <a:endParaRPr lang="en-GB" sz="4400" dirty="0"/>
          </a:p>
        </p:txBody>
      </p:sp>
      <p:sp>
        <p:nvSpPr>
          <p:cNvPr id="2" name="Rectangle 1"/>
          <p:cNvSpPr/>
          <p:nvPr/>
        </p:nvSpPr>
        <p:spPr>
          <a:xfrm>
            <a:off x="8925525" y="1594451"/>
            <a:ext cx="12909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dirty="0">
                <a:solidFill>
                  <a:srgbClr val="1C1C1C"/>
                </a:solidFill>
                <a:latin typeface="robotolight"/>
              </a:rPr>
              <a:t>D</a:t>
            </a:r>
            <a:endParaRPr lang="en-US" sz="9600" b="1" dirty="0">
              <a:solidFill>
                <a:srgbClr val="1C1C1C"/>
              </a:solidFill>
              <a:latin typeface="robotolight"/>
            </a:endParaRPr>
          </a:p>
        </p:txBody>
      </p:sp>
      <p:pic>
        <p:nvPicPr>
          <p:cNvPr id="5" name="Picture 6" descr="https://images.diagnosticquestions.com/uploads/questions/231ff708-ac39-4f46-94cd-6c2bd5e057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711" y="226579"/>
            <a:ext cx="6367144" cy="477535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2792" t="59046" r="62098" b="26151"/>
          <a:stretch/>
        </p:blipFill>
        <p:spPr>
          <a:xfrm>
            <a:off x="1211967" y="5001937"/>
            <a:ext cx="4606942" cy="1810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659954" y="1381750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dirty="0">
                <a:solidFill>
                  <a:srgbClr val="1C1C1C"/>
                </a:solidFill>
                <a:latin typeface="robotolight"/>
              </a:rPr>
              <a:t>D</a:t>
            </a:r>
            <a:endParaRPr lang="en-US" sz="9600" b="1" i="0" dirty="0" smtClean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402595" y="2840922"/>
            <a:ext cx="441533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800" dirty="0" smtClean="0">
                <a:solidFill>
                  <a:srgbClr val="1C1C1C"/>
                </a:solidFill>
              </a:rPr>
              <a:t>The have describe the graph that is above the axis.</a:t>
            </a:r>
            <a:endParaRPr lang="en-GB" sz="4800" dirty="0">
              <a:solidFill>
                <a:prstClr val="black"/>
              </a:solidFill>
            </a:endParaRPr>
          </a:p>
        </p:txBody>
      </p:sp>
      <p:pic>
        <p:nvPicPr>
          <p:cNvPr id="5" name="Picture 4" descr="https://images.diagnosticquestions.com/uploads/Questions/945b46b9-787e-47e0-bc8d-987369985fb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60" y="185015"/>
            <a:ext cx="6421966" cy="481647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67471" t="58991" r="7529" b="25658"/>
          <a:stretch/>
        </p:blipFill>
        <p:spPr>
          <a:xfrm>
            <a:off x="1146869" y="4917821"/>
            <a:ext cx="4739581" cy="1940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35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13</cp:revision>
  <dcterms:created xsi:type="dcterms:W3CDTF">2019-10-28T12:08:02Z</dcterms:created>
  <dcterms:modified xsi:type="dcterms:W3CDTF">2020-04-15T11:35:27Z</dcterms:modified>
</cp:coreProperties>
</file>