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modSld">
      <pc:chgData name="Stewart Gale" userId="3647ddd2-6040-41ae-a96d-232c23482af8" providerId="ADAL" clId="{06789ACE-9C8B-434B-894E-5A86F9D6F4CB}" dt="2025-09-03T06:17:27.657" v="0" actId="1076"/>
      <pc:docMkLst>
        <pc:docMk/>
      </pc:docMkLst>
      <pc:sldChg chg="modSp mod">
        <pc:chgData name="Stewart Gale" userId="3647ddd2-6040-41ae-a96d-232c23482af8" providerId="ADAL" clId="{06789ACE-9C8B-434B-894E-5A86F9D6F4CB}" dt="2025-09-03T06:17:27.657" v="0" actId="1076"/>
        <pc:sldMkLst>
          <pc:docMk/>
          <pc:sldMk cId="852066665" sldId="258"/>
        </pc:sldMkLst>
        <pc:spChg chg="mod">
          <ac:chgData name="Stewart Gale" userId="3647ddd2-6040-41ae-a96d-232c23482af8" providerId="ADAL" clId="{06789ACE-9C8B-434B-894E-5A86F9D6F4CB}" dt="2025-09-03T06:17:27.657" v="0" actId="1076"/>
          <ac:spMkLst>
            <pc:docMk/>
            <pc:sldMk cId="852066665" sldId="258"/>
            <ac:spMk id="4" creationId="{8BBA4872-4E7B-3255-D241-42F0082FCF1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4DA27-557D-175C-D918-A194AD21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A59072-3C23-1983-1247-EB088C85B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0E545-92D5-C9C7-2008-32F9DFE82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E4A65-267F-F553-0A66-CD003DD4A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B1652-CE4E-2255-AF91-80206A98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465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02073-F8B2-A567-23DC-4B3450D8B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F8F6F-2461-98E8-4594-64174684B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625FE-A23B-2DBF-69DB-2F64411B0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952C3-7E88-E398-24EF-2300DC4E2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18F23-738F-8CB8-0ED0-EE5D7874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46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E535E-5D89-5E75-1426-60B9C938A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8F6C9-08AD-1A8E-7E84-EF144A5C9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2C70E-895B-382E-85A8-A041CA112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0B983-DB66-882C-D130-7C9DE39E8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246DC-EA2E-EE04-420B-820F96330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41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45AF-447F-0537-C387-85BAA4317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153DC-87DC-DE39-F97A-7F7754F65F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56A4B-7EA0-9D28-1F65-D038E814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92379-4956-E85E-2515-25860AAB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A58D9-DCE1-F017-7E63-0606FB435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63D68-1570-CBBD-F371-604A4DDDB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12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24272-3797-6233-BDD9-90CEBA678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62D32-241C-7930-329A-3F47A10C6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88B68-86B2-B651-C520-BA876CF25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FAB9C9-3A47-F725-0CDE-58765E8A52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4F17B4-CAF0-B4C3-44E2-A00FA76348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6EA0F7-59D6-7A04-1AFD-B52F0A44A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437248-AD9E-E7D8-837C-C55B24DB3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C395E8-9975-930B-932F-D6CE46FE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60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6F6C9-D056-CCDB-F55E-07C8793C3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1D5005-437C-E80C-8CB2-75C525E6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842E97-E253-2C88-4197-0B3E179F5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DEB83-8296-CF21-B466-F1264E52F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42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F33778-9F10-1C43-2DA5-D72BB17AC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0AFE9F-5485-537C-47B8-B0FA3216D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31875-FFE1-9EA1-5996-AAA336165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302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F1F44-A517-9755-228D-9C87BFE30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F5BEB-3815-7A3F-6EC0-9856F946F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74EC3-059C-33CC-B29E-FBD5413CA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FBC67-E9F2-CCE3-6F0D-C0AADE165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24F5C-1EDD-B302-BAEA-0B6308732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E0D20E-FB82-E4DD-C7F3-57BAF61FB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573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89E0C-635C-E805-05C0-542680746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233CBD-F973-E8B3-F444-3C7349037D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BB067-EC35-5A3D-2953-403998FA0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3D247-F526-2A25-60F3-657EC4E8C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699DE-F84B-4127-022D-35DFCBAB3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40A74-9FB3-43A5-7E57-995B122E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8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D5B83-C60A-FCAD-F085-AE1751C43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DB9951-0375-C8B2-E9BD-8057309E70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66F2B-A878-7B69-40A1-260B9A074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9F54-7BDC-6031-FA2A-63C65CF5D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3E2AE-3803-BAB7-5517-7D7B003F2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6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31E5DC-653F-8064-B3D4-BA121EA4DD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693B03-D5E3-787D-FE8A-2B2BBC01F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1DA32-0193-C221-90D2-D41FFA47C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FF135-20AE-3466-C5A8-5FFC8AA1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8AA4A-505E-7451-AC32-9C3CB0E76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30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EF9591-EA81-EF65-C152-DE1E0597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C4E25-48A4-0ECC-F865-1E16D823B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9A3A2-292F-E16E-638F-6A33566C74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C6540A-B6BE-4144-AF14-7C61E8C28EF8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B8639-AC8A-92D8-C559-1E2136241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D3D29-F29F-F2EB-CC14-E754EFE9D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1E7B58-3220-4510-912E-8C16C450F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81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31BA0E8-B6A2-0DC9-0921-5BCEF106279E}"/>
              </a:ext>
            </a:extLst>
          </p:cNvPr>
          <p:cNvSpPr txBox="1"/>
          <p:nvPr/>
        </p:nvSpPr>
        <p:spPr>
          <a:xfrm>
            <a:off x="592974" y="287170"/>
            <a:ext cx="537556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4800" b="1" dirty="0"/>
              <a:t>Question 1</a:t>
            </a:r>
          </a:p>
          <a:p>
            <a:pPr>
              <a:buNone/>
            </a:pPr>
            <a:r>
              <a:rPr lang="fr-FR" sz="4800" dirty="0"/>
              <a:t>(x + 1)(x + 2)(x + 3)</a:t>
            </a:r>
          </a:p>
          <a:p>
            <a:pPr>
              <a:buNone/>
            </a:pPr>
            <a:br>
              <a:rPr lang="fr-FR" sz="4800" dirty="0"/>
            </a:br>
            <a:r>
              <a:rPr lang="fr-FR" sz="4800" b="1" dirty="0"/>
              <a:t>Question 2</a:t>
            </a:r>
          </a:p>
          <a:p>
            <a:pPr>
              <a:buNone/>
            </a:pPr>
            <a:r>
              <a:rPr lang="fr-FR" sz="4800" dirty="0"/>
              <a:t>(2x − 1)(x + 4)(x − 5)</a:t>
            </a:r>
          </a:p>
          <a:p>
            <a:pPr>
              <a:buNone/>
            </a:pPr>
            <a:endParaRPr lang="fr-FR" sz="4800" dirty="0"/>
          </a:p>
          <a:p>
            <a:pPr>
              <a:buNone/>
            </a:pPr>
            <a:r>
              <a:rPr lang="fr-FR" sz="4800" b="1" dirty="0"/>
              <a:t>Question 3</a:t>
            </a:r>
          </a:p>
          <a:p>
            <a:pPr>
              <a:buNone/>
            </a:pPr>
            <a:r>
              <a:rPr lang="fr-FR" sz="4800" dirty="0"/>
              <a:t>(x + </a:t>
            </a:r>
            <a:r>
              <a:rPr lang="fr-FR" sz="4800" dirty="0">
                <a:effectLst/>
              </a:rPr>
              <a:t>y</a:t>
            </a:r>
            <a:r>
              <a:rPr lang="fr-FR" sz="4800" dirty="0"/>
              <a:t>)(x − 2</a:t>
            </a:r>
            <a:r>
              <a:rPr lang="fr-FR" sz="4800" dirty="0">
                <a:effectLst/>
              </a:rPr>
              <a:t>y</a:t>
            </a:r>
            <a:r>
              <a:rPr lang="fr-FR" sz="4800" dirty="0"/>
              <a:t>)(2x + </a:t>
            </a:r>
            <a:r>
              <a:rPr lang="fr-FR" sz="4800" dirty="0">
                <a:effectLst/>
              </a:rPr>
              <a:t>y</a:t>
            </a:r>
            <a:r>
              <a:rPr lang="fr-FR" sz="48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99FF84-53EB-5CCE-5C27-4BFF7A4C4E34}"/>
              </a:ext>
            </a:extLst>
          </p:cNvPr>
          <p:cNvSpPr txBox="1"/>
          <p:nvPr/>
        </p:nvSpPr>
        <p:spPr>
          <a:xfrm>
            <a:off x="6982692" y="287170"/>
            <a:ext cx="380722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Question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(3x + 2)</a:t>
            </a:r>
            <a:r>
              <a:rPr kumimoji="0" lang="fr-FR" sz="4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(x − 4)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Question 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(x + 1)</a:t>
            </a:r>
            <a:r>
              <a:rPr kumimoji="0" lang="fr-FR" sz="4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lang="en-GB" sz="3200" baseline="30000" dirty="0"/>
          </a:p>
        </p:txBody>
      </p:sp>
    </p:spTree>
    <p:extLst>
      <p:ext uri="{BB962C8B-B14F-4D97-AF65-F5344CB8AC3E}">
        <p14:creationId xmlns:p14="http://schemas.microsoft.com/office/powerpoint/2010/main" val="1823177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BA4872-4E7B-3255-D241-42F0082FCF13}"/>
              </a:ext>
            </a:extLst>
          </p:cNvPr>
          <p:cNvSpPr txBox="1"/>
          <p:nvPr/>
        </p:nvSpPr>
        <p:spPr>
          <a:xfrm>
            <a:off x="2083724" y="2061556"/>
            <a:ext cx="84291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85206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A55E6-A4BC-750E-32DA-221CF1E9C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D86F07-EA91-9351-154D-E708058E2320}"/>
              </a:ext>
            </a:extLst>
          </p:cNvPr>
          <p:cNvSpPr txBox="1"/>
          <p:nvPr/>
        </p:nvSpPr>
        <p:spPr>
          <a:xfrm>
            <a:off x="277089" y="21160"/>
            <a:ext cx="3048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400" b="1" dirty="0"/>
              <a:t>Question 1</a:t>
            </a:r>
          </a:p>
          <a:p>
            <a:pPr>
              <a:buNone/>
            </a:pPr>
            <a:r>
              <a:rPr lang="fr-FR" sz="2400" dirty="0"/>
              <a:t>(x + 1)(x + 2)(x + 3)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E8DB7A-681B-0CEC-387C-ECDFD4E6A95C}"/>
              </a:ext>
            </a:extLst>
          </p:cNvPr>
          <p:cNvSpPr txBox="1"/>
          <p:nvPr/>
        </p:nvSpPr>
        <p:spPr>
          <a:xfrm>
            <a:off x="6350926" y="82122"/>
            <a:ext cx="22137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Question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(3x + 2)</a:t>
            </a:r>
            <a:r>
              <a:rPr kumimoji="0" lang="fr-FR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(x − 4)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24918B-EA9A-0A24-57BC-BC1711DA9DD9}"/>
              </a:ext>
            </a:extLst>
          </p:cNvPr>
          <p:cNvSpPr txBox="1"/>
          <p:nvPr/>
        </p:nvSpPr>
        <p:spPr>
          <a:xfrm>
            <a:off x="277089" y="842525"/>
            <a:ext cx="30480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= (</a:t>
            </a:r>
            <a:r>
              <a:rPr lang="en-GB" sz="2800" dirty="0">
                <a:solidFill>
                  <a:srgbClr val="FF0000"/>
                </a:solidFill>
              </a:rPr>
              <a:t>x</a:t>
            </a:r>
            <a:r>
              <a:rPr lang="en-GB" sz="2800" baseline="30000" dirty="0">
                <a:solidFill>
                  <a:srgbClr val="FF0000"/>
                </a:solidFill>
                <a:effectLst/>
              </a:rPr>
              <a:t>2 </a:t>
            </a:r>
            <a:r>
              <a:rPr lang="en-GB" sz="2800" dirty="0">
                <a:solidFill>
                  <a:srgbClr val="FF0000"/>
                </a:solidFill>
              </a:rPr>
              <a:t>+ 3x + 2</a:t>
            </a:r>
            <a:r>
              <a:rPr lang="en-GB" sz="2800" dirty="0"/>
              <a:t>)(</a:t>
            </a:r>
            <a:r>
              <a:rPr lang="en-GB" sz="2800" dirty="0">
                <a:solidFill>
                  <a:srgbClr val="0070C0"/>
                </a:solidFill>
              </a:rPr>
              <a:t>x</a:t>
            </a:r>
            <a:r>
              <a:rPr lang="en-GB" sz="2800" dirty="0"/>
              <a:t> </a:t>
            </a:r>
            <a:r>
              <a:rPr lang="en-GB" sz="2800" dirty="0">
                <a:solidFill>
                  <a:srgbClr val="00B050"/>
                </a:solidFill>
              </a:rPr>
              <a:t>+</a:t>
            </a:r>
            <a:r>
              <a:rPr lang="en-GB" sz="2800" dirty="0"/>
              <a:t> </a:t>
            </a:r>
            <a:r>
              <a:rPr lang="en-GB" sz="2800" dirty="0">
                <a:solidFill>
                  <a:srgbClr val="00B050"/>
                </a:solidFill>
              </a:rPr>
              <a:t>3</a:t>
            </a:r>
            <a:r>
              <a:rPr lang="en-GB" sz="2800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43BD7-1B9C-F840-5B9A-DCC5F7618B8D}"/>
              </a:ext>
            </a:extLst>
          </p:cNvPr>
          <p:cNvSpPr txBox="1"/>
          <p:nvPr/>
        </p:nvSpPr>
        <p:spPr>
          <a:xfrm>
            <a:off x="254923" y="2544927"/>
            <a:ext cx="3319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Question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(2x − 1)(x + 4)(x − 5)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60C7C4-9907-9C46-C0C5-1BC3EDE9B683}"/>
              </a:ext>
            </a:extLst>
          </p:cNvPr>
          <p:cNvSpPr txBox="1"/>
          <p:nvPr/>
        </p:nvSpPr>
        <p:spPr>
          <a:xfrm>
            <a:off x="277087" y="1341753"/>
            <a:ext cx="4283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= </a:t>
            </a:r>
            <a:r>
              <a:rPr lang="en-GB" sz="2800" dirty="0">
                <a:solidFill>
                  <a:srgbClr val="0070C0"/>
                </a:solidFill>
              </a:rPr>
              <a:t>x</a:t>
            </a:r>
            <a:r>
              <a:rPr lang="en-GB" sz="2800" baseline="30000" dirty="0">
                <a:solidFill>
                  <a:srgbClr val="0070C0"/>
                </a:solidFill>
              </a:rPr>
              <a:t>3</a:t>
            </a:r>
            <a:r>
              <a:rPr lang="en-GB" sz="2800" baseline="30000" dirty="0">
                <a:solidFill>
                  <a:srgbClr val="0070C0"/>
                </a:solidFill>
                <a:effectLst/>
              </a:rPr>
              <a:t> </a:t>
            </a:r>
            <a:r>
              <a:rPr lang="en-GB" sz="2800" dirty="0">
                <a:solidFill>
                  <a:srgbClr val="0070C0"/>
                </a:solidFill>
              </a:rPr>
              <a:t>+ 3x</a:t>
            </a:r>
            <a:r>
              <a:rPr lang="en-GB" sz="2800" baseline="30000" dirty="0">
                <a:solidFill>
                  <a:srgbClr val="0070C0"/>
                </a:solidFill>
              </a:rPr>
              <a:t>2</a:t>
            </a:r>
            <a:r>
              <a:rPr lang="en-GB" sz="2800" dirty="0">
                <a:solidFill>
                  <a:srgbClr val="0070C0"/>
                </a:solidFill>
              </a:rPr>
              <a:t> + 2x </a:t>
            </a:r>
            <a:r>
              <a:rPr lang="en-GB" sz="2800" dirty="0">
                <a:solidFill>
                  <a:srgbClr val="00B050"/>
                </a:solidFill>
              </a:rPr>
              <a:t>+ 3x</a:t>
            </a:r>
            <a:r>
              <a:rPr lang="en-GB" sz="2800" baseline="30000" dirty="0">
                <a:solidFill>
                  <a:srgbClr val="00B050"/>
                </a:solidFill>
                <a:effectLst/>
              </a:rPr>
              <a:t>2 </a:t>
            </a:r>
            <a:r>
              <a:rPr lang="en-GB" sz="2800" dirty="0">
                <a:solidFill>
                  <a:srgbClr val="00B050"/>
                </a:solidFill>
              </a:rPr>
              <a:t>+ 9x + 6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DA82B1-7D4B-9603-1C22-8786D12A66E4}"/>
              </a:ext>
            </a:extLst>
          </p:cNvPr>
          <p:cNvSpPr txBox="1"/>
          <p:nvPr/>
        </p:nvSpPr>
        <p:spPr>
          <a:xfrm>
            <a:off x="277087" y="1864973"/>
            <a:ext cx="30480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= x</a:t>
            </a:r>
            <a:r>
              <a:rPr lang="en-GB" sz="2800" baseline="30000" dirty="0"/>
              <a:t>3</a:t>
            </a:r>
            <a:r>
              <a:rPr lang="en-GB" sz="2800" baseline="30000" dirty="0">
                <a:effectLst/>
              </a:rPr>
              <a:t> </a:t>
            </a:r>
            <a:r>
              <a:rPr lang="en-GB" sz="2800" dirty="0"/>
              <a:t>+ 6x</a:t>
            </a:r>
            <a:r>
              <a:rPr lang="en-GB" sz="2800" baseline="30000" dirty="0"/>
              <a:t>2</a:t>
            </a:r>
            <a:r>
              <a:rPr lang="en-GB" sz="2800" dirty="0"/>
              <a:t> + 11x + 6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747C53-31E6-A130-5135-3B3ACB9F05E9}"/>
              </a:ext>
            </a:extLst>
          </p:cNvPr>
          <p:cNvSpPr txBox="1"/>
          <p:nvPr/>
        </p:nvSpPr>
        <p:spPr>
          <a:xfrm>
            <a:off x="144087" y="4922868"/>
            <a:ext cx="28374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Question 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(x + y)(x − 2y)(2x + y)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12F69-D22C-49D1-840B-46C50075A687}"/>
              </a:ext>
            </a:extLst>
          </p:cNvPr>
          <p:cNvSpPr txBox="1"/>
          <p:nvPr/>
        </p:nvSpPr>
        <p:spPr>
          <a:xfrm>
            <a:off x="254924" y="3288777"/>
            <a:ext cx="3979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= (</a:t>
            </a:r>
            <a:r>
              <a:rPr lang="en-GB" sz="2800" dirty="0">
                <a:solidFill>
                  <a:srgbClr val="FF0000"/>
                </a:solidFill>
              </a:rPr>
              <a:t>2x</a:t>
            </a:r>
            <a:r>
              <a:rPr lang="en-GB" sz="2800" baseline="30000" dirty="0">
                <a:solidFill>
                  <a:srgbClr val="FF0000"/>
                </a:solidFill>
                <a:effectLst/>
              </a:rPr>
              <a:t>2 </a:t>
            </a:r>
            <a:r>
              <a:rPr lang="en-GB" sz="2800" dirty="0">
                <a:solidFill>
                  <a:srgbClr val="FF0000"/>
                </a:solidFill>
              </a:rPr>
              <a:t>+ 7x – 4</a:t>
            </a:r>
            <a:r>
              <a:rPr lang="en-GB" sz="2800" dirty="0"/>
              <a:t>)(</a:t>
            </a:r>
            <a:r>
              <a:rPr lang="en-GB" sz="2800" dirty="0">
                <a:solidFill>
                  <a:srgbClr val="0070C0"/>
                </a:solidFill>
              </a:rPr>
              <a:t>x</a:t>
            </a:r>
            <a:r>
              <a:rPr lang="en-GB" sz="2800" dirty="0"/>
              <a:t> </a:t>
            </a:r>
            <a:r>
              <a:rPr lang="en-GB" sz="2800" dirty="0">
                <a:solidFill>
                  <a:srgbClr val="00B050"/>
                </a:solidFill>
              </a:rPr>
              <a:t>– 5</a:t>
            </a:r>
            <a:r>
              <a:rPr lang="en-GB" sz="2800" dirty="0"/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7F16B4-23E3-5BF7-8F4A-4B89609EE41D}"/>
              </a:ext>
            </a:extLst>
          </p:cNvPr>
          <p:cNvSpPr txBox="1"/>
          <p:nvPr/>
        </p:nvSpPr>
        <p:spPr>
          <a:xfrm>
            <a:off x="254922" y="3811997"/>
            <a:ext cx="49987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= </a:t>
            </a:r>
            <a:r>
              <a:rPr lang="en-GB" sz="2800" dirty="0">
                <a:solidFill>
                  <a:srgbClr val="0070C0"/>
                </a:solidFill>
              </a:rPr>
              <a:t>2x</a:t>
            </a:r>
            <a:r>
              <a:rPr lang="en-GB" sz="2800" baseline="30000" dirty="0">
                <a:solidFill>
                  <a:srgbClr val="0070C0"/>
                </a:solidFill>
              </a:rPr>
              <a:t>3</a:t>
            </a:r>
            <a:r>
              <a:rPr lang="en-GB" sz="2800" baseline="30000" dirty="0">
                <a:solidFill>
                  <a:srgbClr val="0070C0"/>
                </a:solidFill>
                <a:effectLst/>
              </a:rPr>
              <a:t> </a:t>
            </a:r>
            <a:r>
              <a:rPr lang="en-GB" sz="2800" dirty="0">
                <a:solidFill>
                  <a:srgbClr val="0070C0"/>
                </a:solidFill>
              </a:rPr>
              <a:t>+ 7x</a:t>
            </a:r>
            <a:r>
              <a:rPr lang="en-GB" sz="2800" baseline="30000" dirty="0">
                <a:solidFill>
                  <a:srgbClr val="0070C0"/>
                </a:solidFill>
              </a:rPr>
              <a:t>2</a:t>
            </a:r>
            <a:r>
              <a:rPr lang="en-GB" sz="2800" dirty="0">
                <a:solidFill>
                  <a:srgbClr val="0070C0"/>
                </a:solidFill>
              </a:rPr>
              <a:t> – 4x </a:t>
            </a:r>
            <a:r>
              <a:rPr lang="en-GB" sz="2800" dirty="0">
                <a:solidFill>
                  <a:srgbClr val="00B050"/>
                </a:solidFill>
              </a:rPr>
              <a:t>– 10x</a:t>
            </a:r>
            <a:r>
              <a:rPr lang="en-GB" sz="2800" baseline="30000" dirty="0">
                <a:solidFill>
                  <a:srgbClr val="00B050"/>
                </a:solidFill>
                <a:effectLst/>
              </a:rPr>
              <a:t>2 </a:t>
            </a:r>
            <a:r>
              <a:rPr lang="en-GB" sz="2800" dirty="0">
                <a:solidFill>
                  <a:srgbClr val="00B050"/>
                </a:solidFill>
              </a:rPr>
              <a:t>– 35x – 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6FD2B1-2CC4-00C4-7F7A-40B870086741}"/>
              </a:ext>
            </a:extLst>
          </p:cNvPr>
          <p:cNvSpPr txBox="1"/>
          <p:nvPr/>
        </p:nvSpPr>
        <p:spPr>
          <a:xfrm>
            <a:off x="254922" y="4335217"/>
            <a:ext cx="34858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= 2x</a:t>
            </a:r>
            <a:r>
              <a:rPr lang="en-GB" sz="2800" baseline="30000" dirty="0"/>
              <a:t>3</a:t>
            </a:r>
            <a:r>
              <a:rPr lang="en-GB" sz="2800" baseline="30000" dirty="0">
                <a:effectLst/>
              </a:rPr>
              <a:t> </a:t>
            </a:r>
            <a:r>
              <a:rPr lang="en-GB" sz="2800" dirty="0"/>
              <a:t>– 3x </a:t>
            </a:r>
            <a:r>
              <a:rPr lang="en-GB" sz="2800" baseline="30000" dirty="0"/>
              <a:t>2</a:t>
            </a:r>
            <a:r>
              <a:rPr lang="en-GB" sz="2800" dirty="0"/>
              <a:t> – 39x – 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02F5A7-0A76-D160-E92A-C332C9A2F02B}"/>
              </a:ext>
            </a:extLst>
          </p:cNvPr>
          <p:cNvSpPr txBox="1"/>
          <p:nvPr/>
        </p:nvSpPr>
        <p:spPr>
          <a:xfrm>
            <a:off x="171795" y="6210198"/>
            <a:ext cx="3568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= 2x</a:t>
            </a:r>
            <a:r>
              <a:rPr lang="es-ES" sz="2800" baseline="30000" dirty="0"/>
              <a:t>3</a:t>
            </a:r>
            <a:r>
              <a:rPr lang="es-ES" sz="2800" dirty="0"/>
              <a:t> − x</a:t>
            </a:r>
            <a:r>
              <a:rPr lang="es-ES" sz="2800" baseline="30000" dirty="0"/>
              <a:t>2</a:t>
            </a:r>
            <a:r>
              <a:rPr lang="es-ES" sz="2800" dirty="0"/>
              <a:t>y − 5xy</a:t>
            </a:r>
            <a:r>
              <a:rPr lang="es-ES" sz="2800" baseline="30000" dirty="0"/>
              <a:t>2</a:t>
            </a:r>
            <a:r>
              <a:rPr lang="es-ES" sz="2800" dirty="0"/>
              <a:t> − 2y</a:t>
            </a:r>
            <a:r>
              <a:rPr lang="es-ES" sz="2800" baseline="30000" dirty="0"/>
              <a:t>3</a:t>
            </a:r>
            <a:endParaRPr lang="en-GB" sz="2800" baseline="30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74561D-D2AD-D32A-9A02-BC7C079D8245}"/>
              </a:ext>
            </a:extLst>
          </p:cNvPr>
          <p:cNvSpPr txBox="1"/>
          <p:nvPr/>
        </p:nvSpPr>
        <p:spPr>
          <a:xfrm>
            <a:off x="6350925" y="2451464"/>
            <a:ext cx="18275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Question 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(x + 1)</a:t>
            </a:r>
            <a:r>
              <a:rPr kumimoji="0" lang="fr-FR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endParaRPr kumimoji="0" lang="en-GB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560EAB-337B-94C3-2C19-684BEDD6545C}"/>
              </a:ext>
            </a:extLst>
          </p:cNvPr>
          <p:cNvSpPr txBox="1"/>
          <p:nvPr/>
        </p:nvSpPr>
        <p:spPr>
          <a:xfrm>
            <a:off x="6435581" y="1238940"/>
            <a:ext cx="34858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= 9x</a:t>
            </a:r>
            <a:r>
              <a:rPr lang="en-GB" sz="2800" baseline="30000" dirty="0"/>
              <a:t>3</a:t>
            </a:r>
            <a:r>
              <a:rPr lang="en-GB" sz="2800" baseline="30000" dirty="0">
                <a:effectLst/>
              </a:rPr>
              <a:t> </a:t>
            </a:r>
            <a:r>
              <a:rPr lang="en-GB" sz="2800" dirty="0"/>
              <a:t>– 24x </a:t>
            </a:r>
            <a:r>
              <a:rPr lang="en-GB" sz="2800" baseline="30000" dirty="0"/>
              <a:t>2</a:t>
            </a:r>
            <a:r>
              <a:rPr lang="en-GB" sz="2800" dirty="0"/>
              <a:t> – 4x – 16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9F1BF9-56B5-3B64-C05C-FA80B5B81E13}"/>
              </a:ext>
            </a:extLst>
          </p:cNvPr>
          <p:cNvSpPr txBox="1"/>
          <p:nvPr/>
        </p:nvSpPr>
        <p:spPr>
          <a:xfrm>
            <a:off x="6435581" y="3575540"/>
            <a:ext cx="34858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= x</a:t>
            </a:r>
            <a:r>
              <a:rPr lang="en-GB" sz="2800" baseline="30000" dirty="0"/>
              <a:t>3</a:t>
            </a:r>
            <a:r>
              <a:rPr lang="en-GB" sz="2800" baseline="30000" dirty="0">
                <a:effectLst/>
              </a:rPr>
              <a:t> </a:t>
            </a:r>
            <a:r>
              <a:rPr lang="en-GB" sz="2800" dirty="0"/>
              <a:t>+ 3x </a:t>
            </a:r>
            <a:r>
              <a:rPr lang="en-GB" sz="2800" baseline="30000" dirty="0"/>
              <a:t>2</a:t>
            </a:r>
            <a:r>
              <a:rPr lang="en-GB" sz="2800" dirty="0"/>
              <a:t> + 3x + 1</a:t>
            </a:r>
          </a:p>
        </p:txBody>
      </p:sp>
    </p:spTree>
    <p:extLst>
      <p:ext uri="{BB962C8B-B14F-4D97-AF65-F5344CB8AC3E}">
        <p14:creationId xmlns:p14="http://schemas.microsoft.com/office/powerpoint/2010/main" val="187449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  <p:bldP spid="12" grpId="0"/>
      <p:bldP spid="13" grpId="0"/>
      <p:bldP spid="14" grpId="0"/>
      <p:bldP spid="16" grpId="0"/>
      <p:bldP spid="21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217</Words>
  <Application>Microsoft Office PowerPoint</Application>
  <PresentationFormat>Widescreen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2025-09-03T06:00:24Z</dcterms:created>
  <dcterms:modified xsi:type="dcterms:W3CDTF">2025-09-03T06:17:30Z</dcterms:modified>
</cp:coreProperties>
</file>