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8" name="Picture 4" descr="https://images.diagnosticquestions.com/uploads/questions/44ae123f-1940-4784-b025-a6a687181f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226" y="246719"/>
            <a:ext cx="5291130" cy="39683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34" y="246718"/>
            <a:ext cx="5206435" cy="403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1762" y="514520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44ae123f-1940-4784-b025-a6a687181f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226" y="246719"/>
            <a:ext cx="5291130" cy="396834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34" y="246718"/>
            <a:ext cx="5206435" cy="403710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4533" y="269390"/>
            <a:ext cx="5206435" cy="401443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67795" y="3208446"/>
            <a:ext cx="423058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0" i="0" dirty="0" smtClean="0">
                <a:solidFill>
                  <a:srgbClr val="1C1C1C"/>
                </a:solidFill>
                <a:effectLst/>
              </a:rPr>
              <a:t>The </a:t>
            </a:r>
            <a:r>
              <a:rPr lang="en-US" sz="4800" dirty="0" smtClean="0">
                <a:solidFill>
                  <a:srgbClr val="1C1C1C"/>
                </a:solidFill>
              </a:rPr>
              <a:t>ignored the square root</a:t>
            </a:r>
            <a:r>
              <a:rPr lang="en-US" sz="4800" b="0" i="0" dirty="0" smtClean="0">
                <a:solidFill>
                  <a:srgbClr val="1C1C1C"/>
                </a:solidFill>
                <a:effectLst/>
              </a:rPr>
              <a:t>.</a:t>
            </a:r>
            <a:endParaRPr lang="en-GB" sz="4800" dirty="0"/>
          </a:p>
        </p:txBody>
      </p:sp>
      <p:sp>
        <p:nvSpPr>
          <p:cNvPr id="2" name="Rectangle 1"/>
          <p:cNvSpPr/>
          <p:nvPr/>
        </p:nvSpPr>
        <p:spPr>
          <a:xfrm>
            <a:off x="8598558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34" y="246718"/>
            <a:ext cx="6111190" cy="47386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722" t="43536" r="7183" b="41476"/>
          <a:stretch/>
        </p:blipFill>
        <p:spPr>
          <a:xfrm>
            <a:off x="1032500" y="4816353"/>
            <a:ext cx="5127495" cy="204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B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68433" y="3180010"/>
            <a:ext cx="42809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</a:t>
            </a:r>
            <a:r>
              <a:rPr lang="en-US" sz="4000" dirty="0">
                <a:solidFill>
                  <a:srgbClr val="1C1C1C"/>
                </a:solidFill>
              </a:rPr>
              <a:t>did </a:t>
            </a:r>
            <a:r>
              <a:rPr lang="en-US" sz="4000" dirty="0" smtClean="0">
                <a:solidFill>
                  <a:srgbClr val="1C1C1C"/>
                </a:solidFill>
              </a:rPr>
              <a:t>–4 </a:t>
            </a:r>
            <a:r>
              <a:rPr lang="en-US" sz="4000" dirty="0" smtClean="0">
                <a:solidFill>
                  <a:srgbClr val="1C1C1C"/>
                </a:solidFill>
              </a:rPr>
              <a:t>– 10 instea</a:t>
            </a:r>
            <a:r>
              <a:rPr lang="en-US" sz="4000" dirty="0" smtClean="0">
                <a:solidFill>
                  <a:srgbClr val="1C1C1C"/>
                </a:solidFill>
              </a:rPr>
              <a:t>d of –4 + 10</a:t>
            </a:r>
            <a:r>
              <a:rPr lang="en-US" sz="4000" dirty="0" smtClean="0">
                <a:solidFill>
                  <a:srgbClr val="1C1C1C"/>
                </a:solidFill>
              </a:rPr>
              <a:t>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13" y="213186"/>
            <a:ext cx="6382189" cy="47939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954" t="60813" r="62027" b="23283"/>
          <a:stretch/>
        </p:blipFill>
        <p:spPr>
          <a:xfrm>
            <a:off x="952498" y="4667755"/>
            <a:ext cx="5168349" cy="219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35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2020-05-19T12:07:17Z</dcterms:modified>
</cp:coreProperties>
</file>