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534" r:id="rId2"/>
    <p:sldId id="539" r:id="rId3"/>
    <p:sldId id="523" r:id="rId4"/>
    <p:sldId id="536" r:id="rId5"/>
    <p:sldId id="540" r:id="rId6"/>
    <p:sldId id="555" r:id="rId7"/>
    <p:sldId id="537" r:id="rId8"/>
    <p:sldId id="557" r:id="rId9"/>
    <p:sldId id="556" r:id="rId10"/>
    <p:sldId id="547" r:id="rId11"/>
    <p:sldId id="524" r:id="rId12"/>
    <p:sldId id="548" r:id="rId13"/>
    <p:sldId id="532" r:id="rId14"/>
    <p:sldId id="525" r:id="rId15"/>
    <p:sldId id="550" r:id="rId16"/>
    <p:sldId id="529" r:id="rId17"/>
    <p:sldId id="551" r:id="rId18"/>
    <p:sldId id="558" r:id="rId19"/>
    <p:sldId id="530" r:id="rId20"/>
    <p:sldId id="55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A4DEB6-1734-46B4-8EEC-715DD1E72C3B}" v="530" dt="2025-09-10T15:55:24.4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111" y="33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6789ACE-9C8B-434B-894E-5A86F9D6F4CB}"/>
    <pc:docChg chg="delSld modSld sldOrd">
      <pc:chgData name="Stewart Gale" userId="3647ddd2-6040-41ae-a96d-232c23482af8" providerId="ADAL" clId="{06789ACE-9C8B-434B-894E-5A86F9D6F4CB}" dt="2025-09-10T15:55:58.902" v="48" actId="1076"/>
      <pc:docMkLst>
        <pc:docMk/>
      </pc:docMkLst>
      <pc:sldChg chg="modSp mod ord">
        <pc:chgData name="Stewart Gale" userId="3647ddd2-6040-41ae-a96d-232c23482af8" providerId="ADAL" clId="{06789ACE-9C8B-434B-894E-5A86F9D6F4CB}" dt="2025-09-10T15:54:23.304" v="14" actId="1076"/>
        <pc:sldMkLst>
          <pc:docMk/>
          <pc:sldMk cId="2291052055" sldId="523"/>
        </pc:sldMkLst>
        <pc:spChg chg="mod">
          <ac:chgData name="Stewart Gale" userId="3647ddd2-6040-41ae-a96d-232c23482af8" providerId="ADAL" clId="{06789ACE-9C8B-434B-894E-5A86F9D6F4CB}" dt="2025-09-10T15:54:23.304" v="14" actId="1076"/>
          <ac:spMkLst>
            <pc:docMk/>
            <pc:sldMk cId="2291052055" sldId="523"/>
            <ac:spMk id="6" creationId="{BEA63D11-D310-49F5-B8AC-4397F11D8696}"/>
          </ac:spMkLst>
        </pc:spChg>
      </pc:sldChg>
      <pc:sldChg chg="del">
        <pc:chgData name="Stewart Gale" userId="3647ddd2-6040-41ae-a96d-232c23482af8" providerId="ADAL" clId="{06789ACE-9C8B-434B-894E-5A86F9D6F4CB}" dt="2025-09-10T15:53:42.319" v="1" actId="47"/>
        <pc:sldMkLst>
          <pc:docMk/>
          <pc:sldMk cId="4102217926" sldId="533"/>
        </pc:sldMkLst>
      </pc:sldChg>
      <pc:sldChg chg="modSp mod">
        <pc:chgData name="Stewart Gale" userId="3647ddd2-6040-41ae-a96d-232c23482af8" providerId="ADAL" clId="{06789ACE-9C8B-434B-894E-5A86F9D6F4CB}" dt="2025-09-10T15:54:55.231" v="16" actId="1076"/>
        <pc:sldMkLst>
          <pc:docMk/>
          <pc:sldMk cId="3696309487" sldId="536"/>
        </pc:sldMkLst>
        <pc:spChg chg="mod">
          <ac:chgData name="Stewart Gale" userId="3647ddd2-6040-41ae-a96d-232c23482af8" providerId="ADAL" clId="{06789ACE-9C8B-434B-894E-5A86F9D6F4CB}" dt="2025-09-10T15:54:55.231" v="16" actId="1076"/>
          <ac:spMkLst>
            <pc:docMk/>
            <pc:sldMk cId="3696309487" sldId="536"/>
            <ac:spMk id="6" creationId="{BEA63D11-D310-49F5-B8AC-4397F11D8696}"/>
          </ac:spMkLst>
        </pc:spChg>
        <pc:spChg chg="mod">
          <ac:chgData name="Stewart Gale" userId="3647ddd2-6040-41ae-a96d-232c23482af8" providerId="ADAL" clId="{06789ACE-9C8B-434B-894E-5A86F9D6F4CB}" dt="2025-09-10T15:54:49.739" v="15" actId="404"/>
          <ac:spMkLst>
            <pc:docMk/>
            <pc:sldMk cId="3696309487" sldId="536"/>
            <ac:spMk id="8" creationId="{1C11E2C6-3664-63FF-A762-A34544E6B54D}"/>
          </ac:spMkLst>
        </pc:spChg>
      </pc:sldChg>
      <pc:sldChg chg="addSp modSp mod ord">
        <pc:chgData name="Stewart Gale" userId="3647ddd2-6040-41ae-a96d-232c23482af8" providerId="ADAL" clId="{06789ACE-9C8B-434B-894E-5A86F9D6F4CB}" dt="2025-09-10T15:54:06.230" v="10" actId="1076"/>
        <pc:sldMkLst>
          <pc:docMk/>
          <pc:sldMk cId="4241241071" sldId="539"/>
        </pc:sldMkLst>
        <pc:spChg chg="add mod">
          <ac:chgData name="Stewart Gale" userId="3647ddd2-6040-41ae-a96d-232c23482af8" providerId="ADAL" clId="{06789ACE-9C8B-434B-894E-5A86F9D6F4CB}" dt="2025-09-10T15:54:06.230" v="10" actId="1076"/>
          <ac:spMkLst>
            <pc:docMk/>
            <pc:sldMk cId="4241241071" sldId="539"/>
            <ac:spMk id="3" creationId="{87A14065-39D6-B6BA-4004-37C541A8E657}"/>
          </ac:spMkLst>
        </pc:spChg>
        <pc:spChg chg="mod">
          <ac:chgData name="Stewart Gale" userId="3647ddd2-6040-41ae-a96d-232c23482af8" providerId="ADAL" clId="{06789ACE-9C8B-434B-894E-5A86F9D6F4CB}" dt="2025-09-10T15:53:52.095" v="6" actId="21"/>
          <ac:spMkLst>
            <pc:docMk/>
            <pc:sldMk cId="4241241071" sldId="539"/>
            <ac:spMk id="9" creationId="{4C6DC12D-E349-9FF3-ACAA-1360CAB41F59}"/>
          </ac:spMkLst>
        </pc:spChg>
      </pc:sldChg>
      <pc:sldChg chg="addSp modSp mod">
        <pc:chgData name="Stewart Gale" userId="3647ddd2-6040-41ae-a96d-232c23482af8" providerId="ADAL" clId="{06789ACE-9C8B-434B-894E-5A86F9D6F4CB}" dt="2025-09-10T15:55:58.902" v="48" actId="1076"/>
        <pc:sldMkLst>
          <pc:docMk/>
          <pc:sldMk cId="561117712" sldId="540"/>
        </pc:sldMkLst>
        <pc:spChg chg="mod">
          <ac:chgData name="Stewart Gale" userId="3647ddd2-6040-41ae-a96d-232c23482af8" providerId="ADAL" clId="{06789ACE-9C8B-434B-894E-5A86F9D6F4CB}" dt="2025-09-10T15:55:58.902" v="48" actId="1076"/>
          <ac:spMkLst>
            <pc:docMk/>
            <pc:sldMk cId="561117712" sldId="540"/>
            <ac:spMk id="2" creationId="{F987E9AC-24BC-36FE-08CA-DACF99FEEF62}"/>
          </ac:spMkLst>
        </pc:spChg>
        <pc:spChg chg="mod">
          <ac:chgData name="Stewart Gale" userId="3647ddd2-6040-41ae-a96d-232c23482af8" providerId="ADAL" clId="{06789ACE-9C8B-434B-894E-5A86F9D6F4CB}" dt="2025-09-10T15:55:21.910" v="21" actId="1076"/>
          <ac:spMkLst>
            <pc:docMk/>
            <pc:sldMk cId="561117712" sldId="540"/>
            <ac:spMk id="3" creationId="{198C97C8-3DC8-CD2D-C96D-74C79545FD2C}"/>
          </ac:spMkLst>
        </pc:spChg>
        <pc:spChg chg="mod">
          <ac:chgData name="Stewart Gale" userId="3647ddd2-6040-41ae-a96d-232c23482af8" providerId="ADAL" clId="{06789ACE-9C8B-434B-894E-5A86F9D6F4CB}" dt="2025-09-10T15:55:21.910" v="21" actId="1076"/>
          <ac:spMkLst>
            <pc:docMk/>
            <pc:sldMk cId="561117712" sldId="540"/>
            <ac:spMk id="6" creationId="{6E4F287B-425C-C20E-3F31-68058A7EF94B}"/>
          </ac:spMkLst>
        </pc:spChg>
        <pc:spChg chg="mod">
          <ac:chgData name="Stewart Gale" userId="3647ddd2-6040-41ae-a96d-232c23482af8" providerId="ADAL" clId="{06789ACE-9C8B-434B-894E-5A86F9D6F4CB}" dt="2025-09-10T15:55:21.910" v="21" actId="1076"/>
          <ac:spMkLst>
            <pc:docMk/>
            <pc:sldMk cId="561117712" sldId="540"/>
            <ac:spMk id="7" creationId="{FB334D16-507C-E7D8-8084-4996A6E9E0B0}"/>
          </ac:spMkLst>
        </pc:spChg>
        <pc:spChg chg="add mod">
          <ac:chgData name="Stewart Gale" userId="3647ddd2-6040-41ae-a96d-232c23482af8" providerId="ADAL" clId="{06789ACE-9C8B-434B-894E-5A86F9D6F4CB}" dt="2025-09-10T15:55:54.856" v="47" actId="1076"/>
          <ac:spMkLst>
            <pc:docMk/>
            <pc:sldMk cId="561117712" sldId="540"/>
            <ac:spMk id="8" creationId="{EA17A742-DA68-0AE9-DFE4-EA6AD505FAA5}"/>
          </ac:spMkLst>
        </pc:spChg>
        <pc:cxnChg chg="mod">
          <ac:chgData name="Stewart Gale" userId="3647ddd2-6040-41ae-a96d-232c23482af8" providerId="ADAL" clId="{06789ACE-9C8B-434B-894E-5A86F9D6F4CB}" dt="2025-09-10T15:55:21.910" v="21" actId="1076"/>
          <ac:cxnSpMkLst>
            <pc:docMk/>
            <pc:sldMk cId="561117712" sldId="540"/>
            <ac:cxnSpMk id="4" creationId="{DF4A6522-998C-4CF1-B980-047235ECB29C}"/>
          </ac:cxnSpMkLst>
        </pc:cxnChg>
        <pc:cxnChg chg="mod">
          <ac:chgData name="Stewart Gale" userId="3647ddd2-6040-41ae-a96d-232c23482af8" providerId="ADAL" clId="{06789ACE-9C8B-434B-894E-5A86F9D6F4CB}" dt="2025-09-10T15:55:21.910" v="21" actId="1076"/>
          <ac:cxnSpMkLst>
            <pc:docMk/>
            <pc:sldMk cId="561117712" sldId="540"/>
            <ac:cxnSpMk id="5" creationId="{F3093503-CEA5-E429-069B-339D814D34CC}"/>
          </ac:cxnSpMkLst>
        </pc:cxnChg>
      </pc:sldChg>
      <pc:sldChg chg="del">
        <pc:chgData name="Stewart Gale" userId="3647ddd2-6040-41ae-a96d-232c23482af8" providerId="ADAL" clId="{06789ACE-9C8B-434B-894E-5A86F9D6F4CB}" dt="2025-09-10T15:53:37.469" v="0" actId="47"/>
        <pc:sldMkLst>
          <pc:docMk/>
          <pc:sldMk cId="1819560379" sldId="541"/>
        </pc:sldMkLst>
      </pc:sldChg>
      <pc:sldChg chg="del ord">
        <pc:chgData name="Stewart Gale" userId="3647ddd2-6040-41ae-a96d-232c23482af8" providerId="ADAL" clId="{06789ACE-9C8B-434B-894E-5A86F9D6F4CB}" dt="2025-09-10T15:55:10.590" v="19" actId="47"/>
        <pc:sldMkLst>
          <pc:docMk/>
          <pc:sldMk cId="3801442339" sldId="542"/>
        </pc:sldMkLst>
      </pc:sldChg>
    </pc:docChg>
  </pc:docChgLst>
  <pc:docChgLst>
    <pc:chgData name="Stewart Gale" userId="3647ddd2-6040-41ae-a96d-232c23482af8" providerId="ADAL" clId="{0EA4DEB6-1734-46B4-8EEC-715DD1E72C3B}"/>
    <pc:docChg chg="undo custSel addSld delSld modSld sldOrd modMainMaster modNotesMaster">
      <pc:chgData name="Stewart Gale" userId="3647ddd2-6040-41ae-a96d-232c23482af8" providerId="ADAL" clId="{0EA4DEB6-1734-46B4-8EEC-715DD1E72C3B}" dt="2023-09-19T08:47:05.633" v="2261" actId="1076"/>
      <pc:docMkLst>
        <pc:docMk/>
      </pc:docMkLst>
      <pc:sldChg chg="delSp modSp mod">
        <pc:chgData name="Stewart Gale" userId="3647ddd2-6040-41ae-a96d-232c23482af8" providerId="ADAL" clId="{0EA4DEB6-1734-46B4-8EEC-715DD1E72C3B}" dt="2023-08-29T17:09:03.546" v="1496" actId="1076"/>
        <pc:sldMkLst>
          <pc:docMk/>
          <pc:sldMk cId="2291052055" sldId="523"/>
        </pc:sldMkLst>
      </pc:sldChg>
      <pc:sldChg chg="addSp delSp modSp mod delAnim modAnim">
        <pc:chgData name="Stewart Gale" userId="3647ddd2-6040-41ae-a96d-232c23482af8" providerId="ADAL" clId="{0EA4DEB6-1734-46B4-8EEC-715DD1E72C3B}" dt="2023-09-19T08:41:31.590" v="2168" actId="207"/>
        <pc:sldMkLst>
          <pc:docMk/>
          <pc:sldMk cId="2270875759" sldId="524"/>
        </pc:sldMkLst>
      </pc:sldChg>
      <pc:sldChg chg="addSp delSp modSp mod delAnim modAnim">
        <pc:chgData name="Stewart Gale" userId="3647ddd2-6040-41ae-a96d-232c23482af8" providerId="ADAL" clId="{0EA4DEB6-1734-46B4-8EEC-715DD1E72C3B}" dt="2023-09-19T08:41:46.239" v="2171" actId="207"/>
        <pc:sldMkLst>
          <pc:docMk/>
          <pc:sldMk cId="3639998044" sldId="525"/>
        </pc:sldMkLst>
      </pc:sldChg>
      <pc:sldChg chg="delSp modSp add del mod">
        <pc:chgData name="Stewart Gale" userId="3647ddd2-6040-41ae-a96d-232c23482af8" providerId="ADAL" clId="{0EA4DEB6-1734-46B4-8EEC-715DD1E72C3B}" dt="2023-08-29T18:51:54.770" v="1677" actId="47"/>
        <pc:sldMkLst>
          <pc:docMk/>
          <pc:sldMk cId="3568788578" sldId="526"/>
        </pc:sldMkLst>
      </pc:sldChg>
      <pc:sldChg chg="addSp delSp modSp mod delAnim modAnim">
        <pc:chgData name="Stewart Gale" userId="3647ddd2-6040-41ae-a96d-232c23482af8" providerId="ADAL" clId="{0EA4DEB6-1734-46B4-8EEC-715DD1E72C3B}" dt="2023-08-29T18:27:06.378" v="1500" actId="255"/>
        <pc:sldMkLst>
          <pc:docMk/>
          <pc:sldMk cId="635244585" sldId="529"/>
        </pc:sldMkLst>
      </pc:sldChg>
      <pc:sldChg chg="addSp delSp modSp add mod ord delAnim modAnim">
        <pc:chgData name="Stewart Gale" userId="3647ddd2-6040-41ae-a96d-232c23482af8" providerId="ADAL" clId="{0EA4DEB6-1734-46B4-8EEC-715DD1E72C3B}" dt="2023-09-19T08:42:15.689" v="2175" actId="207"/>
        <pc:sldMkLst>
          <pc:docMk/>
          <pc:sldMk cId="3133181232" sldId="530"/>
        </pc:sldMkLst>
      </pc:sldChg>
      <pc:sldChg chg="delSp modSp del mod delAnim">
        <pc:chgData name="Stewart Gale" userId="3647ddd2-6040-41ae-a96d-232c23482af8" providerId="ADAL" clId="{0EA4DEB6-1734-46B4-8EEC-715DD1E72C3B}" dt="2023-08-29T02:01:18.829" v="635" actId="47"/>
        <pc:sldMkLst>
          <pc:docMk/>
          <pc:sldMk cId="1630515041" sldId="531"/>
        </pc:sldMkLst>
      </pc:sldChg>
      <pc:sldChg chg="addSp delSp modSp mod delAnim modAnim">
        <pc:chgData name="Stewart Gale" userId="3647ddd2-6040-41ae-a96d-232c23482af8" providerId="ADAL" clId="{0EA4DEB6-1734-46B4-8EEC-715DD1E72C3B}" dt="2023-09-19T07:17:57.403" v="1919"/>
        <pc:sldMkLst>
          <pc:docMk/>
          <pc:sldMk cId="1289458822" sldId="532"/>
        </pc:sldMkLst>
      </pc:sldChg>
      <pc:sldChg chg="delSp modSp mod">
        <pc:chgData name="Stewart Gale" userId="3647ddd2-6040-41ae-a96d-232c23482af8" providerId="ADAL" clId="{0EA4DEB6-1734-46B4-8EEC-715DD1E72C3B}" dt="2023-08-29T01:49:22.619" v="227" actId="1076"/>
        <pc:sldMkLst>
          <pc:docMk/>
          <pc:sldMk cId="4102217926" sldId="533"/>
        </pc:sldMkLst>
      </pc:sldChg>
      <pc:sldChg chg="delSp modSp mod">
        <pc:chgData name="Stewart Gale" userId="3647ddd2-6040-41ae-a96d-232c23482af8" providerId="ADAL" clId="{0EA4DEB6-1734-46B4-8EEC-715DD1E72C3B}" dt="2023-08-29T01:43:47.271" v="7" actId="403"/>
        <pc:sldMkLst>
          <pc:docMk/>
          <pc:sldMk cId="2807892571" sldId="534"/>
        </pc:sldMkLst>
      </pc:sldChg>
      <pc:sldChg chg="addSp delSp modSp mod ord">
        <pc:chgData name="Stewart Gale" userId="3647ddd2-6040-41ae-a96d-232c23482af8" providerId="ADAL" clId="{0EA4DEB6-1734-46B4-8EEC-715DD1E72C3B}" dt="2023-09-19T08:31:09.773" v="1933"/>
        <pc:sldMkLst>
          <pc:docMk/>
          <pc:sldMk cId="3696309487" sldId="536"/>
        </pc:sldMkLst>
      </pc:sldChg>
      <pc:sldChg chg="addSp delSp modSp mod ord">
        <pc:chgData name="Stewart Gale" userId="3647ddd2-6040-41ae-a96d-232c23482af8" providerId="ADAL" clId="{0EA4DEB6-1734-46B4-8EEC-715DD1E72C3B}" dt="2023-08-29T03:12:58.910" v="710" actId="1076"/>
        <pc:sldMkLst>
          <pc:docMk/>
          <pc:sldMk cId="1132779700" sldId="537"/>
        </pc:sldMkLst>
      </pc:sldChg>
      <pc:sldChg chg="modSp add del">
        <pc:chgData name="Stewart Gale" userId="3647ddd2-6040-41ae-a96d-232c23482af8" providerId="ADAL" clId="{0EA4DEB6-1734-46B4-8EEC-715DD1E72C3B}" dt="2023-08-29T03:10:48.815" v="670" actId="47"/>
        <pc:sldMkLst>
          <pc:docMk/>
          <pc:sldMk cId="1061404382" sldId="538"/>
        </pc:sldMkLst>
      </pc:sldChg>
      <pc:sldChg chg="addSp delSp modSp add mod">
        <pc:chgData name="Stewart Gale" userId="3647ddd2-6040-41ae-a96d-232c23482af8" providerId="ADAL" clId="{0EA4DEB6-1734-46B4-8EEC-715DD1E72C3B}" dt="2023-08-29T01:46:30.159" v="166" actId="1076"/>
        <pc:sldMkLst>
          <pc:docMk/>
          <pc:sldMk cId="4241241071" sldId="539"/>
        </pc:sldMkLst>
      </pc:sldChg>
      <pc:sldChg chg="addSp delSp modSp new mod ord delAnim modAnim">
        <pc:chgData name="Stewart Gale" userId="3647ddd2-6040-41ae-a96d-232c23482af8" providerId="ADAL" clId="{0EA4DEB6-1734-46B4-8EEC-715DD1E72C3B}" dt="2023-09-19T08:36:07.832" v="2015" actId="1076"/>
        <pc:sldMkLst>
          <pc:docMk/>
          <pc:sldMk cId="561117712" sldId="540"/>
        </pc:sldMkLst>
      </pc:sldChg>
      <pc:sldChg chg="delSp add del mod">
        <pc:chgData name="Stewart Gale" userId="3647ddd2-6040-41ae-a96d-232c23482af8" providerId="ADAL" clId="{0EA4DEB6-1734-46B4-8EEC-715DD1E72C3B}" dt="2023-08-29T01:51:16.822" v="261" actId="47"/>
        <pc:sldMkLst>
          <pc:docMk/>
          <pc:sldMk cId="3107266025" sldId="540"/>
        </pc:sldMkLst>
      </pc:sldChg>
      <pc:sldChg chg="addSp delSp modSp new mod ord">
        <pc:chgData name="Stewart Gale" userId="3647ddd2-6040-41ae-a96d-232c23482af8" providerId="ADAL" clId="{0EA4DEB6-1734-46B4-8EEC-715DD1E72C3B}" dt="2023-08-29T01:57:24.342" v="547" actId="1076"/>
        <pc:sldMkLst>
          <pc:docMk/>
          <pc:sldMk cId="1819560379" sldId="541"/>
        </pc:sldMkLst>
      </pc:sldChg>
      <pc:sldChg chg="addSp delSp modSp add mod">
        <pc:chgData name="Stewart Gale" userId="3647ddd2-6040-41ae-a96d-232c23482af8" providerId="ADAL" clId="{0EA4DEB6-1734-46B4-8EEC-715DD1E72C3B}" dt="2023-08-29T01:59:06.732" v="576"/>
        <pc:sldMkLst>
          <pc:docMk/>
          <pc:sldMk cId="3801442339" sldId="542"/>
        </pc:sldMkLst>
      </pc:sldChg>
      <pc:sldChg chg="modSp add del mod">
        <pc:chgData name="Stewart Gale" userId="3647ddd2-6040-41ae-a96d-232c23482af8" providerId="ADAL" clId="{0EA4DEB6-1734-46B4-8EEC-715DD1E72C3B}" dt="2023-09-19T08:30:46.544" v="1927" actId="47"/>
        <pc:sldMkLst>
          <pc:docMk/>
          <pc:sldMk cId="2120695495" sldId="543"/>
        </pc:sldMkLst>
      </pc:sldChg>
      <pc:sldChg chg="addSp delSp modSp add del mod modAnim">
        <pc:chgData name="Stewart Gale" userId="3647ddd2-6040-41ae-a96d-232c23482af8" providerId="ADAL" clId="{0EA4DEB6-1734-46B4-8EEC-715DD1E72C3B}" dt="2023-08-29T03:16:45.839" v="902" actId="2696"/>
        <pc:sldMkLst>
          <pc:docMk/>
          <pc:sldMk cId="266146111" sldId="544"/>
        </pc:sldMkLst>
      </pc:sldChg>
      <pc:sldChg chg="addSp modSp new del mod modAnim">
        <pc:chgData name="Stewart Gale" userId="3647ddd2-6040-41ae-a96d-232c23482af8" providerId="ADAL" clId="{0EA4DEB6-1734-46B4-8EEC-715DD1E72C3B}" dt="2023-09-19T08:39:08.786" v="2057" actId="47"/>
        <pc:sldMkLst>
          <pc:docMk/>
          <pc:sldMk cId="1798998011" sldId="545"/>
        </pc:sldMkLst>
      </pc:sldChg>
      <pc:sldChg chg="addSp delSp modSp add del mod">
        <pc:chgData name="Stewart Gale" userId="3647ddd2-6040-41ae-a96d-232c23482af8" providerId="ADAL" clId="{0EA4DEB6-1734-46B4-8EEC-715DD1E72C3B}" dt="2023-09-19T08:38:34.124" v="2044" actId="47"/>
        <pc:sldMkLst>
          <pc:docMk/>
          <pc:sldMk cId="3501037442" sldId="546"/>
        </pc:sldMkLst>
      </pc:sldChg>
      <pc:sldChg chg="addSp delSp modSp add mod delAnim modAnim">
        <pc:chgData name="Stewart Gale" userId="3647ddd2-6040-41ae-a96d-232c23482af8" providerId="ADAL" clId="{0EA4DEB6-1734-46B4-8EEC-715DD1E72C3B}" dt="2023-09-19T08:40:59.210" v="2166"/>
        <pc:sldMkLst>
          <pc:docMk/>
          <pc:sldMk cId="2302598667" sldId="547"/>
        </pc:sldMkLst>
      </pc:sldChg>
      <pc:sldChg chg="addSp delSp modSp add mod delAnim modAnim">
        <pc:chgData name="Stewart Gale" userId="3647ddd2-6040-41ae-a96d-232c23482af8" providerId="ADAL" clId="{0EA4DEB6-1734-46B4-8EEC-715DD1E72C3B}" dt="2023-09-19T08:41:36" v="2169" actId="207"/>
        <pc:sldMkLst>
          <pc:docMk/>
          <pc:sldMk cId="2253656634" sldId="548"/>
        </pc:sldMkLst>
      </pc:sldChg>
      <pc:sldChg chg="add del">
        <pc:chgData name="Stewart Gale" userId="3647ddd2-6040-41ae-a96d-232c23482af8" providerId="ADAL" clId="{0EA4DEB6-1734-46B4-8EEC-715DD1E72C3B}" dt="2023-08-29T16:07:06.920" v="1286" actId="47"/>
        <pc:sldMkLst>
          <pc:docMk/>
          <pc:sldMk cId="2875311405" sldId="549"/>
        </pc:sldMkLst>
      </pc:sldChg>
      <pc:sldChg chg="add del">
        <pc:chgData name="Stewart Gale" userId="3647ddd2-6040-41ae-a96d-232c23482af8" providerId="ADAL" clId="{0EA4DEB6-1734-46B4-8EEC-715DD1E72C3B}" dt="2023-08-29T16:18:08.749" v="1425" actId="47"/>
        <pc:sldMkLst>
          <pc:docMk/>
          <pc:sldMk cId="3451779762" sldId="549"/>
        </pc:sldMkLst>
      </pc:sldChg>
      <pc:sldChg chg="addSp delSp modSp add mod">
        <pc:chgData name="Stewart Gale" userId="3647ddd2-6040-41ae-a96d-232c23482af8" providerId="ADAL" clId="{0EA4DEB6-1734-46B4-8EEC-715DD1E72C3B}" dt="2023-09-19T08:44:58.840" v="2218" actId="20577"/>
        <pc:sldMkLst>
          <pc:docMk/>
          <pc:sldMk cId="2546352090" sldId="550"/>
        </pc:sldMkLst>
      </pc:sldChg>
      <pc:sldChg chg="addSp delSp modSp add mod ord addAnim delAnim modAnim">
        <pc:chgData name="Stewart Gale" userId="3647ddd2-6040-41ae-a96d-232c23482af8" providerId="ADAL" clId="{0EA4DEB6-1734-46B4-8EEC-715DD1E72C3B}" dt="2023-09-19T08:44:51.303" v="2216" actId="20577"/>
        <pc:sldMkLst>
          <pc:docMk/>
          <pc:sldMk cId="148951566" sldId="551"/>
        </pc:sldMkLst>
      </pc:sldChg>
      <pc:sldChg chg="addSp delSp modSp add del mod ord delAnim modAnim">
        <pc:chgData name="Stewart Gale" userId="3647ddd2-6040-41ae-a96d-232c23482af8" providerId="ADAL" clId="{0EA4DEB6-1734-46B4-8EEC-715DD1E72C3B}" dt="2023-08-29T18:59:45.097" v="1772" actId="47"/>
        <pc:sldMkLst>
          <pc:docMk/>
          <pc:sldMk cId="3077900275" sldId="552"/>
        </pc:sldMkLst>
      </pc:sldChg>
      <pc:sldChg chg="add del">
        <pc:chgData name="Stewart Gale" userId="3647ddd2-6040-41ae-a96d-232c23482af8" providerId="ADAL" clId="{0EA4DEB6-1734-46B4-8EEC-715DD1E72C3B}" dt="2023-08-29T19:00:01.501" v="1776" actId="47"/>
        <pc:sldMkLst>
          <pc:docMk/>
          <pc:sldMk cId="1938256284" sldId="553"/>
        </pc:sldMkLst>
      </pc:sldChg>
      <pc:sldChg chg="addSp delSp modSp add mod delAnim modAnim">
        <pc:chgData name="Stewart Gale" userId="3647ddd2-6040-41ae-a96d-232c23482af8" providerId="ADAL" clId="{0EA4DEB6-1734-46B4-8EEC-715DD1E72C3B}" dt="2023-09-19T08:43:09.252" v="2195" actId="1038"/>
        <pc:sldMkLst>
          <pc:docMk/>
          <pc:sldMk cId="4203260446" sldId="554"/>
        </pc:sldMkLst>
      </pc:sldChg>
      <pc:sldChg chg="modSp add mod ord">
        <pc:chgData name="Stewart Gale" userId="3647ddd2-6040-41ae-a96d-232c23482af8" providerId="ADAL" clId="{0EA4DEB6-1734-46B4-8EEC-715DD1E72C3B}" dt="2023-09-19T08:36:15.501" v="2017"/>
        <pc:sldMkLst>
          <pc:docMk/>
          <pc:sldMk cId="2903852967" sldId="555"/>
        </pc:sldMkLst>
      </pc:sldChg>
      <pc:sldChg chg="addSp delSp modSp add mod delAnim modAnim">
        <pc:chgData name="Stewart Gale" userId="3647ddd2-6040-41ae-a96d-232c23482af8" providerId="ADAL" clId="{0EA4DEB6-1734-46B4-8EEC-715DD1E72C3B}" dt="2023-09-19T08:38:12.408" v="2042" actId="14100"/>
        <pc:sldMkLst>
          <pc:docMk/>
          <pc:sldMk cId="1227337942" sldId="556"/>
        </pc:sldMkLst>
      </pc:sldChg>
      <pc:sldChg chg="modSp add mod">
        <pc:chgData name="Stewart Gale" userId="3647ddd2-6040-41ae-a96d-232c23482af8" providerId="ADAL" clId="{0EA4DEB6-1734-46B4-8EEC-715DD1E72C3B}" dt="2023-09-19T08:39:06.399" v="2056" actId="1076"/>
        <pc:sldMkLst>
          <pc:docMk/>
          <pc:sldMk cId="472298018" sldId="557"/>
        </pc:sldMkLst>
      </pc:sldChg>
      <pc:sldChg chg="addSp delSp modSp add mod delAnim modAnim">
        <pc:chgData name="Stewart Gale" userId="3647ddd2-6040-41ae-a96d-232c23482af8" providerId="ADAL" clId="{0EA4DEB6-1734-46B4-8EEC-715DD1E72C3B}" dt="2023-09-19T08:47:05.633" v="2261" actId="1076"/>
        <pc:sldMkLst>
          <pc:docMk/>
          <pc:sldMk cId="1897906633" sldId="558"/>
        </pc:sldMkLst>
      </pc:sldChg>
      <pc:sldMasterChg chg="modSp modSldLayout">
        <pc:chgData name="Stewart Gale" userId="3647ddd2-6040-41ae-a96d-232c23482af8" providerId="ADAL" clId="{0EA4DEB6-1734-46B4-8EEC-715DD1E72C3B}" dt="2023-08-29T01:43:27.905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0EA4DEB6-1734-46B4-8EEC-715DD1E72C3B}" dt="2023-08-29T01:43:27.905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0EA4DEB6-1734-46B4-8EEC-715DD1E72C3B}" dt="2023-08-29T01:43:27.905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0EA4DEB6-1734-46B4-8EEC-715DD1E72C3B}" dt="2023-08-29T01:43:27.905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0EA4DEB6-1734-46B4-8EEC-715DD1E72C3B}" dt="2023-08-29T01:43:27.905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0EA4DEB6-1734-46B4-8EEC-715DD1E72C3B}" dt="2023-08-29T01:43:27.905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0EA4DEB6-1734-46B4-8EEC-715DD1E72C3B}" dt="2023-08-29T01:43:27.905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0EA4DEB6-1734-46B4-8EEC-715DD1E72C3B}" dt="2023-08-29T01:43:27.905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10/09/2025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10/09/2025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1.png"/><Relationship Id="rId7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25.png"/><Relationship Id="rId10" Type="http://schemas.openxmlformats.org/officeDocument/2006/relationships/image" Target="../media/image34.png"/><Relationship Id="rId4" Type="http://schemas.openxmlformats.org/officeDocument/2006/relationships/image" Target="../media/image210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2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8.png"/><Relationship Id="rId12" Type="http://schemas.openxmlformats.org/officeDocument/2006/relationships/image" Target="../media/image5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9.png"/><Relationship Id="rId5" Type="http://schemas.openxmlformats.org/officeDocument/2006/relationships/image" Target="../media/image57.png"/><Relationship Id="rId10" Type="http://schemas.openxmlformats.org/officeDocument/2006/relationships/image" Target="../media/image53.png"/><Relationship Id="rId4" Type="http://schemas.openxmlformats.org/officeDocument/2006/relationships/image" Target="../media/image56.png"/><Relationship Id="rId9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18.png"/><Relationship Id="rId7" Type="http://schemas.openxmlformats.org/officeDocument/2006/relationships/image" Target="../media/image8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19.png"/><Relationship Id="rId9" Type="http://schemas.openxmlformats.org/officeDocument/2006/relationships/image" Target="../media/image8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0.png"/><Relationship Id="rId7" Type="http://schemas.openxmlformats.org/officeDocument/2006/relationships/image" Target="../media/image83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0.png"/><Relationship Id="rId5" Type="http://schemas.openxmlformats.org/officeDocument/2006/relationships/image" Target="../media/image811.png"/><Relationship Id="rId10" Type="http://schemas.openxmlformats.org/officeDocument/2006/relationships/image" Target="../media/image86.png"/><Relationship Id="rId4" Type="http://schemas.openxmlformats.org/officeDocument/2006/relationships/image" Target="../media/image800.png"/><Relationship Id="rId9" Type="http://schemas.openxmlformats.org/officeDocument/2006/relationships/image" Target="../media/image8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18" Type="http://schemas.openxmlformats.org/officeDocument/2006/relationships/image" Target="../media/image10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" Type="http://schemas.openxmlformats.org/officeDocument/2006/relationships/image" Target="../media/image4.png"/><Relationship Id="rId16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332656"/>
            <a:ext cx="11305256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Constant Acceleration</a:t>
            </a:r>
          </a:p>
          <a:p>
            <a:pPr algn="ctr"/>
            <a:r>
              <a:rPr lang="en-GB" sz="8800" dirty="0"/>
              <a:t>SUVAT Horizontal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9</a:t>
            </a:r>
          </a:p>
          <a:p>
            <a:pPr algn="ctr"/>
            <a:r>
              <a:rPr lang="en-GB" sz="8800" dirty="0"/>
              <a:t>(Part 3 of 4)</a:t>
            </a:r>
          </a:p>
        </p:txBody>
      </p:sp>
    </p:spTree>
    <p:extLst>
      <p:ext uri="{BB962C8B-B14F-4D97-AF65-F5344CB8AC3E}">
        <p14:creationId xmlns:p14="http://schemas.microsoft.com/office/powerpoint/2010/main" val="2807892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053536-14C3-A728-7F42-1715707D2FD3}"/>
                  </a:ext>
                </a:extLst>
              </p:cNvPr>
              <p:cNvSpPr txBox="1"/>
              <p:nvPr/>
            </p:nvSpPr>
            <p:spPr>
              <a:xfrm>
                <a:off x="335360" y="188640"/>
                <a:ext cx="1463376" cy="11079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𝒕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053536-14C3-A728-7F42-1715707D2F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88640"/>
                <a:ext cx="146337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D59B3BF8-297D-4BD8-0159-2E82D23055F6}"/>
              </a:ext>
            </a:extLst>
          </p:cNvPr>
          <p:cNvSpPr/>
          <p:nvPr/>
        </p:nvSpPr>
        <p:spPr>
          <a:xfrm>
            <a:off x="5574410" y="2924944"/>
            <a:ext cx="1043180" cy="106702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4DFD3A-2367-D31B-1042-380310E30B49}"/>
              </a:ext>
            </a:extLst>
          </p:cNvPr>
          <p:cNvSpPr txBox="1"/>
          <p:nvPr/>
        </p:nvSpPr>
        <p:spPr>
          <a:xfrm>
            <a:off x="1528454" y="1808993"/>
            <a:ext cx="7464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FF0000"/>
                </a:solidFill>
              </a:rPr>
              <a:t>A</a:t>
            </a:r>
            <a:endParaRPr lang="en-GB" sz="6600" b="1" baseline="30000" dirty="0">
              <a:solidFill>
                <a:srgbClr val="FF0000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B5948F2-F5A8-A643-B620-0A9CED158779}"/>
              </a:ext>
            </a:extLst>
          </p:cNvPr>
          <p:cNvSpPr/>
          <p:nvPr/>
        </p:nvSpPr>
        <p:spPr>
          <a:xfrm>
            <a:off x="9384535" y="2924944"/>
            <a:ext cx="1043180" cy="106702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2EFDDD-D8B8-DCCB-E59E-A7E17099EE8E}"/>
              </a:ext>
            </a:extLst>
          </p:cNvPr>
          <p:cNvSpPr txBox="1"/>
          <p:nvPr/>
        </p:nvSpPr>
        <p:spPr>
          <a:xfrm>
            <a:off x="2022009" y="476672"/>
            <a:ext cx="9865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4000" dirty="0"/>
              <a:t> time take to travel from one point to another.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2FBCE68-1957-9C89-63C2-A8A7A1B3253D}"/>
              </a:ext>
            </a:extLst>
          </p:cNvPr>
          <p:cNvSpPr/>
          <p:nvPr/>
        </p:nvSpPr>
        <p:spPr>
          <a:xfrm>
            <a:off x="1380075" y="2876307"/>
            <a:ext cx="1043180" cy="106702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14DE81-1971-4312-1931-31FFF0FC1F79}"/>
              </a:ext>
            </a:extLst>
          </p:cNvPr>
          <p:cNvSpPr txBox="1"/>
          <p:nvPr/>
        </p:nvSpPr>
        <p:spPr>
          <a:xfrm>
            <a:off x="5766881" y="1840319"/>
            <a:ext cx="6856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FF0000"/>
                </a:solidFill>
              </a:rPr>
              <a:t>B</a:t>
            </a:r>
            <a:endParaRPr lang="en-GB" sz="6600" b="1" baseline="300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BDC5B7-CE4D-CDD1-D225-CB30CDA0BEE2}"/>
              </a:ext>
            </a:extLst>
          </p:cNvPr>
          <p:cNvSpPr txBox="1"/>
          <p:nvPr/>
        </p:nvSpPr>
        <p:spPr>
          <a:xfrm>
            <a:off x="9563300" y="1940203"/>
            <a:ext cx="6856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FF0000"/>
                </a:solidFill>
              </a:rPr>
              <a:t>C</a:t>
            </a:r>
            <a:endParaRPr lang="en-GB" sz="6600" b="1" baseline="300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5931802-2CA9-9C16-1ED8-154C69E921FC}"/>
              </a:ext>
            </a:extLst>
          </p:cNvPr>
          <p:cNvSpPr txBox="1"/>
          <p:nvPr/>
        </p:nvSpPr>
        <p:spPr>
          <a:xfrm>
            <a:off x="3088698" y="2876307"/>
            <a:ext cx="1584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t = 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644FA9-25C3-7EB5-7D65-86BC5448F2F6}"/>
              </a:ext>
            </a:extLst>
          </p:cNvPr>
          <p:cNvSpPr txBox="1"/>
          <p:nvPr/>
        </p:nvSpPr>
        <p:spPr>
          <a:xfrm>
            <a:off x="7203535" y="2876307"/>
            <a:ext cx="1584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t = 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B00B0A-D1F1-47C9-BA2E-A7C2EB46F35D}"/>
              </a:ext>
            </a:extLst>
          </p:cNvPr>
          <p:cNvSpPr txBox="1"/>
          <p:nvPr/>
        </p:nvSpPr>
        <p:spPr>
          <a:xfrm>
            <a:off x="371364" y="4756416"/>
            <a:ext cx="11449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time that it takes to go from A to C?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AD46C31-D5EF-52D5-5630-35F468AB26C4}"/>
              </a:ext>
            </a:extLst>
          </p:cNvPr>
          <p:cNvSpPr txBox="1"/>
          <p:nvPr/>
        </p:nvSpPr>
        <p:spPr>
          <a:xfrm>
            <a:off x="5346681" y="5509681"/>
            <a:ext cx="1584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t = 8</a:t>
            </a:r>
          </a:p>
        </p:txBody>
      </p:sp>
    </p:spTree>
    <p:extLst>
      <p:ext uri="{BB962C8B-B14F-4D97-AF65-F5344CB8AC3E}">
        <p14:creationId xmlns:p14="http://schemas.microsoft.com/office/powerpoint/2010/main" val="230259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06C416C-EC0B-48E9-8FE8-409B22DC633D}"/>
              </a:ext>
            </a:extLst>
          </p:cNvPr>
          <p:cNvSpPr txBox="1"/>
          <p:nvPr/>
        </p:nvSpPr>
        <p:spPr>
          <a:xfrm>
            <a:off x="335360" y="303008"/>
            <a:ext cx="11521280" cy="255454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200" dirty="0"/>
              <a:t>A cyclist is travelling along a straight road. She accelerates at a constant rate from a velocity of 4 ms</a:t>
            </a:r>
            <a:r>
              <a:rPr lang="en-GB" sz="3200" baseline="30000" dirty="0"/>
              <a:t>-1</a:t>
            </a:r>
            <a:r>
              <a:rPr lang="en-GB" sz="3200" dirty="0"/>
              <a:t> to a velocity of 7.5 ms</a:t>
            </a:r>
            <a:r>
              <a:rPr lang="en-GB" sz="3200" baseline="30000" dirty="0"/>
              <a:t>-1</a:t>
            </a:r>
            <a:r>
              <a:rPr lang="en-GB" sz="3200" dirty="0"/>
              <a:t> in 40 seconds. Find:</a:t>
            </a:r>
          </a:p>
          <a:p>
            <a:pPr marL="342900" indent="-342900">
              <a:buAutoNum type="alphaLcParenBoth"/>
            </a:pPr>
            <a:r>
              <a:rPr lang="en-GB" sz="3200" dirty="0"/>
              <a:t>the distance she travels in these 40 seconds</a:t>
            </a:r>
          </a:p>
          <a:p>
            <a:pPr marL="342900" indent="-342900">
              <a:buAutoNum type="alphaLcParenBoth"/>
            </a:pPr>
            <a:r>
              <a:rPr lang="en-GB" sz="3200" dirty="0"/>
              <a:t>her acceleration in these 40 seconds.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8019446-3EF7-406A-836B-54C5EFE82E11}"/>
                  </a:ext>
                </a:extLst>
              </p:cNvPr>
              <p:cNvSpPr txBox="1"/>
              <p:nvPr/>
            </p:nvSpPr>
            <p:spPr>
              <a:xfrm>
                <a:off x="1525970" y="3578123"/>
                <a:ext cx="1150889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8019446-3EF7-406A-836B-54C5EFE82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5970" y="3578123"/>
                <a:ext cx="1150889" cy="31700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871633" y="3874466"/>
                <a:ext cx="3133527" cy="13371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num>
                            <m:den>
                              <m: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633" y="3874466"/>
                <a:ext cx="3133527" cy="13371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320136" y="3842306"/>
                <a:ext cx="4051570" cy="13371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4+7.5</m:t>
                              </m:r>
                            </m:num>
                            <m:den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×40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3842306"/>
                <a:ext cx="4051570" cy="13371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7320136" y="5435493"/>
                <a:ext cx="246881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𝟐𝟑𝟎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5435493"/>
                <a:ext cx="246881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B1500504-9972-0F74-86ED-8E92B860D4BA}"/>
              </a:ext>
            </a:extLst>
          </p:cNvPr>
          <p:cNvSpPr txBox="1"/>
          <p:nvPr/>
        </p:nvSpPr>
        <p:spPr>
          <a:xfrm>
            <a:off x="407368" y="3140968"/>
            <a:ext cx="432048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5359899-299B-0EF9-ED2B-6B2280280C1E}"/>
                  </a:ext>
                </a:extLst>
              </p:cNvPr>
              <p:cNvSpPr txBox="1"/>
              <p:nvPr/>
            </p:nvSpPr>
            <p:spPr>
              <a:xfrm>
                <a:off x="2316819" y="6040336"/>
                <a:ext cx="8153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5359899-299B-0EF9-ED2B-6B2280280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819" y="6040336"/>
                <a:ext cx="81530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A85981E-383F-7685-1E65-ED1FE8EFC5AC}"/>
                  </a:ext>
                </a:extLst>
              </p:cNvPr>
              <p:cNvSpPr txBox="1"/>
              <p:nvPr/>
            </p:nvSpPr>
            <p:spPr>
              <a:xfrm>
                <a:off x="2400435" y="4809229"/>
                <a:ext cx="103132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7.5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A85981E-383F-7685-1E65-ED1FE8EFC5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0435" y="4809229"/>
                <a:ext cx="1031328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6EF0CE1-2214-7EE2-E0E3-45CC42A103BB}"/>
                  </a:ext>
                </a:extLst>
              </p:cNvPr>
              <p:cNvSpPr txBox="1"/>
              <p:nvPr/>
            </p:nvSpPr>
            <p:spPr>
              <a:xfrm>
                <a:off x="2529326" y="4212468"/>
                <a:ext cx="52727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6EF0CE1-2214-7EE2-E0E3-45CC42A103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326" y="4212468"/>
                <a:ext cx="527272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F0AFF2-FE65-A0B1-8B5E-8CF1D40A99CF}"/>
                  </a:ext>
                </a:extLst>
              </p:cNvPr>
              <p:cNvSpPr txBox="1"/>
              <p:nvPr/>
            </p:nvSpPr>
            <p:spPr>
              <a:xfrm>
                <a:off x="2497589" y="3595405"/>
                <a:ext cx="47605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?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8F0AFF2-FE65-A0B1-8B5E-8CF1D40A99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589" y="3595405"/>
                <a:ext cx="476051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F1B98515-BA7A-C3FC-0967-F78BE40BEBE3}"/>
              </a:ext>
            </a:extLst>
          </p:cNvPr>
          <p:cNvSpPr txBox="1"/>
          <p:nvPr/>
        </p:nvSpPr>
        <p:spPr>
          <a:xfrm>
            <a:off x="1378237" y="3122440"/>
            <a:ext cx="18002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Values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C9D92E3-B504-B947-DD3C-08D5AB65A0CB}"/>
              </a:ext>
            </a:extLst>
          </p:cNvPr>
          <p:cNvSpPr txBox="1"/>
          <p:nvPr/>
        </p:nvSpPr>
        <p:spPr>
          <a:xfrm>
            <a:off x="4128925" y="3171745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Choose Equation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D32C64-7F2C-00C5-8E6A-3C84B69B4E1D}"/>
              </a:ext>
            </a:extLst>
          </p:cNvPr>
          <p:cNvSpPr txBox="1"/>
          <p:nvPr/>
        </p:nvSpPr>
        <p:spPr>
          <a:xfrm>
            <a:off x="7446250" y="3186170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Substitute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6B1F2A3-CD0B-5F76-3947-B23D7E943198}"/>
                  </a:ext>
                </a:extLst>
              </p:cNvPr>
              <p:cNvSpPr txBox="1"/>
              <p:nvPr/>
            </p:nvSpPr>
            <p:spPr>
              <a:xfrm>
                <a:off x="9808314" y="1508024"/>
                <a:ext cx="2146402" cy="2014526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𝑎𝑡</m:t>
                      </m:r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  <a:p>
                <a:endParaRPr lang="en-US" sz="90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num>
                            <m:den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  <a:p>
                <a:endParaRPr lang="en-GB" sz="9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  <a:p>
                <a:endParaRPr lang="en-GB" sz="9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6B1F2A3-CD0B-5F76-3947-B23D7E9431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8314" y="1508024"/>
                <a:ext cx="2146402" cy="201452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0875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4" grpId="0"/>
      <p:bldP spid="4" grpId="0"/>
      <p:bldP spid="17" grpId="0"/>
      <p:bldP spid="19" grpId="0"/>
      <p:bldP spid="23" grpId="0"/>
      <p:bldP spid="24" grpId="0" animBg="1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06C416C-EC0B-48E9-8FE8-409B22DC633D}"/>
              </a:ext>
            </a:extLst>
          </p:cNvPr>
          <p:cNvSpPr txBox="1"/>
          <p:nvPr/>
        </p:nvSpPr>
        <p:spPr>
          <a:xfrm>
            <a:off x="335360" y="303008"/>
            <a:ext cx="11521280" cy="2554545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200" dirty="0"/>
              <a:t>A cyclist is travelling along a straight road. She accelerates at a constant rate from a velocity of 4 ms</a:t>
            </a:r>
            <a:r>
              <a:rPr lang="en-GB" sz="3200" baseline="30000" dirty="0"/>
              <a:t>-1</a:t>
            </a:r>
            <a:r>
              <a:rPr lang="en-GB" sz="3200" dirty="0"/>
              <a:t> to a velocity of 7.5 ms</a:t>
            </a:r>
            <a:r>
              <a:rPr lang="en-GB" sz="3200" baseline="30000" dirty="0"/>
              <a:t>-1</a:t>
            </a:r>
            <a:r>
              <a:rPr lang="en-GB" sz="3200" dirty="0"/>
              <a:t> in 40 seconds. Find:</a:t>
            </a:r>
          </a:p>
          <a:p>
            <a:pPr marL="342900" indent="-342900">
              <a:buAutoNum type="alphaLcParenBoth"/>
            </a:pPr>
            <a:r>
              <a:rPr lang="en-GB" sz="3200" dirty="0"/>
              <a:t>the distance she travels in these 40 seconds</a:t>
            </a:r>
          </a:p>
          <a:p>
            <a:pPr marL="342900" indent="-342900">
              <a:buAutoNum type="alphaLcParenBoth"/>
            </a:pPr>
            <a:r>
              <a:rPr lang="en-GB" sz="3200" dirty="0"/>
              <a:t>her acceleration in these 40 seconds.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7088276" y="3861651"/>
                <a:ext cx="3370587" cy="646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7.5=4+40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br>
                  <a:rPr lang="en-GB" sz="36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8276" y="3861651"/>
                <a:ext cx="3370587" cy="6463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7419640" y="4687315"/>
                <a:ext cx="270785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𝟎𝟖𝟕𝟓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9640" y="4687315"/>
                <a:ext cx="2707857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D3B2B23-5ABB-DB2A-7343-117AF012646B}"/>
                  </a:ext>
                </a:extLst>
              </p:cNvPr>
              <p:cNvSpPr txBox="1"/>
              <p:nvPr/>
            </p:nvSpPr>
            <p:spPr>
              <a:xfrm>
                <a:off x="1525970" y="3578123"/>
                <a:ext cx="1150889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D3B2B23-5ABB-DB2A-7343-117AF01264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5970" y="3578123"/>
                <a:ext cx="1150889" cy="31700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F7573A5-1508-4B21-F1A5-E5945E6DFEAE}"/>
              </a:ext>
            </a:extLst>
          </p:cNvPr>
          <p:cNvSpPr txBox="1"/>
          <p:nvPr/>
        </p:nvSpPr>
        <p:spPr>
          <a:xfrm>
            <a:off x="407368" y="3140968"/>
            <a:ext cx="504056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628FC5F-1392-67B1-AA18-C6FC6EAE266F}"/>
                  </a:ext>
                </a:extLst>
              </p:cNvPr>
              <p:cNvSpPr txBox="1"/>
              <p:nvPr/>
            </p:nvSpPr>
            <p:spPr>
              <a:xfrm>
                <a:off x="2316819" y="6040336"/>
                <a:ext cx="8153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628FC5F-1392-67B1-AA18-C6FC6EAE26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6819" y="6040336"/>
                <a:ext cx="81530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F7951F3-55E4-23F9-7C03-79F3E78403F3}"/>
                  </a:ext>
                </a:extLst>
              </p:cNvPr>
              <p:cNvSpPr txBox="1"/>
              <p:nvPr/>
            </p:nvSpPr>
            <p:spPr>
              <a:xfrm>
                <a:off x="2399495" y="4829531"/>
                <a:ext cx="103132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7.5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F7951F3-55E4-23F9-7C03-79F3E7840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9495" y="4829531"/>
                <a:ext cx="1031328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572E5A3-20E8-E917-C970-AD32A05C2148}"/>
                  </a:ext>
                </a:extLst>
              </p:cNvPr>
              <p:cNvSpPr txBox="1"/>
              <p:nvPr/>
            </p:nvSpPr>
            <p:spPr>
              <a:xfrm>
                <a:off x="2529326" y="4212468"/>
                <a:ext cx="52727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572E5A3-20E8-E917-C970-AD32A05C21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326" y="4212468"/>
                <a:ext cx="527272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B574446-251C-5C9E-8747-8176BE75117A}"/>
                  </a:ext>
                </a:extLst>
              </p:cNvPr>
              <p:cNvSpPr txBox="1"/>
              <p:nvPr/>
            </p:nvSpPr>
            <p:spPr>
              <a:xfrm>
                <a:off x="2497589" y="3595405"/>
                <a:ext cx="97593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230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B574446-251C-5C9E-8747-8176BE7511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589" y="3595405"/>
                <a:ext cx="975930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52C6CA15-A8CF-9D68-D983-A50FF26F0CB1}"/>
              </a:ext>
            </a:extLst>
          </p:cNvPr>
          <p:cNvSpPr txBox="1"/>
          <p:nvPr/>
        </p:nvSpPr>
        <p:spPr>
          <a:xfrm>
            <a:off x="1378237" y="3122440"/>
            <a:ext cx="18002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6D6EE44-E0BD-D6C1-1CCA-5D534E5F7862}"/>
                  </a:ext>
                </a:extLst>
              </p:cNvPr>
              <p:cNvSpPr txBox="1"/>
              <p:nvPr/>
            </p:nvSpPr>
            <p:spPr>
              <a:xfrm>
                <a:off x="9808314" y="1508024"/>
                <a:ext cx="2146402" cy="2014526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𝑎𝑡</m:t>
                      </m:r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  <a:p>
                <a:endParaRPr lang="en-US" sz="90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num>
                            <m:den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  <a:p>
                <a:endParaRPr lang="en-GB" sz="9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  <a:p>
                <a:endParaRPr lang="en-GB" sz="9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6D6EE44-E0BD-D6C1-1CCA-5D534E5F78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8314" y="1508024"/>
                <a:ext cx="2146402" cy="201452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D49E4A5-0C5B-AC8D-6609-8085E375964E}"/>
                  </a:ext>
                </a:extLst>
              </p:cNvPr>
              <p:cNvSpPr/>
              <p:nvPr/>
            </p:nvSpPr>
            <p:spPr>
              <a:xfrm>
                <a:off x="3975097" y="3886047"/>
                <a:ext cx="251239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𝑎𝑡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D49E4A5-0C5B-AC8D-6609-8085E37596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097" y="3886047"/>
                <a:ext cx="2512399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4AEBCD8E-4892-F914-E831-7A55C8003112}"/>
              </a:ext>
            </a:extLst>
          </p:cNvPr>
          <p:cNvSpPr txBox="1"/>
          <p:nvPr/>
        </p:nvSpPr>
        <p:spPr>
          <a:xfrm>
            <a:off x="4128925" y="3171745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Choose Equation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9FF8BF9-D3A7-5EBC-6A3E-E98A4AB70070}"/>
              </a:ext>
            </a:extLst>
          </p:cNvPr>
          <p:cNvSpPr txBox="1"/>
          <p:nvPr/>
        </p:nvSpPr>
        <p:spPr>
          <a:xfrm>
            <a:off x="7218504" y="3192151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Substitute Values</a:t>
            </a:r>
          </a:p>
        </p:txBody>
      </p:sp>
    </p:spTree>
    <p:extLst>
      <p:ext uri="{BB962C8B-B14F-4D97-AF65-F5344CB8AC3E}">
        <p14:creationId xmlns:p14="http://schemas.microsoft.com/office/powerpoint/2010/main" val="2253656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21" grpId="0"/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D52209-23F2-4417-81BC-D3DDB83D7705}"/>
                  </a:ext>
                </a:extLst>
              </p:cNvPr>
              <p:cNvSpPr txBox="1"/>
              <p:nvPr/>
            </p:nvSpPr>
            <p:spPr>
              <a:xfrm>
                <a:off x="407368" y="332656"/>
                <a:ext cx="11161240" cy="230184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is moving along a straight line from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to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 with constant acceleration 5 ms</a:t>
                </a:r>
                <a:r>
                  <a:rPr lang="en-GB" sz="2800" baseline="30000" dirty="0"/>
                  <a:t>-2</a:t>
                </a:r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The velocity of the particle is 3 ms</a:t>
                </a:r>
                <a:r>
                  <a:rPr lang="en-GB" sz="2800" baseline="30000" dirty="0"/>
                  <a:t>-1</a:t>
                </a:r>
                <a:r>
                  <a:rPr lang="en-GB" sz="2800" dirty="0"/>
                  <a:t> in the direction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GB" sz="2800" dirty="0"/>
                  <a:t> as it passes point A. </a:t>
                </a:r>
              </a:p>
              <a:p>
                <a:r>
                  <a:rPr lang="en-GB" sz="2800" dirty="0"/>
                  <a:t>The velocity of the particle at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 is 18 ms</a:t>
                </a:r>
                <a:r>
                  <a:rPr lang="en-GB" sz="2800" baseline="30000" dirty="0"/>
                  <a:t>-1</a:t>
                </a:r>
                <a:r>
                  <a:rPr lang="en-GB" sz="2800" dirty="0"/>
                  <a:t> in the same direction. </a:t>
                </a:r>
              </a:p>
              <a:p>
                <a:r>
                  <a:rPr lang="en-GB" sz="2800" dirty="0"/>
                  <a:t>Find the distance from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to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AD52209-23F2-4417-81BC-D3DDB83D77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32656"/>
                <a:ext cx="11161240" cy="2301849"/>
              </a:xfrm>
              <a:prstGeom prst="rect">
                <a:avLst/>
              </a:prstGeom>
              <a:blipFill>
                <a:blip r:embed="rId2"/>
                <a:stretch>
                  <a:fillRect b="-27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7357AE7-5BD1-DA17-760E-DBAEDD188540}"/>
                  </a:ext>
                </a:extLst>
              </p:cNvPr>
              <p:cNvSpPr/>
              <p:nvPr/>
            </p:nvSpPr>
            <p:spPr>
              <a:xfrm>
                <a:off x="6670556" y="4025159"/>
                <a:ext cx="4464496" cy="646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18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latin typeface="Cambria Math" panose="02040503050406030204" pitchFamily="18" charset="0"/>
                        </a:rPr>
                        <m:t>+2×5×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br>
                  <a:rPr lang="en-GB" sz="36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7357AE7-5BD1-DA17-760E-DBAEDD1885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0556" y="4025159"/>
                <a:ext cx="4464496" cy="6463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2B5B24F-FD04-D50E-EE35-BFBF2BF5B979}"/>
                  </a:ext>
                </a:extLst>
              </p:cNvPr>
              <p:cNvSpPr/>
              <p:nvPr/>
            </p:nvSpPr>
            <p:spPr>
              <a:xfrm>
                <a:off x="7116450" y="4826265"/>
                <a:ext cx="2121093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𝟑𝟏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2B5B24F-FD04-D50E-EE35-BFBF2BF5B9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6450" y="4826265"/>
                <a:ext cx="2121093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0D3B352-DE08-A7BC-4009-C61DACE5391F}"/>
                  </a:ext>
                </a:extLst>
              </p:cNvPr>
              <p:cNvSpPr txBox="1"/>
              <p:nvPr/>
            </p:nvSpPr>
            <p:spPr>
              <a:xfrm>
                <a:off x="843133" y="3389044"/>
                <a:ext cx="1150889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0D3B352-DE08-A7BC-4009-C61DACE539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33" y="3389044"/>
                <a:ext cx="1150889" cy="31700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437EC7A-770E-C10E-929C-DD48B942B69E}"/>
                  </a:ext>
                </a:extLst>
              </p:cNvPr>
              <p:cNvSpPr txBox="1"/>
              <p:nvPr/>
            </p:nvSpPr>
            <p:spPr>
              <a:xfrm>
                <a:off x="1633982" y="5851257"/>
                <a:ext cx="8153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437EC7A-770E-C10E-929C-DD48B942B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982" y="5851257"/>
                <a:ext cx="81530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812CA68-E1F8-45CB-65B5-DA556749EFCF}"/>
                  </a:ext>
                </a:extLst>
              </p:cNvPr>
              <p:cNvSpPr txBox="1"/>
              <p:nvPr/>
            </p:nvSpPr>
            <p:spPr>
              <a:xfrm>
                <a:off x="1717598" y="4620150"/>
                <a:ext cx="96924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18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812CA68-E1F8-45CB-65B5-DA556749E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7598" y="4620150"/>
                <a:ext cx="969243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C251A88-BC07-8653-62E4-BB36264BA316}"/>
                  </a:ext>
                </a:extLst>
              </p:cNvPr>
              <p:cNvSpPr txBox="1"/>
              <p:nvPr/>
            </p:nvSpPr>
            <p:spPr>
              <a:xfrm>
                <a:off x="1846489" y="4023389"/>
                <a:ext cx="52727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C251A88-BC07-8653-62E4-BB36264BA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6489" y="4023389"/>
                <a:ext cx="527272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D9C91EE-BE83-EE53-393C-2AFD275D8B24}"/>
                  </a:ext>
                </a:extLst>
              </p:cNvPr>
              <p:cNvSpPr txBox="1"/>
              <p:nvPr/>
            </p:nvSpPr>
            <p:spPr>
              <a:xfrm>
                <a:off x="1814752" y="3406326"/>
                <a:ext cx="47605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?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D9C91EE-BE83-EE53-393C-2AFD275D8B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4752" y="3406326"/>
                <a:ext cx="476051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0ED3055D-41DE-BF28-7C57-4C5BE78D5CC8}"/>
              </a:ext>
            </a:extLst>
          </p:cNvPr>
          <p:cNvSpPr txBox="1"/>
          <p:nvPr/>
        </p:nvSpPr>
        <p:spPr>
          <a:xfrm>
            <a:off x="695400" y="2933361"/>
            <a:ext cx="18002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3E84D75-AC62-3E74-1604-BB7D83F29F52}"/>
                  </a:ext>
                </a:extLst>
              </p:cNvPr>
              <p:cNvSpPr/>
              <p:nvPr/>
            </p:nvSpPr>
            <p:spPr>
              <a:xfrm>
                <a:off x="3301062" y="3642662"/>
                <a:ext cx="3091772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GB" sz="36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3E84D75-AC62-3E74-1604-BB7D83F29F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1062" y="3642662"/>
                <a:ext cx="3091772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0E948E52-CC5E-89E2-1FBE-7F5D2FF932C1}"/>
              </a:ext>
            </a:extLst>
          </p:cNvPr>
          <p:cNvSpPr txBox="1"/>
          <p:nvPr/>
        </p:nvSpPr>
        <p:spPr>
          <a:xfrm>
            <a:off x="3446088" y="2982666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Choose Equation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868AA5-8AC2-8160-9073-2D5393FD9D0B}"/>
              </a:ext>
            </a:extLst>
          </p:cNvPr>
          <p:cNvSpPr txBox="1"/>
          <p:nvPr/>
        </p:nvSpPr>
        <p:spPr>
          <a:xfrm>
            <a:off x="6800784" y="3382776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Substitute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70A79D1-92FB-8518-797D-9E0B3537481A}"/>
                  </a:ext>
                </a:extLst>
              </p:cNvPr>
              <p:cNvSpPr txBox="1"/>
              <p:nvPr/>
            </p:nvSpPr>
            <p:spPr>
              <a:xfrm>
                <a:off x="9830156" y="1926098"/>
                <a:ext cx="2146402" cy="2014526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𝑎𝑡</m:t>
                      </m:r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  <a:p>
                <a:endParaRPr lang="en-US" sz="90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num>
                            <m:den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  <a:p>
                <a:endParaRPr lang="en-GB" sz="9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  <a:p>
                <a:endParaRPr lang="en-GB" sz="9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70A79D1-92FB-8518-797D-9E0B353748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0156" y="1926098"/>
                <a:ext cx="2146402" cy="201452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BD8EF4F-1C41-C88D-3DBB-B487ECE30A5A}"/>
                  </a:ext>
                </a:extLst>
              </p:cNvPr>
              <p:cNvSpPr txBox="1"/>
              <p:nvPr/>
            </p:nvSpPr>
            <p:spPr>
              <a:xfrm>
                <a:off x="1849523" y="5258745"/>
                <a:ext cx="54943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BD8EF4F-1C41-C88D-3DBB-B487ECE30A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9523" y="5258745"/>
                <a:ext cx="549438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945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 animBg="1"/>
      <p:bldP spid="18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5553F7-2588-45BC-93EB-30F33606E81C}"/>
                  </a:ext>
                </a:extLst>
              </p:cNvPr>
              <p:cNvSpPr txBox="1"/>
              <p:nvPr/>
            </p:nvSpPr>
            <p:spPr>
              <a:xfrm>
                <a:off x="580547" y="322892"/>
                <a:ext cx="10729192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moves in a straight line from a point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to a point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 with a constant deceleration 1.5 ms</a:t>
                </a:r>
                <a:r>
                  <a:rPr lang="en-GB" sz="2800" baseline="30000" dirty="0"/>
                  <a:t>-2</a:t>
                </a:r>
                <a:r>
                  <a:rPr lang="en-GB" sz="2800" dirty="0"/>
                  <a:t>. The velocity of the particle at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is 8 ms</a:t>
                </a:r>
                <a:r>
                  <a:rPr lang="en-GB" sz="2800" baseline="30000" dirty="0"/>
                  <a:t>-1</a:t>
                </a:r>
                <a:r>
                  <a:rPr lang="en-GB" sz="2800" dirty="0"/>
                  <a:t> and the velocity of the particle at B is 2 ms</a:t>
                </a:r>
                <a:r>
                  <a:rPr lang="en-GB" sz="2800" baseline="30000" dirty="0"/>
                  <a:t>-1</a:t>
                </a:r>
                <a:r>
                  <a:rPr lang="en-GB" sz="2800" dirty="0"/>
                  <a:t>. Find: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the time taken for the particle to move from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to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the distance from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to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5553F7-2588-45BC-93EB-30F33606E8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547" y="322892"/>
                <a:ext cx="10729192" cy="2246769"/>
              </a:xfrm>
              <a:prstGeom prst="rect">
                <a:avLst/>
              </a:prstGeom>
              <a:blipFill>
                <a:blip r:embed="rId2"/>
                <a:stretch>
                  <a:fillRect b="-250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74C57A8-CC0E-F77F-234F-5BD1AB1C467A}"/>
                  </a:ext>
                </a:extLst>
              </p:cNvPr>
              <p:cNvSpPr txBox="1"/>
              <p:nvPr/>
            </p:nvSpPr>
            <p:spPr>
              <a:xfrm>
                <a:off x="9638230" y="1449674"/>
                <a:ext cx="2146402" cy="2014526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𝑎𝑡</m:t>
                      </m:r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  <a:p>
                <a:endParaRPr lang="en-US" sz="90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num>
                            <m:den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  <a:p>
                <a:endParaRPr lang="en-GB" sz="9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  <a:p>
                <a:endParaRPr lang="en-GB" sz="9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74C57A8-CC0E-F77F-234F-5BD1AB1C4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8230" y="1449674"/>
                <a:ext cx="2146402" cy="20145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C0DDD310-39F5-1E59-DB80-20433DB69AD1}"/>
              </a:ext>
            </a:extLst>
          </p:cNvPr>
          <p:cNvSpPr txBox="1"/>
          <p:nvPr/>
        </p:nvSpPr>
        <p:spPr>
          <a:xfrm>
            <a:off x="407368" y="2974892"/>
            <a:ext cx="504056" cy="461665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BF04123-3A53-BD4D-3412-5A1A75C813AB}"/>
                  </a:ext>
                </a:extLst>
              </p:cNvPr>
              <p:cNvSpPr/>
              <p:nvPr/>
            </p:nvSpPr>
            <p:spPr>
              <a:xfrm>
                <a:off x="6744072" y="3678830"/>
                <a:ext cx="2670252" cy="646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2=8−1.5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br>
                  <a:rPr lang="en-GB" sz="36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BF04123-3A53-BD4D-3412-5A1A75C813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4072" y="3678830"/>
                <a:ext cx="2670252" cy="6463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F1F7A9C-A006-7AC2-30CE-A61961910488}"/>
                  </a:ext>
                </a:extLst>
              </p:cNvPr>
              <p:cNvSpPr/>
              <p:nvPr/>
            </p:nvSpPr>
            <p:spPr>
              <a:xfrm>
                <a:off x="7189966" y="4479936"/>
                <a:ext cx="300434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m:rPr>
                          <m:nor/>
                        </m:rPr>
                        <a:rPr lang="en-GB" sz="3600" b="1" dirty="0">
                          <a:solidFill>
                            <a:prstClr val="black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3600" b="1" dirty="0">
                          <a:solidFill>
                            <a:prstClr val="black"/>
                          </a:solidFill>
                        </a:rPr>
                        <m:t>seconds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F1F7A9C-A006-7AC2-30CE-A619619104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9966" y="4479936"/>
                <a:ext cx="3004349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020917-18F2-9DAA-A69E-A9A9C6BA0695}"/>
                  </a:ext>
                </a:extLst>
              </p:cNvPr>
              <p:cNvSpPr txBox="1"/>
              <p:nvPr/>
            </p:nvSpPr>
            <p:spPr>
              <a:xfrm>
                <a:off x="1405823" y="3442825"/>
                <a:ext cx="1150889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020917-18F2-9DAA-A69E-A9A9C6BA06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823" y="3442825"/>
                <a:ext cx="1150889" cy="31700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43CC9F5-ABC0-3E63-C21E-82408F1AAFC8}"/>
                  </a:ext>
                </a:extLst>
              </p:cNvPr>
              <p:cNvSpPr txBox="1"/>
              <p:nvPr/>
            </p:nvSpPr>
            <p:spPr>
              <a:xfrm>
                <a:off x="2196672" y="5905038"/>
                <a:ext cx="8153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43CC9F5-ABC0-3E63-C21E-82408F1AAF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6672" y="5905038"/>
                <a:ext cx="815304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4FEC54C-E0FC-5337-665D-F6CBFC167795}"/>
                  </a:ext>
                </a:extLst>
              </p:cNvPr>
              <p:cNvSpPr txBox="1"/>
              <p:nvPr/>
            </p:nvSpPr>
            <p:spPr>
              <a:xfrm>
                <a:off x="2280288" y="4737338"/>
                <a:ext cx="8153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4FEC54C-E0FC-5337-665D-F6CBFC1677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0288" y="4737338"/>
                <a:ext cx="815304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F1DBA6-3740-6A3C-F02D-DE4DAF49FE66}"/>
                  </a:ext>
                </a:extLst>
              </p:cNvPr>
              <p:cNvSpPr txBox="1"/>
              <p:nvPr/>
            </p:nvSpPr>
            <p:spPr>
              <a:xfrm>
                <a:off x="2409179" y="4077170"/>
                <a:ext cx="52727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F1DBA6-3740-6A3C-F02D-DE4DAF49FE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9179" y="4077170"/>
                <a:ext cx="527272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6411D6D-9991-537B-5F6D-6D62A18F708A}"/>
                  </a:ext>
                </a:extLst>
              </p:cNvPr>
              <p:cNvSpPr txBox="1"/>
              <p:nvPr/>
            </p:nvSpPr>
            <p:spPr>
              <a:xfrm>
                <a:off x="2377442" y="3460107"/>
                <a:ext cx="47605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?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6411D6D-9991-537B-5F6D-6D62A18F7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442" y="3460107"/>
                <a:ext cx="476051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98476428-CEC9-E304-1DAD-46FCDF119C7F}"/>
              </a:ext>
            </a:extLst>
          </p:cNvPr>
          <p:cNvSpPr txBox="1"/>
          <p:nvPr/>
        </p:nvSpPr>
        <p:spPr>
          <a:xfrm>
            <a:off x="1258090" y="2987142"/>
            <a:ext cx="18002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7C35754-7B8A-8A67-20CC-9F959B36614E}"/>
                  </a:ext>
                </a:extLst>
              </p:cNvPr>
              <p:cNvSpPr/>
              <p:nvPr/>
            </p:nvSpPr>
            <p:spPr>
              <a:xfrm>
                <a:off x="3825112" y="3696379"/>
                <a:ext cx="246220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𝑎𝑡</m:t>
                      </m:r>
                    </m:oMath>
                  </m:oMathPara>
                </a14:m>
                <a:endParaRPr lang="en-GB" sz="36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7C35754-7B8A-8A67-20CC-9F959B3661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112" y="3696379"/>
                <a:ext cx="2462200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9A5F4E6E-1A5D-0D3D-F234-60AADE1CC2EE}"/>
              </a:ext>
            </a:extLst>
          </p:cNvPr>
          <p:cNvSpPr txBox="1"/>
          <p:nvPr/>
        </p:nvSpPr>
        <p:spPr>
          <a:xfrm>
            <a:off x="3922842" y="3036447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Choose Equation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4282241-719B-0C60-DC97-02BFF478240F}"/>
              </a:ext>
            </a:extLst>
          </p:cNvPr>
          <p:cNvSpPr txBox="1"/>
          <p:nvPr/>
        </p:nvSpPr>
        <p:spPr>
          <a:xfrm>
            <a:off x="6874300" y="3036447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Substitute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5D2DF3C-CEF8-27EC-DA7D-806AD865785B}"/>
                  </a:ext>
                </a:extLst>
              </p:cNvPr>
              <p:cNvSpPr txBox="1"/>
              <p:nvPr/>
            </p:nvSpPr>
            <p:spPr>
              <a:xfrm>
                <a:off x="2403395" y="5305473"/>
                <a:ext cx="12954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−1.5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5D2DF3C-CEF8-27EC-DA7D-806AD86578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3395" y="5305473"/>
                <a:ext cx="1295432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999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5" grpId="0"/>
      <p:bldP spid="20" grpId="0"/>
      <p:bldP spid="21" grpId="0"/>
      <p:bldP spid="22" grpId="0"/>
      <p:bldP spid="23" grpId="0" animBg="1"/>
      <p:bldP spid="24" grpId="0"/>
      <p:bldP spid="25" grpId="0" animBg="1"/>
      <p:bldP spid="26" grpId="0" animBg="1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5553F7-2588-45BC-93EB-30F33606E81C}"/>
                  </a:ext>
                </a:extLst>
              </p:cNvPr>
              <p:cNvSpPr txBox="1"/>
              <p:nvPr/>
            </p:nvSpPr>
            <p:spPr>
              <a:xfrm>
                <a:off x="580547" y="322892"/>
                <a:ext cx="10729192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moves in a straight line from a point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to a point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 with a constant deceleration 1.5 ms</a:t>
                </a:r>
                <a:r>
                  <a:rPr lang="en-GB" sz="2800" baseline="30000" dirty="0"/>
                  <a:t>-2</a:t>
                </a:r>
                <a:r>
                  <a:rPr lang="en-GB" sz="2800" dirty="0"/>
                  <a:t>. The velocity of the particle at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is 8 ms</a:t>
                </a:r>
                <a:r>
                  <a:rPr lang="en-GB" sz="2800" baseline="30000" dirty="0"/>
                  <a:t>-1</a:t>
                </a:r>
                <a:r>
                  <a:rPr lang="en-GB" sz="2800" dirty="0"/>
                  <a:t> and the velocity of the particle at B is 2 ms</a:t>
                </a:r>
                <a:r>
                  <a:rPr lang="en-GB" sz="2800" baseline="30000" dirty="0"/>
                  <a:t>-1</a:t>
                </a:r>
                <a:r>
                  <a:rPr lang="en-GB" sz="2800" dirty="0"/>
                  <a:t>. Find: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the time taken for the particle to move from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to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arenBoth"/>
                </a:pPr>
                <a:r>
                  <a:rPr lang="en-GB" sz="2800" dirty="0"/>
                  <a:t> the distance from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2800" dirty="0"/>
                  <a:t> to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5553F7-2588-45BC-93EB-30F33606E8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547" y="322892"/>
                <a:ext cx="10729192" cy="2246769"/>
              </a:xfrm>
              <a:prstGeom prst="rect">
                <a:avLst/>
              </a:prstGeom>
              <a:blipFill>
                <a:blip r:embed="rId2"/>
                <a:stretch>
                  <a:fillRect b="-250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74C57A8-CC0E-F77F-234F-5BD1AB1C467A}"/>
                  </a:ext>
                </a:extLst>
              </p:cNvPr>
              <p:cNvSpPr txBox="1"/>
              <p:nvPr/>
            </p:nvSpPr>
            <p:spPr>
              <a:xfrm>
                <a:off x="9638230" y="1449674"/>
                <a:ext cx="2146402" cy="2014526"/>
              </a:xfrm>
              <a:prstGeom prst="rect">
                <a:avLst/>
              </a:prstGeom>
              <a:solidFill>
                <a:schemeClr val="tx1"/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𝑎𝑡</m:t>
                      </m:r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  <a:p>
                <a:endParaRPr lang="en-US" sz="900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num>
                            <m:den>
                              <m:r>
                                <a:rPr lang="en-GB" sz="16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  <a:p>
                <a:endParaRPr lang="en-GB" sz="9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p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𝑎𝑠</m:t>
                      </m:r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  <a:p>
                <a:endParaRPr lang="en-GB" sz="9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6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16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74C57A8-CC0E-F77F-234F-5BD1AB1C46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8230" y="1449674"/>
                <a:ext cx="2146402" cy="20145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C0DDD310-39F5-1E59-DB80-20433DB69AD1}"/>
              </a:ext>
            </a:extLst>
          </p:cNvPr>
          <p:cNvSpPr txBox="1"/>
          <p:nvPr/>
        </p:nvSpPr>
        <p:spPr>
          <a:xfrm>
            <a:off x="407368" y="3005931"/>
            <a:ext cx="504056" cy="461665"/>
          </a:xfrm>
          <a:prstGeom prst="rect">
            <a:avLst/>
          </a:prstGeom>
          <a:solidFill>
            <a:srgbClr val="0000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</a:t>
            </a:r>
            <a:r>
              <a:rPr lang="en-GB" sz="2400" b="1">
                <a:solidFill>
                  <a:schemeClr val="bg1"/>
                </a:solidFill>
              </a:rPr>
              <a:t>)</a:t>
            </a:r>
            <a:endParaRPr lang="en-GB" sz="2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BF04123-3A53-BD4D-3412-5A1A75C813AB}"/>
                  </a:ext>
                </a:extLst>
              </p:cNvPr>
              <p:cNvSpPr/>
              <p:nvPr/>
            </p:nvSpPr>
            <p:spPr>
              <a:xfrm>
                <a:off x="7008058" y="3671273"/>
                <a:ext cx="3450243" cy="13371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8+2</m:t>
                              </m:r>
                            </m:num>
                            <m:den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×4</m:t>
                      </m:r>
                    </m:oMath>
                  </m:oMathPara>
                </a14:m>
                <a:endParaRPr lang="en-US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2BF04123-3A53-BD4D-3412-5A1A75C813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8058" y="3671273"/>
                <a:ext cx="3450243" cy="13371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F1F7A9C-A006-7AC2-30CE-A61961910488}"/>
                  </a:ext>
                </a:extLst>
              </p:cNvPr>
              <p:cNvSpPr/>
              <p:nvPr/>
            </p:nvSpPr>
            <p:spPr>
              <a:xfrm>
                <a:off x="6955405" y="5274926"/>
                <a:ext cx="214020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3600" b="1" dirty="0">
                          <a:solidFill>
                            <a:prstClr val="black"/>
                          </a:solidFill>
                        </a:rPr>
                        <m:t>m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F1F7A9C-A006-7AC2-30CE-A619619104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405" y="5274926"/>
                <a:ext cx="2140201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020917-18F2-9DAA-A69E-A9A9C6BA0695}"/>
                  </a:ext>
                </a:extLst>
              </p:cNvPr>
              <p:cNvSpPr txBox="1"/>
              <p:nvPr/>
            </p:nvSpPr>
            <p:spPr>
              <a:xfrm>
                <a:off x="1405823" y="3442825"/>
                <a:ext cx="1150889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020917-18F2-9DAA-A69E-A9A9C6BA06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823" y="3442825"/>
                <a:ext cx="1150889" cy="31700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43CC9F5-ABC0-3E63-C21E-82408F1AAFC8}"/>
                  </a:ext>
                </a:extLst>
              </p:cNvPr>
              <p:cNvSpPr txBox="1"/>
              <p:nvPr/>
            </p:nvSpPr>
            <p:spPr>
              <a:xfrm>
                <a:off x="2196672" y="5905038"/>
                <a:ext cx="8153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43CC9F5-ABC0-3E63-C21E-82408F1AAF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6672" y="5905038"/>
                <a:ext cx="815304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4FEC54C-E0FC-5337-665D-F6CBFC167795}"/>
                  </a:ext>
                </a:extLst>
              </p:cNvPr>
              <p:cNvSpPr txBox="1"/>
              <p:nvPr/>
            </p:nvSpPr>
            <p:spPr>
              <a:xfrm>
                <a:off x="2280288" y="4737338"/>
                <a:ext cx="8153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4FEC54C-E0FC-5337-665D-F6CBFC1677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0288" y="4737338"/>
                <a:ext cx="815304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F1DBA6-3740-6A3C-F02D-DE4DAF49FE66}"/>
                  </a:ext>
                </a:extLst>
              </p:cNvPr>
              <p:cNvSpPr txBox="1"/>
              <p:nvPr/>
            </p:nvSpPr>
            <p:spPr>
              <a:xfrm>
                <a:off x="2409179" y="4077170"/>
                <a:ext cx="52727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F1DBA6-3740-6A3C-F02D-DE4DAF49FE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9179" y="4077170"/>
                <a:ext cx="527272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6411D6D-9991-537B-5F6D-6D62A18F708A}"/>
                  </a:ext>
                </a:extLst>
              </p:cNvPr>
              <p:cNvSpPr txBox="1"/>
              <p:nvPr/>
            </p:nvSpPr>
            <p:spPr>
              <a:xfrm>
                <a:off x="2377442" y="3460107"/>
                <a:ext cx="47605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?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6411D6D-9991-537B-5F6D-6D62A18F7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7442" y="3460107"/>
                <a:ext cx="476051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98476428-CEC9-E304-1DAD-46FCDF119C7F}"/>
              </a:ext>
            </a:extLst>
          </p:cNvPr>
          <p:cNvSpPr txBox="1"/>
          <p:nvPr/>
        </p:nvSpPr>
        <p:spPr>
          <a:xfrm>
            <a:off x="1258090" y="2987142"/>
            <a:ext cx="18002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7C35754-7B8A-8A67-20CC-9F959B36614E}"/>
                  </a:ext>
                </a:extLst>
              </p:cNvPr>
              <p:cNvSpPr/>
              <p:nvPr/>
            </p:nvSpPr>
            <p:spPr>
              <a:xfrm>
                <a:off x="3825111" y="3696379"/>
                <a:ext cx="2985115" cy="13371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num>
                            <m:den>
                              <m: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36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7C35754-7B8A-8A67-20CC-9F959B3661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111" y="3696379"/>
                <a:ext cx="2985115" cy="133716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9A5F4E6E-1A5D-0D3D-F234-60AADE1CC2EE}"/>
              </a:ext>
            </a:extLst>
          </p:cNvPr>
          <p:cNvSpPr txBox="1"/>
          <p:nvPr/>
        </p:nvSpPr>
        <p:spPr>
          <a:xfrm>
            <a:off x="3922842" y="3036447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Choose Equation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4282241-719B-0C60-DC97-02BFF478240F}"/>
              </a:ext>
            </a:extLst>
          </p:cNvPr>
          <p:cNvSpPr txBox="1"/>
          <p:nvPr/>
        </p:nvSpPr>
        <p:spPr>
          <a:xfrm>
            <a:off x="7138287" y="3028890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Substitute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5D2DF3C-CEF8-27EC-DA7D-806AD865785B}"/>
                  </a:ext>
                </a:extLst>
              </p:cNvPr>
              <p:cNvSpPr txBox="1"/>
              <p:nvPr/>
            </p:nvSpPr>
            <p:spPr>
              <a:xfrm>
                <a:off x="2403395" y="5305473"/>
                <a:ext cx="129543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−1.5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5D2DF3C-CEF8-27EC-DA7D-806AD86578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3395" y="5305473"/>
                <a:ext cx="1295432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635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24" grpId="0"/>
      <p:bldP spid="25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EDFC67-AFF7-4141-8971-1A98A98DF9C3}"/>
                  </a:ext>
                </a:extLst>
              </p:cNvPr>
              <p:cNvSpPr txBox="1"/>
              <p:nvPr/>
            </p:nvSpPr>
            <p:spPr>
              <a:xfrm>
                <a:off x="623392" y="332656"/>
                <a:ext cx="11089232" cy="240065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dirty="0"/>
                  <a:t>A particle is moving in a straight horizontal line with constant deceleration 4 ms</a:t>
                </a:r>
                <a:r>
                  <a:rPr lang="en-GB" sz="3000" baseline="30000" dirty="0"/>
                  <a:t>-2</a:t>
                </a:r>
                <a:r>
                  <a:rPr lang="en-GB" sz="3000" dirty="0"/>
                  <a:t>. </a:t>
                </a:r>
              </a:p>
              <a:p>
                <a:r>
                  <a:rPr lang="en-GB" sz="3000" dirty="0"/>
                  <a:t>At time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3000" dirty="0"/>
                  <a:t> the particle passes through a point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3000" dirty="0"/>
                  <a:t> with speed 13 ms</a:t>
                </a:r>
                <a:r>
                  <a:rPr lang="en-GB" sz="3000" baseline="30000" dirty="0"/>
                  <a:t>-1</a:t>
                </a:r>
                <a:r>
                  <a:rPr lang="en-GB" sz="3000" dirty="0"/>
                  <a:t> travelling towards a point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000" dirty="0"/>
                  <a:t>, where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=20</m:t>
                    </m:r>
                  </m:oMath>
                </a14:m>
                <a:r>
                  <a:rPr lang="en-GB" sz="3000" dirty="0"/>
                  <a:t> m. </a:t>
                </a:r>
              </a:p>
              <a:p>
                <a:r>
                  <a:rPr lang="en-GB" sz="3000" dirty="0"/>
                  <a:t>Find the times when the particle passes through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GB" sz="3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EDFC67-AFF7-4141-8971-1A98A98DF9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332656"/>
                <a:ext cx="11089232" cy="2400657"/>
              </a:xfrm>
              <a:prstGeom prst="rect">
                <a:avLst/>
              </a:prstGeom>
              <a:blipFill>
                <a:blip r:embed="rId2"/>
                <a:stretch>
                  <a:fillRect b="-331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439612" y="5658547"/>
                <a:ext cx="3600400" cy="10243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𝒂𝒏𝒅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9612" y="5658547"/>
                <a:ext cx="3600400" cy="10243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C6B3BA0-7D9F-4164-5F23-33D3DDB44182}"/>
                  </a:ext>
                </a:extLst>
              </p:cNvPr>
              <p:cNvSpPr/>
              <p:nvPr/>
            </p:nvSpPr>
            <p:spPr>
              <a:xfrm>
                <a:off x="7537947" y="3525060"/>
                <a:ext cx="4008725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20=13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×4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C6B3BA0-7D9F-4164-5F23-33D3DDB441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7947" y="3525060"/>
                <a:ext cx="4008725" cy="1129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80555A3-7FB4-E03A-8729-CC2F0D3051BF}"/>
                  </a:ext>
                </a:extLst>
              </p:cNvPr>
              <p:cNvSpPr txBox="1"/>
              <p:nvPr/>
            </p:nvSpPr>
            <p:spPr>
              <a:xfrm>
                <a:off x="969988" y="3453052"/>
                <a:ext cx="1150889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80555A3-7FB4-E03A-8729-CC2F0D3051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988" y="3453052"/>
                <a:ext cx="1150889" cy="31700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A956A13-DCAF-51B4-947C-A54AE1B515F9}"/>
                  </a:ext>
                </a:extLst>
              </p:cNvPr>
              <p:cNvSpPr txBox="1"/>
              <p:nvPr/>
            </p:nvSpPr>
            <p:spPr>
              <a:xfrm>
                <a:off x="1760837" y="5915265"/>
                <a:ext cx="81530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A956A13-DCAF-51B4-947C-A54AE1B515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0837" y="5915265"/>
                <a:ext cx="81530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F0F6FE2-5B1E-3760-8B36-90F32D15116C}"/>
                  </a:ext>
                </a:extLst>
              </p:cNvPr>
              <p:cNvSpPr txBox="1"/>
              <p:nvPr/>
            </p:nvSpPr>
            <p:spPr>
              <a:xfrm>
                <a:off x="1973343" y="4087397"/>
                <a:ext cx="68084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noProof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4000" b="0" i="1" noProof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F0F6FE2-5B1E-3760-8B36-90F32D1511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3343" y="4087397"/>
                <a:ext cx="680847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1DBA940-F911-79B5-4B84-3478AECF5C48}"/>
                  </a:ext>
                </a:extLst>
              </p:cNvPr>
              <p:cNvSpPr txBox="1"/>
              <p:nvPr/>
            </p:nvSpPr>
            <p:spPr>
              <a:xfrm>
                <a:off x="1941607" y="3470334"/>
                <a:ext cx="68084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20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1DBA940-F911-79B5-4B84-3478AECF5C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1607" y="3470334"/>
                <a:ext cx="680848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B25A28A2-7DD9-7E4F-4F6C-61A24195D573}"/>
              </a:ext>
            </a:extLst>
          </p:cNvPr>
          <p:cNvSpPr txBox="1"/>
          <p:nvPr/>
        </p:nvSpPr>
        <p:spPr>
          <a:xfrm>
            <a:off x="822255" y="2997369"/>
            <a:ext cx="18002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A23E599-73BD-754B-1003-BDB239C6065D}"/>
                  </a:ext>
                </a:extLst>
              </p:cNvPr>
              <p:cNvSpPr/>
              <p:nvPr/>
            </p:nvSpPr>
            <p:spPr>
              <a:xfrm>
                <a:off x="3825111" y="3696379"/>
                <a:ext cx="3182947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CA23E599-73BD-754B-1003-BDB239C606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111" y="3696379"/>
                <a:ext cx="3182947" cy="11294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D5D9327C-75A0-A34E-0818-26DE032E4927}"/>
              </a:ext>
            </a:extLst>
          </p:cNvPr>
          <p:cNvSpPr txBox="1"/>
          <p:nvPr/>
        </p:nvSpPr>
        <p:spPr>
          <a:xfrm>
            <a:off x="3922842" y="3036447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Choose Equation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374C9D-06C5-EDD5-9471-EDFB79C95560}"/>
              </a:ext>
            </a:extLst>
          </p:cNvPr>
          <p:cNvSpPr txBox="1"/>
          <p:nvPr/>
        </p:nvSpPr>
        <p:spPr>
          <a:xfrm>
            <a:off x="7668176" y="3052942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Substitute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F73430F-BAFA-AA6C-8008-B70B23A338AB}"/>
                  </a:ext>
                </a:extLst>
              </p:cNvPr>
              <p:cNvSpPr txBox="1"/>
              <p:nvPr/>
            </p:nvSpPr>
            <p:spPr>
              <a:xfrm>
                <a:off x="1967560" y="5315700"/>
                <a:ext cx="94416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F73430F-BAFA-AA6C-8008-B70B23A338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7560" y="5315700"/>
                <a:ext cx="944166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0FB13DF-6FCA-6EB7-3626-F5F9F7D991A1}"/>
                  </a:ext>
                </a:extLst>
              </p:cNvPr>
              <p:cNvSpPr txBox="1"/>
              <p:nvPr/>
            </p:nvSpPr>
            <p:spPr>
              <a:xfrm>
                <a:off x="7439612" y="4912466"/>
                <a:ext cx="420539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𝑡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−13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+20=0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0FB13DF-6FCA-6EB7-3626-F5F9F7D991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9612" y="4912466"/>
                <a:ext cx="4205394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524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2" grpId="0"/>
      <p:bldP spid="13" grpId="0"/>
      <p:bldP spid="15" grpId="0"/>
      <p:bldP spid="16" grpId="0"/>
      <p:bldP spid="17" grpId="0" animBg="1"/>
      <p:bldP spid="18" grpId="0"/>
      <p:bldP spid="19" grpId="0" animBg="1"/>
      <p:bldP spid="20" grpId="0" animBg="1"/>
      <p:bldP spid="21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887DFF6-26D3-4D4E-AE97-62E96EEA016A}"/>
              </a:ext>
            </a:extLst>
          </p:cNvPr>
          <p:cNvSpPr txBox="1"/>
          <p:nvPr/>
        </p:nvSpPr>
        <p:spPr>
          <a:xfrm>
            <a:off x="446328" y="196875"/>
            <a:ext cx="11449272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A car moves from traffic lights along a straight road with constant acceleration. </a:t>
            </a:r>
          </a:p>
          <a:p>
            <a:r>
              <a:rPr lang="en-GB" sz="2400" dirty="0"/>
              <a:t>The car starts from rest at the traffic lights and 30 second later the car passes a speed-trap where it is registered as travelling at 45 km h</a:t>
            </a:r>
            <a:r>
              <a:rPr lang="en-GB" sz="2400" baseline="30000" dirty="0"/>
              <a:t>-1</a:t>
            </a:r>
            <a:r>
              <a:rPr lang="en-GB" sz="2400" dirty="0"/>
              <a:t>. Find:</a:t>
            </a:r>
          </a:p>
          <a:p>
            <a:pPr marL="342900" indent="-342900">
              <a:buAutoNum type="alphaLcParenBoth"/>
            </a:pPr>
            <a:r>
              <a:rPr lang="en-GB" sz="2400" dirty="0"/>
              <a:t> the acceleration of the car</a:t>
            </a:r>
          </a:p>
          <a:p>
            <a:pPr marL="342900" indent="-342900">
              <a:buAutoNum type="alphaLcParenBoth"/>
            </a:pPr>
            <a:r>
              <a:rPr lang="en-GB" sz="2400" dirty="0"/>
              <a:t> the distance between the traffic lights and the speed-trap.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7F8584-1804-4ACD-99C2-FC16C8BC7813}"/>
              </a:ext>
            </a:extLst>
          </p:cNvPr>
          <p:cNvSpPr txBox="1"/>
          <p:nvPr/>
        </p:nvSpPr>
        <p:spPr>
          <a:xfrm>
            <a:off x="1318104" y="2494988"/>
            <a:ext cx="3528392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Ensure everything is in SI units first.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D0211B-DFEB-F5FD-BF7D-3AE699D423FA}"/>
              </a:ext>
            </a:extLst>
          </p:cNvPr>
          <p:cNvSpPr txBox="1"/>
          <p:nvPr/>
        </p:nvSpPr>
        <p:spPr>
          <a:xfrm>
            <a:off x="454008" y="2471051"/>
            <a:ext cx="432048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10B2AE0-1655-C872-7B9B-EC158D0EB075}"/>
                  </a:ext>
                </a:extLst>
              </p:cNvPr>
              <p:cNvSpPr txBox="1"/>
              <p:nvPr/>
            </p:nvSpPr>
            <p:spPr>
              <a:xfrm>
                <a:off x="4943872" y="2297504"/>
                <a:ext cx="3574772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45×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1000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3600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=12.5 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10B2AE0-1655-C872-7B9B-EC158D0EB0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2297504"/>
                <a:ext cx="3574772" cy="78617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53C2882-E1D8-6755-4331-86D5D9D8542C}"/>
                  </a:ext>
                </a:extLst>
              </p:cNvPr>
              <p:cNvSpPr txBox="1"/>
              <p:nvPr/>
            </p:nvSpPr>
            <p:spPr>
              <a:xfrm>
                <a:off x="1295667" y="3582563"/>
                <a:ext cx="1150889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53C2882-E1D8-6755-4331-86D5D9D854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667" y="3582563"/>
                <a:ext cx="1150889" cy="31700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84BEA3B-AB29-87B0-19FE-018B3BEFC70C}"/>
                  </a:ext>
                </a:extLst>
              </p:cNvPr>
              <p:cNvSpPr txBox="1"/>
              <p:nvPr/>
            </p:nvSpPr>
            <p:spPr>
              <a:xfrm>
                <a:off x="2218204" y="4846920"/>
                <a:ext cx="103132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12.5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84BEA3B-AB29-87B0-19FE-018B3BEFC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8204" y="4846920"/>
                <a:ext cx="103132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21B82F0-D7FD-627D-0064-FBDDC97FC78D}"/>
                  </a:ext>
                </a:extLst>
              </p:cNvPr>
              <p:cNvSpPr txBox="1"/>
              <p:nvPr/>
            </p:nvSpPr>
            <p:spPr>
              <a:xfrm>
                <a:off x="2299023" y="4216908"/>
                <a:ext cx="52727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21B82F0-D7FD-627D-0064-FBDDC97FC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9023" y="4216908"/>
                <a:ext cx="52727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656ED53-0885-7BCD-7359-11407D996069}"/>
                  </a:ext>
                </a:extLst>
              </p:cNvPr>
              <p:cNvSpPr txBox="1"/>
              <p:nvPr/>
            </p:nvSpPr>
            <p:spPr>
              <a:xfrm>
                <a:off x="2324633" y="5429369"/>
                <a:ext cx="47605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?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656ED53-0885-7BCD-7359-11407D9960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4633" y="5429369"/>
                <a:ext cx="476051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89E3EC96-C057-0686-DC46-FECA5DC03AF6}"/>
              </a:ext>
            </a:extLst>
          </p:cNvPr>
          <p:cNvSpPr txBox="1"/>
          <p:nvPr/>
        </p:nvSpPr>
        <p:spPr>
          <a:xfrm>
            <a:off x="1318104" y="3212976"/>
            <a:ext cx="18002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Values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392442-CA11-0A91-12FA-D920CB88432B}"/>
              </a:ext>
            </a:extLst>
          </p:cNvPr>
          <p:cNvSpPr txBox="1"/>
          <p:nvPr/>
        </p:nvSpPr>
        <p:spPr>
          <a:xfrm>
            <a:off x="4115738" y="3265151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Choose Equation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5628F6-7747-6572-53B6-9E36F4E4A78E}"/>
              </a:ext>
            </a:extLst>
          </p:cNvPr>
          <p:cNvSpPr txBox="1"/>
          <p:nvPr/>
        </p:nvSpPr>
        <p:spPr>
          <a:xfrm>
            <a:off x="7590266" y="3284984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Substitute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B36773C-10EB-C0CF-B92C-A2AA51C1F5CF}"/>
                  </a:ext>
                </a:extLst>
              </p:cNvPr>
              <p:cNvSpPr txBox="1"/>
              <p:nvPr/>
            </p:nvSpPr>
            <p:spPr>
              <a:xfrm>
                <a:off x="2218204" y="6027493"/>
                <a:ext cx="80767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B36773C-10EB-C0CF-B92C-A2AA51C1F5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8204" y="6027493"/>
                <a:ext cx="807673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5378ACA-B03B-1373-F02E-C9BFB599B38D}"/>
                  </a:ext>
                </a:extLst>
              </p:cNvPr>
              <p:cNvSpPr/>
              <p:nvPr/>
            </p:nvSpPr>
            <p:spPr>
              <a:xfrm>
                <a:off x="7464152" y="3919345"/>
                <a:ext cx="331236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12.5=0+30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5378ACA-B03B-1373-F02E-C9BFB599B3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3919345"/>
                <a:ext cx="3312368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5A8F875-EDC6-2F90-EB10-EA14B7EC9FEB}"/>
                  </a:ext>
                </a:extLst>
              </p:cNvPr>
              <p:cNvSpPr/>
              <p:nvPr/>
            </p:nvSpPr>
            <p:spPr>
              <a:xfrm>
                <a:off x="8040216" y="4583520"/>
                <a:ext cx="3013967" cy="11407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  <m:r>
                        <a:rPr lang="en-GB" sz="36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𝒎</m:t>
                      </m:r>
                      <m:sSup>
                        <m:sSup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5A8F875-EDC6-2F90-EB10-EA14B7EC9F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4583520"/>
                <a:ext cx="3013967" cy="114076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A1CF56D5-79F8-7460-ABF3-1D193BE444FA}"/>
                  </a:ext>
                </a:extLst>
              </p:cNvPr>
              <p:cNvSpPr/>
              <p:nvPr/>
            </p:nvSpPr>
            <p:spPr>
              <a:xfrm>
                <a:off x="3878978" y="3807251"/>
                <a:ext cx="2592288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𝑎𝑡</m:t>
                      </m:r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A1CF56D5-79F8-7460-ABF3-1D193BE444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8978" y="3807251"/>
                <a:ext cx="2592288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95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10" grpId="0"/>
      <p:bldP spid="15" grpId="0"/>
      <p:bldP spid="16" grpId="0"/>
      <p:bldP spid="17" grpId="0"/>
      <p:bldP spid="18" grpId="0" animBg="1"/>
      <p:bldP spid="19" grpId="0" animBg="1"/>
      <p:bldP spid="20" grpId="0" animBg="1"/>
      <p:bldP spid="21" grpId="0"/>
      <p:bldP spid="24" grpId="0"/>
      <p:bldP spid="25" grpId="0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887DFF6-26D3-4D4E-AE97-62E96EEA016A}"/>
              </a:ext>
            </a:extLst>
          </p:cNvPr>
          <p:cNvSpPr txBox="1"/>
          <p:nvPr/>
        </p:nvSpPr>
        <p:spPr>
          <a:xfrm>
            <a:off x="446328" y="196875"/>
            <a:ext cx="11449272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400" dirty="0"/>
              <a:t>A car moves from traffic lights along a straight road with constant acceleration. </a:t>
            </a:r>
          </a:p>
          <a:p>
            <a:r>
              <a:rPr lang="en-GB" sz="2400" dirty="0"/>
              <a:t>The car starts from rest at the traffic lights and 30 second later the car passes a speed-trap where it is registered as travelling at 45 km h</a:t>
            </a:r>
            <a:r>
              <a:rPr lang="en-GB" sz="2400" baseline="30000" dirty="0"/>
              <a:t>-1</a:t>
            </a:r>
            <a:r>
              <a:rPr lang="en-GB" sz="2400" dirty="0"/>
              <a:t>. Find:</a:t>
            </a:r>
          </a:p>
          <a:p>
            <a:pPr marL="342900" indent="-342900">
              <a:buAutoNum type="alphaLcParenBoth"/>
            </a:pPr>
            <a:r>
              <a:rPr lang="en-GB" sz="2400" dirty="0"/>
              <a:t> the acceleration of the car</a:t>
            </a:r>
          </a:p>
          <a:p>
            <a:pPr marL="342900" indent="-342900">
              <a:buAutoNum type="alphaLcParenBoth"/>
            </a:pPr>
            <a:r>
              <a:rPr lang="en-GB" sz="2400" dirty="0"/>
              <a:t> the distance between the traffic lights and the speed-trap.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D0211B-DFEB-F5FD-BF7D-3AE699D423FA}"/>
              </a:ext>
            </a:extLst>
          </p:cNvPr>
          <p:cNvSpPr txBox="1"/>
          <p:nvPr/>
        </p:nvSpPr>
        <p:spPr>
          <a:xfrm>
            <a:off x="454008" y="2471051"/>
            <a:ext cx="457416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53C2882-E1D8-6755-4331-86D5D9D8542C}"/>
                  </a:ext>
                </a:extLst>
              </p:cNvPr>
              <p:cNvSpPr txBox="1"/>
              <p:nvPr/>
            </p:nvSpPr>
            <p:spPr>
              <a:xfrm>
                <a:off x="1289168" y="2970669"/>
                <a:ext cx="1150889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53C2882-E1D8-6755-4331-86D5D9D854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9168" y="2970669"/>
                <a:ext cx="1150889" cy="317009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84BEA3B-AB29-87B0-19FE-018B3BEFC70C}"/>
                  </a:ext>
                </a:extLst>
              </p:cNvPr>
              <p:cNvSpPr txBox="1"/>
              <p:nvPr/>
            </p:nvSpPr>
            <p:spPr>
              <a:xfrm>
                <a:off x="2179788" y="4200374"/>
                <a:ext cx="103132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12.5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84BEA3B-AB29-87B0-19FE-018B3BEFC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9788" y="4200374"/>
                <a:ext cx="103132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21B82F0-D7FD-627D-0064-FBDDC97FC78D}"/>
                  </a:ext>
                </a:extLst>
              </p:cNvPr>
              <p:cNvSpPr txBox="1"/>
              <p:nvPr/>
            </p:nvSpPr>
            <p:spPr>
              <a:xfrm>
                <a:off x="2253168" y="3599839"/>
                <a:ext cx="52727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21B82F0-D7FD-627D-0064-FBDDC97FC7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3168" y="3599839"/>
                <a:ext cx="527272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656ED53-0885-7BCD-7359-11407D996069}"/>
                  </a:ext>
                </a:extLst>
              </p:cNvPr>
              <p:cNvSpPr txBox="1"/>
              <p:nvPr/>
            </p:nvSpPr>
            <p:spPr>
              <a:xfrm>
                <a:off x="2249655" y="4755427"/>
                <a:ext cx="613007" cy="791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2400" b="0" i="1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kumimoji="0" lang="en-GB" sz="240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656ED53-0885-7BCD-7359-11407D9960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9655" y="4755427"/>
                <a:ext cx="613007" cy="7913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89E3EC96-C057-0686-DC46-FECA5DC03AF6}"/>
              </a:ext>
            </a:extLst>
          </p:cNvPr>
          <p:cNvSpPr txBox="1"/>
          <p:nvPr/>
        </p:nvSpPr>
        <p:spPr>
          <a:xfrm>
            <a:off x="1271464" y="2532606"/>
            <a:ext cx="18002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Values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392442-CA11-0A91-12FA-D920CB88432B}"/>
              </a:ext>
            </a:extLst>
          </p:cNvPr>
          <p:cNvSpPr txBox="1"/>
          <p:nvPr/>
        </p:nvSpPr>
        <p:spPr>
          <a:xfrm>
            <a:off x="4069098" y="2584781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Choose Equation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5628F6-7747-6572-53B6-9E36F4E4A78E}"/>
              </a:ext>
            </a:extLst>
          </p:cNvPr>
          <p:cNvSpPr txBox="1"/>
          <p:nvPr/>
        </p:nvSpPr>
        <p:spPr>
          <a:xfrm>
            <a:off x="7543626" y="2604614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Substitute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B36773C-10EB-C0CF-B92C-A2AA51C1F5CF}"/>
                  </a:ext>
                </a:extLst>
              </p:cNvPr>
              <p:cNvSpPr txBox="1"/>
              <p:nvPr/>
            </p:nvSpPr>
            <p:spPr>
              <a:xfrm>
                <a:off x="2152323" y="5483466"/>
                <a:ext cx="80767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B36773C-10EB-C0CF-B92C-A2AA51C1F5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323" y="5483466"/>
                <a:ext cx="807673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5A8F875-EDC6-2F90-EB10-EA14B7EC9FEB}"/>
                  </a:ext>
                </a:extLst>
              </p:cNvPr>
              <p:cNvSpPr/>
              <p:nvPr/>
            </p:nvSpPr>
            <p:spPr>
              <a:xfrm>
                <a:off x="7472394" y="4903914"/>
                <a:ext cx="2387064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𝟏𝟖𝟕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5A8F875-EDC6-2F90-EB10-EA14B7EC9F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2394" y="4903914"/>
                <a:ext cx="2387064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A1CF56D5-79F8-7460-ABF3-1D193BE444FA}"/>
                  </a:ext>
                </a:extLst>
              </p:cNvPr>
              <p:cNvSpPr/>
              <p:nvPr/>
            </p:nvSpPr>
            <p:spPr>
              <a:xfrm>
                <a:off x="3704299" y="3250664"/>
                <a:ext cx="2983742" cy="13371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  <m: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num>
                            <m:den>
                              <m: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A1CF56D5-79F8-7460-ABF3-1D193BE444F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4299" y="3250664"/>
                <a:ext cx="2983742" cy="133716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B4A5955-00F1-635C-D184-32CC28B80AD5}"/>
                  </a:ext>
                </a:extLst>
              </p:cNvPr>
              <p:cNvSpPr/>
              <p:nvPr/>
            </p:nvSpPr>
            <p:spPr>
              <a:xfrm>
                <a:off x="7392144" y="3216725"/>
                <a:ext cx="3824665" cy="13371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12.5</m:t>
                              </m:r>
                            </m:num>
                            <m:den>
                              <m:r>
                                <a:rPr lang="en-GB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B4A5955-00F1-635C-D184-32CC28B80A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3216725"/>
                <a:ext cx="3824665" cy="133716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7906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6" grpId="0"/>
      <p:bldP spid="17" grpId="0"/>
      <p:bldP spid="18" grpId="0" animBg="1"/>
      <p:bldP spid="19" grpId="0" animBg="1"/>
      <p:bldP spid="20" grpId="0" animBg="1"/>
      <p:bldP spid="21" grpId="0"/>
      <p:bldP spid="25" grpId="0"/>
      <p:bldP spid="2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5D48BE-1B77-49F4-BBFC-02077928D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034" y="178305"/>
            <a:ext cx="9351563" cy="29704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67DE92-97A8-A762-6B85-B89C1082DFCE}"/>
              </a:ext>
            </a:extLst>
          </p:cNvPr>
          <p:cNvSpPr txBox="1"/>
          <p:nvPr/>
        </p:nvSpPr>
        <p:spPr>
          <a:xfrm>
            <a:off x="776885" y="3291540"/>
            <a:ext cx="457416" cy="46166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4F526BE-B257-738C-DB03-49F688C82527}"/>
                  </a:ext>
                </a:extLst>
              </p:cNvPr>
              <p:cNvSpPr txBox="1"/>
              <p:nvPr/>
            </p:nvSpPr>
            <p:spPr>
              <a:xfrm>
                <a:off x="1636957" y="3679323"/>
                <a:ext cx="1150889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4F526BE-B257-738C-DB03-49F688C82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957" y="3679323"/>
                <a:ext cx="1150889" cy="31700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285A41B-B177-2388-4E13-FA020E025382}"/>
                  </a:ext>
                </a:extLst>
              </p:cNvPr>
              <p:cNvSpPr txBox="1"/>
              <p:nvPr/>
            </p:nvSpPr>
            <p:spPr>
              <a:xfrm>
                <a:off x="2559494" y="4943680"/>
                <a:ext cx="103132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285A41B-B177-2388-4E13-FA020E0253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494" y="4943680"/>
                <a:ext cx="103132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E2627FA-3B65-2314-3E09-719D0FBB483C}"/>
                  </a:ext>
                </a:extLst>
              </p:cNvPr>
              <p:cNvSpPr txBox="1"/>
              <p:nvPr/>
            </p:nvSpPr>
            <p:spPr>
              <a:xfrm>
                <a:off x="2640313" y="4313668"/>
                <a:ext cx="52727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?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E2627FA-3B65-2314-3E09-719D0FBB48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313" y="4313668"/>
                <a:ext cx="527272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C8E14E2B-8900-6FEB-7816-9CBA0B1E557C}"/>
              </a:ext>
            </a:extLst>
          </p:cNvPr>
          <p:cNvSpPr txBox="1"/>
          <p:nvPr/>
        </p:nvSpPr>
        <p:spPr>
          <a:xfrm>
            <a:off x="1659394" y="3309736"/>
            <a:ext cx="180020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Values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69DA29-6337-C261-5C13-DE687D4F45FF}"/>
              </a:ext>
            </a:extLst>
          </p:cNvPr>
          <p:cNvSpPr txBox="1"/>
          <p:nvPr/>
        </p:nvSpPr>
        <p:spPr>
          <a:xfrm>
            <a:off x="4565082" y="3355094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Choose Equation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360378-8722-15FA-59BA-A2FEA8246869}"/>
              </a:ext>
            </a:extLst>
          </p:cNvPr>
          <p:cNvSpPr txBox="1"/>
          <p:nvPr/>
        </p:nvSpPr>
        <p:spPr>
          <a:xfrm>
            <a:off x="7786106" y="3355094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Substitute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D9140C9-B3D7-EC44-F350-722CA354F359}"/>
                  </a:ext>
                </a:extLst>
              </p:cNvPr>
              <p:cNvSpPr txBox="1"/>
              <p:nvPr/>
            </p:nvSpPr>
            <p:spPr>
              <a:xfrm>
                <a:off x="2559494" y="6124253"/>
                <a:ext cx="80767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D9140C9-B3D7-EC44-F350-722CA354F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494" y="6124253"/>
                <a:ext cx="807673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A0A3D79-4A4A-5D4D-B897-9205E3ABDCD3}"/>
                  </a:ext>
                </a:extLst>
              </p:cNvPr>
              <p:cNvSpPr/>
              <p:nvPr/>
            </p:nvSpPr>
            <p:spPr>
              <a:xfrm>
                <a:off x="7680176" y="5477922"/>
                <a:ext cx="173957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𝟏𝟒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A0A3D79-4A4A-5D4D-B897-9205E3ABDC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5477922"/>
                <a:ext cx="1739579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35BD262-4093-64EB-5CFF-2DEE13C26C86}"/>
                  </a:ext>
                </a:extLst>
              </p:cNvPr>
              <p:cNvSpPr txBox="1"/>
              <p:nvPr/>
            </p:nvSpPr>
            <p:spPr>
              <a:xfrm>
                <a:off x="7680176" y="3937104"/>
                <a:ext cx="4032448" cy="13371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240=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𝑢</m:t>
                              </m:r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34</m:t>
                              </m:r>
                            </m:num>
                            <m:den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10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35BD262-4093-64EB-5CFF-2DEE13C26C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3937104"/>
                <a:ext cx="4032448" cy="133716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2D74637-197D-2707-05F4-0AF539A0D9B6}"/>
                  </a:ext>
                </a:extLst>
              </p:cNvPr>
              <p:cNvSpPr txBox="1"/>
              <p:nvPr/>
            </p:nvSpPr>
            <p:spPr>
              <a:xfrm>
                <a:off x="4007768" y="4077072"/>
                <a:ext cx="3456926" cy="13371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𝑢</m:t>
                              </m:r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𝑣</m:t>
                              </m:r>
                            </m:num>
                            <m:den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𝑡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2D74637-197D-2707-05F4-0AF539A0D9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4077072"/>
                <a:ext cx="3456926" cy="133716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9BEB71E-E15B-7B76-4D2D-551889C4F584}"/>
                  </a:ext>
                </a:extLst>
              </p:cNvPr>
              <p:cNvSpPr txBox="1"/>
              <p:nvPr/>
            </p:nvSpPr>
            <p:spPr>
              <a:xfrm>
                <a:off x="2559494" y="3749544"/>
                <a:ext cx="103132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9BEB71E-E15B-7B76-4D2D-551889C4F5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9494" y="3749544"/>
                <a:ext cx="1031328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3181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  <p:bldP spid="14" grpId="0" animBg="1"/>
      <p:bldP spid="15" grpId="0" animBg="1"/>
      <p:bldP spid="16" grpId="0"/>
      <p:bldP spid="17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C6DC12D-E349-9FF3-ACAA-1360CAB41F59}"/>
              </a:ext>
            </a:extLst>
          </p:cNvPr>
          <p:cNvSpPr txBox="1"/>
          <p:nvPr/>
        </p:nvSpPr>
        <p:spPr>
          <a:xfrm>
            <a:off x="623392" y="628233"/>
            <a:ext cx="10873208" cy="144655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Constant Acceleration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C6262C-6E5D-6B2C-72FE-4C13E5B3F364}"/>
              </a:ext>
            </a:extLst>
          </p:cNvPr>
          <p:cNvSpPr txBox="1"/>
          <p:nvPr/>
        </p:nvSpPr>
        <p:spPr>
          <a:xfrm>
            <a:off x="461374" y="3861048"/>
            <a:ext cx="112692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The equations only work if </a:t>
            </a:r>
          </a:p>
          <a:p>
            <a:pPr algn="ctr"/>
            <a:r>
              <a:rPr lang="en-GB" sz="6600" dirty="0"/>
              <a:t>you have </a:t>
            </a:r>
            <a:r>
              <a:rPr lang="en-GB" sz="6600" b="1" dirty="0"/>
              <a:t>constant </a:t>
            </a:r>
            <a:r>
              <a:rPr lang="en-GB" sz="6600" dirty="0"/>
              <a:t>acceleration.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A14065-39D6-B6BA-4004-37C541A8E657}"/>
              </a:ext>
            </a:extLst>
          </p:cNvPr>
          <p:cNvSpPr txBox="1"/>
          <p:nvPr/>
        </p:nvSpPr>
        <p:spPr>
          <a:xfrm>
            <a:off x="2015940" y="2419612"/>
            <a:ext cx="816012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8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SUVAT Equations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12410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5D48BE-1B77-49F4-BBFC-02077928D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034" y="178305"/>
            <a:ext cx="9351563" cy="29704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67DE92-97A8-A762-6B85-B89C1082DFCE}"/>
              </a:ext>
            </a:extLst>
          </p:cNvPr>
          <p:cNvSpPr txBox="1"/>
          <p:nvPr/>
        </p:nvSpPr>
        <p:spPr>
          <a:xfrm>
            <a:off x="362881" y="3264574"/>
            <a:ext cx="457416" cy="46166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GB" sz="2400" b="1">
                <a:solidFill>
                  <a:schemeClr val="bg1"/>
                </a:solidFill>
              </a:rPr>
              <a:t>b)</a:t>
            </a:r>
            <a:endParaRPr lang="en-GB" sz="2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4F526BE-B257-738C-DB03-49F688C82527}"/>
                  </a:ext>
                </a:extLst>
              </p:cNvPr>
              <p:cNvSpPr txBox="1"/>
              <p:nvPr/>
            </p:nvSpPr>
            <p:spPr>
              <a:xfrm>
                <a:off x="1222953" y="3652357"/>
                <a:ext cx="1150889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4F526BE-B257-738C-DB03-49F688C82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2953" y="3652357"/>
                <a:ext cx="1150889" cy="31700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285A41B-B177-2388-4E13-FA020E025382}"/>
                  </a:ext>
                </a:extLst>
              </p:cNvPr>
              <p:cNvSpPr txBox="1"/>
              <p:nvPr/>
            </p:nvSpPr>
            <p:spPr>
              <a:xfrm>
                <a:off x="2145490" y="4916714"/>
                <a:ext cx="103132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285A41B-B177-2388-4E13-FA020E0253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5490" y="4916714"/>
                <a:ext cx="1031328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E2627FA-3B65-2314-3E09-719D0FBB483C}"/>
                  </a:ext>
                </a:extLst>
              </p:cNvPr>
              <p:cNvSpPr txBox="1"/>
              <p:nvPr/>
            </p:nvSpPr>
            <p:spPr>
              <a:xfrm>
                <a:off x="2226309" y="4286702"/>
                <a:ext cx="72685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14 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E2627FA-3B65-2314-3E09-719D0FBB48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309" y="4286702"/>
                <a:ext cx="72685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C8E14E2B-8900-6FEB-7816-9CBA0B1E557C}"/>
              </a:ext>
            </a:extLst>
          </p:cNvPr>
          <p:cNvSpPr txBox="1"/>
          <p:nvPr/>
        </p:nvSpPr>
        <p:spPr>
          <a:xfrm>
            <a:off x="1110326" y="3305185"/>
            <a:ext cx="211758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Values AB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169DA29-6337-C261-5C13-DE687D4F45FF}"/>
              </a:ext>
            </a:extLst>
          </p:cNvPr>
          <p:cNvSpPr txBox="1"/>
          <p:nvPr/>
        </p:nvSpPr>
        <p:spPr>
          <a:xfrm>
            <a:off x="3484962" y="3309089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Choose Equation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360378-8722-15FA-59BA-A2FEA8246869}"/>
              </a:ext>
            </a:extLst>
          </p:cNvPr>
          <p:cNvSpPr txBox="1"/>
          <p:nvPr/>
        </p:nvSpPr>
        <p:spPr>
          <a:xfrm>
            <a:off x="3468269" y="4641462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Substitute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D9140C9-B3D7-EC44-F350-722CA354F359}"/>
                  </a:ext>
                </a:extLst>
              </p:cNvPr>
              <p:cNvSpPr txBox="1"/>
              <p:nvPr/>
            </p:nvSpPr>
            <p:spPr>
              <a:xfrm>
                <a:off x="2145490" y="6097287"/>
                <a:ext cx="80767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D9140C9-B3D7-EC44-F350-722CA354F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5490" y="6097287"/>
                <a:ext cx="807673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A0A3D79-4A4A-5D4D-B897-9205E3ABDCD3}"/>
                  </a:ext>
                </a:extLst>
              </p:cNvPr>
              <p:cNvSpPr/>
              <p:nvPr/>
            </p:nvSpPr>
            <p:spPr>
              <a:xfrm>
                <a:off x="3468269" y="5865211"/>
                <a:ext cx="145264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A0A3D79-4A4A-5D4D-B897-9205E3ABDC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8269" y="5865211"/>
                <a:ext cx="1452642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35BD262-4093-64EB-5CFF-2DEE13C26C86}"/>
                  </a:ext>
                </a:extLst>
              </p:cNvPr>
              <p:cNvSpPr txBox="1"/>
              <p:nvPr/>
            </p:nvSpPr>
            <p:spPr>
              <a:xfrm>
                <a:off x="3287688" y="5130226"/>
                <a:ext cx="316835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34=14+10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35BD262-4093-64EB-5CFF-2DEE13C26C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5130226"/>
                <a:ext cx="3168352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2D74637-197D-2707-05F4-0AF539A0D9B6}"/>
                  </a:ext>
                </a:extLst>
              </p:cNvPr>
              <p:cNvSpPr txBox="1"/>
              <p:nvPr/>
            </p:nvSpPr>
            <p:spPr>
              <a:xfrm>
                <a:off x="3359696" y="3765094"/>
                <a:ext cx="244827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𝑣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𝑢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𝑎𝑡</m:t>
                      </m:r>
                    </m:oMath>
                  </m:oMathPara>
                </a14:m>
                <a:endParaRPr kumimoji="0" lang="en-GB" sz="3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2D74637-197D-2707-05F4-0AF539A0D9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3765094"/>
                <a:ext cx="2448272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9BEB71E-E15B-7B76-4D2D-551889C4F584}"/>
                  </a:ext>
                </a:extLst>
              </p:cNvPr>
              <p:cNvSpPr txBox="1"/>
              <p:nvPr/>
            </p:nvSpPr>
            <p:spPr>
              <a:xfrm>
                <a:off x="2145490" y="3722578"/>
                <a:ext cx="103132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9BEB71E-E15B-7B76-4D2D-551889C4F5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5490" y="3722578"/>
                <a:ext cx="1031328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8EA193A-51C1-3952-E72C-3358E72F93E2}"/>
                  </a:ext>
                </a:extLst>
              </p:cNvPr>
              <p:cNvSpPr txBox="1"/>
              <p:nvPr/>
            </p:nvSpPr>
            <p:spPr>
              <a:xfrm>
                <a:off x="6743840" y="3716938"/>
                <a:ext cx="1150889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4000" i="1" smtClean="0">
                          <a:latin typeface="Cambria Math" panose="02040503050406030204" pitchFamily="18" charset="0"/>
                        </a:rPr>
                        <m:t>= 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8EA193A-51C1-3952-E72C-3358E72F9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3840" y="3716938"/>
                <a:ext cx="1150889" cy="31700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093C6F2-26CE-CAAF-9278-CE6AA01655CE}"/>
                  </a:ext>
                </a:extLst>
              </p:cNvPr>
              <p:cNvSpPr txBox="1"/>
              <p:nvPr/>
            </p:nvSpPr>
            <p:spPr>
              <a:xfrm>
                <a:off x="7602474" y="4345516"/>
                <a:ext cx="72685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14 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093C6F2-26CE-CAAF-9278-CE6AA01655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2474" y="4345516"/>
                <a:ext cx="726854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1B3E6E7-9480-FFEA-9482-43AEA0A0C348}"/>
              </a:ext>
            </a:extLst>
          </p:cNvPr>
          <p:cNvSpPr txBox="1"/>
          <p:nvPr/>
        </p:nvSpPr>
        <p:spPr>
          <a:xfrm>
            <a:off x="6489737" y="3351170"/>
            <a:ext cx="2305541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Identify Values AM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21BE27-1BB7-6D82-7AC1-C2D88E9B77FD}"/>
              </a:ext>
            </a:extLst>
          </p:cNvPr>
          <p:cNvSpPr txBox="1"/>
          <p:nvPr/>
        </p:nvSpPr>
        <p:spPr>
          <a:xfrm>
            <a:off x="9149865" y="3351170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Choose Equation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4AE2F4-9242-ED7B-F3B0-052C2E1AAFAE}"/>
              </a:ext>
            </a:extLst>
          </p:cNvPr>
          <p:cNvSpPr txBox="1"/>
          <p:nvPr/>
        </p:nvSpPr>
        <p:spPr>
          <a:xfrm>
            <a:off x="9133172" y="4683543"/>
            <a:ext cx="2088232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Substitute Values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EE5A5C7-BD5E-203D-04D9-A43C0A212B5C}"/>
                  </a:ext>
                </a:extLst>
              </p:cNvPr>
              <p:cNvSpPr txBox="1"/>
              <p:nvPr/>
            </p:nvSpPr>
            <p:spPr>
              <a:xfrm>
                <a:off x="7666377" y="6161868"/>
                <a:ext cx="807673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EE5A5C7-BD5E-203D-04D9-A43C0A212B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6377" y="6161868"/>
                <a:ext cx="807673" cy="70788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3D5AD75-A684-0E9B-BC36-1A09CC033072}"/>
                  </a:ext>
                </a:extLst>
              </p:cNvPr>
              <p:cNvSpPr/>
              <p:nvPr/>
            </p:nvSpPr>
            <p:spPr>
              <a:xfrm>
                <a:off x="9133172" y="5907292"/>
                <a:ext cx="135966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3D5AD75-A684-0E9B-BC36-1A09CC0330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3172" y="5907292"/>
                <a:ext cx="1359668" cy="64633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5C8B4B5-F75D-72F4-86D8-6F2B2DAAEB6A}"/>
                  </a:ext>
                </a:extLst>
              </p:cNvPr>
              <p:cNvSpPr txBox="1"/>
              <p:nvPr/>
            </p:nvSpPr>
            <p:spPr>
              <a:xfrm>
                <a:off x="7653940" y="3716938"/>
                <a:ext cx="103132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5C8B4B5-F75D-72F4-86D8-6F2B2DAAEB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3940" y="3716938"/>
                <a:ext cx="1031328" cy="7078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9998258-C54E-3FCD-C611-6205C6186C19}"/>
                  </a:ext>
                </a:extLst>
              </p:cNvPr>
              <p:cNvSpPr/>
              <p:nvPr/>
            </p:nvSpPr>
            <p:spPr>
              <a:xfrm>
                <a:off x="9014540" y="3697760"/>
                <a:ext cx="2664818" cy="898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𝑢𝑡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9998258-C54E-3FCD-C611-6205C6186C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4540" y="3697760"/>
                <a:ext cx="2664818" cy="89896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7631E4A6-9533-050F-79F0-2AC469AB2FA1}"/>
                  </a:ext>
                </a:extLst>
              </p:cNvPr>
              <p:cNvSpPr/>
              <p:nvPr/>
            </p:nvSpPr>
            <p:spPr>
              <a:xfrm>
                <a:off x="8936412" y="5147848"/>
                <a:ext cx="3136252" cy="898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120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14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GB" sz="2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7631E4A6-9533-050F-79F0-2AC469AB2F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6412" y="5147848"/>
                <a:ext cx="3136252" cy="89896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22A5C64-2895-0057-7255-FC8BC1EA76EE}"/>
                  </a:ext>
                </a:extLst>
              </p:cNvPr>
              <p:cNvSpPr txBox="1"/>
              <p:nvPr/>
            </p:nvSpPr>
            <p:spPr>
              <a:xfrm>
                <a:off x="7818703" y="5511268"/>
                <a:ext cx="726854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2 </m:t>
                      </m:r>
                    </m:oMath>
                  </m:oMathPara>
                </a14:m>
                <a:endParaRPr kumimoji="0" lang="en-GB" sz="40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D22A5C64-2895-0057-7255-FC8BC1EA76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03" y="5511268"/>
                <a:ext cx="726854" cy="70788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326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  <p:bldP spid="14" grpId="0" animBg="1"/>
      <p:bldP spid="15" grpId="0" animBg="1"/>
      <p:bldP spid="16" grpId="0"/>
      <p:bldP spid="17" grpId="0"/>
      <p:bldP spid="19" grpId="0"/>
      <p:bldP spid="20" grpId="0"/>
      <p:bldP spid="21" grpId="0"/>
      <p:bldP spid="2" grpId="0"/>
      <p:bldP spid="4" grpId="0"/>
      <p:bldP spid="6" grpId="0" animBg="1"/>
      <p:bldP spid="7" grpId="0" animBg="1"/>
      <p:bldP spid="12" grpId="0" animBg="1"/>
      <p:bldP spid="18" grpId="0"/>
      <p:bldP spid="23" grpId="0"/>
      <p:bldP spid="26" grpId="0"/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A63D11-D310-49F5-B8AC-4397F11D8696}"/>
                  </a:ext>
                </a:extLst>
              </p:cNvPr>
              <p:cNvSpPr txBox="1"/>
              <p:nvPr/>
            </p:nvSpPr>
            <p:spPr>
              <a:xfrm>
                <a:off x="3071664" y="188640"/>
                <a:ext cx="6336704" cy="64325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GB" sz="6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  displacement</a:t>
                </a:r>
              </a:p>
              <a:p>
                <a:endParaRPr lang="en-GB" sz="28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𝒖</m:t>
                    </m:r>
                    <m:r>
                      <a:rPr lang="en-GB" sz="6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  initial velocity</a:t>
                </a:r>
              </a:p>
              <a:p>
                <a:endParaRPr lang="en-GB" sz="28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𝒗</m:t>
                    </m:r>
                    <m:r>
                      <a:rPr lang="en-GB" sz="6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  final velocity</a:t>
                </a:r>
              </a:p>
              <a:p>
                <a:endParaRPr lang="en-GB" sz="28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6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  acceleration</a:t>
                </a:r>
              </a:p>
              <a:p>
                <a:endParaRPr lang="en-GB" sz="2800" dirty="0">
                  <a:solidFill>
                    <a:schemeClr val="tx1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GB" sz="6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  time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A63D11-D310-49F5-B8AC-4397F11D86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188640"/>
                <a:ext cx="6336704" cy="6432530"/>
              </a:xfrm>
              <a:prstGeom prst="rect">
                <a:avLst/>
              </a:prstGeom>
              <a:blipFill>
                <a:blip r:embed="rId2"/>
                <a:stretch>
                  <a:fillRect t="-2938" r="-1925" b="-549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1052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A63D11-D310-49F5-B8AC-4397F11D8696}"/>
                  </a:ext>
                </a:extLst>
              </p:cNvPr>
              <p:cNvSpPr txBox="1"/>
              <p:nvPr/>
            </p:nvSpPr>
            <p:spPr>
              <a:xfrm>
                <a:off x="5015880" y="1484784"/>
                <a:ext cx="1548172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800" b="1" i="1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GB" sz="480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800" dirty="0"/>
                  <a:t>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𝒖</m:t>
                      </m:r>
                      <m:r>
                        <a:rPr lang="en-GB" sz="480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GB" sz="480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480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1" i="1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GB" sz="480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A63D11-D310-49F5-B8AC-4397F11D86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1484784"/>
                <a:ext cx="1548172" cy="37856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79376" y="116632"/>
            <a:ext cx="110892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For each question write out </a:t>
            </a:r>
            <a:r>
              <a:rPr lang="en-GB" sz="4400" b="1" dirty="0"/>
              <a:t>SUVAT</a:t>
            </a:r>
            <a:r>
              <a:rPr lang="en-GB" sz="4400" dirty="0"/>
              <a:t> </a:t>
            </a:r>
          </a:p>
          <a:p>
            <a:pPr algn="ctr"/>
            <a:r>
              <a:rPr lang="en-GB" sz="4400" dirty="0"/>
              <a:t>and identify the information you know.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11E2C6-3664-63FF-A762-A34544E6B54D}"/>
              </a:ext>
            </a:extLst>
          </p:cNvPr>
          <p:cNvSpPr txBox="1"/>
          <p:nvPr/>
        </p:nvSpPr>
        <p:spPr>
          <a:xfrm>
            <a:off x="148742" y="5354741"/>
            <a:ext cx="114492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Then identify which </a:t>
            </a:r>
            <a:r>
              <a:rPr lang="en-GB" sz="4000" b="1" dirty="0"/>
              <a:t>SUVAT</a:t>
            </a:r>
            <a:r>
              <a:rPr lang="en-GB" sz="4000" dirty="0"/>
              <a:t> equation </a:t>
            </a:r>
          </a:p>
          <a:p>
            <a:pPr algn="ctr"/>
            <a:r>
              <a:rPr lang="en-GB" sz="4000" dirty="0"/>
              <a:t>you can use that only gives you one unknown. </a:t>
            </a:r>
          </a:p>
        </p:txBody>
      </p:sp>
    </p:spTree>
    <p:extLst>
      <p:ext uri="{BB962C8B-B14F-4D97-AF65-F5344CB8AC3E}">
        <p14:creationId xmlns:p14="http://schemas.microsoft.com/office/powerpoint/2010/main" val="3696309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87E9AC-24BC-36FE-08CA-DACF99FEEF62}"/>
              </a:ext>
            </a:extLst>
          </p:cNvPr>
          <p:cNvSpPr txBox="1"/>
          <p:nvPr/>
        </p:nvSpPr>
        <p:spPr>
          <a:xfrm>
            <a:off x="201226" y="2017494"/>
            <a:ext cx="114692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dirty="0"/>
              <a:t>When using SUVAT you need to identify </a:t>
            </a:r>
          </a:p>
          <a:p>
            <a:pPr algn="ctr"/>
            <a:r>
              <a:rPr lang="en-GB" sz="5000" dirty="0"/>
              <a:t>a forward and backward direction.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98C97C8-3DC8-CD2D-C96D-74C79545FD2C}"/>
              </a:ext>
            </a:extLst>
          </p:cNvPr>
          <p:cNvSpPr/>
          <p:nvPr/>
        </p:nvSpPr>
        <p:spPr>
          <a:xfrm>
            <a:off x="5239225" y="4201096"/>
            <a:ext cx="1393253" cy="136815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DF4A6522-998C-4CF1-B980-047235ECB29C}"/>
              </a:ext>
            </a:extLst>
          </p:cNvPr>
          <p:cNvCxnSpPr/>
          <p:nvPr/>
        </p:nvCxnSpPr>
        <p:spPr>
          <a:xfrm>
            <a:off x="6632478" y="4885172"/>
            <a:ext cx="2664296" cy="0"/>
          </a:xfrm>
          <a:prstGeom prst="straightConnector1">
            <a:avLst/>
          </a:prstGeom>
          <a:ln w="1333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3093503-CEA5-E429-069B-339D814D34CC}"/>
              </a:ext>
            </a:extLst>
          </p:cNvPr>
          <p:cNvCxnSpPr>
            <a:cxnSpLocks/>
          </p:cNvCxnSpPr>
          <p:nvPr/>
        </p:nvCxnSpPr>
        <p:spPr>
          <a:xfrm flipH="1">
            <a:off x="2430913" y="4885172"/>
            <a:ext cx="2808312" cy="0"/>
          </a:xfrm>
          <a:prstGeom prst="straightConnector1">
            <a:avLst/>
          </a:prstGeom>
          <a:ln w="1333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E4F287B-425C-C20E-3F31-68058A7EF94B}"/>
              </a:ext>
            </a:extLst>
          </p:cNvPr>
          <p:cNvSpPr txBox="1"/>
          <p:nvPr/>
        </p:nvSpPr>
        <p:spPr>
          <a:xfrm>
            <a:off x="9552384" y="3680870"/>
            <a:ext cx="10300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>
                <a:solidFill>
                  <a:srgbClr val="FF0000"/>
                </a:solidFill>
              </a:rPr>
              <a:t>+</a:t>
            </a:r>
            <a:endParaRPr lang="en-GB" sz="13800" b="1" baseline="300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334D16-507C-E7D8-8084-4996A6E9E0B0}"/>
              </a:ext>
            </a:extLst>
          </p:cNvPr>
          <p:cNvSpPr txBox="1"/>
          <p:nvPr/>
        </p:nvSpPr>
        <p:spPr>
          <a:xfrm>
            <a:off x="1050676" y="2744766"/>
            <a:ext cx="158059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900" b="1" dirty="0">
                <a:solidFill>
                  <a:srgbClr val="0000FF"/>
                </a:solidFill>
              </a:rPr>
              <a:t>-</a:t>
            </a:r>
            <a:endParaRPr lang="en-GB" sz="23900" b="1" baseline="30000" dirty="0">
              <a:solidFill>
                <a:srgbClr val="0000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17A742-DA68-0AE9-DFE4-EA6AD505FAA5}"/>
              </a:ext>
            </a:extLst>
          </p:cNvPr>
          <p:cNvSpPr txBox="1"/>
          <p:nvPr/>
        </p:nvSpPr>
        <p:spPr>
          <a:xfrm>
            <a:off x="1461473" y="439665"/>
            <a:ext cx="9073008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Horizontal</a:t>
            </a:r>
            <a:r>
              <a:rPr lang="en-GB" sz="7200" b="1" dirty="0">
                <a:solidFill>
                  <a:schemeClr val="bg1"/>
                </a:solidFill>
                <a:latin typeface="Calibri"/>
              </a:rPr>
              <a:t> Movement</a:t>
            </a: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en-GB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117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88358" y="37629"/>
            <a:ext cx="97652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Displacement </a:t>
            </a:r>
            <a:r>
              <a:rPr lang="en-GB" sz="4400" dirty="0"/>
              <a:t>is the distance from your starting point to your current position.</a:t>
            </a:r>
          </a:p>
        </p:txBody>
      </p:sp>
      <p:sp>
        <p:nvSpPr>
          <p:cNvPr id="11" name="Oval 10"/>
          <p:cNvSpPr/>
          <p:nvPr/>
        </p:nvSpPr>
        <p:spPr>
          <a:xfrm>
            <a:off x="4036420" y="2226063"/>
            <a:ext cx="468052" cy="4399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540476" y="2446024"/>
            <a:ext cx="4464496" cy="0"/>
          </a:xfrm>
          <a:prstGeom prst="straightConnector1">
            <a:avLst/>
          </a:prstGeom>
          <a:ln w="57150">
            <a:solidFill>
              <a:srgbClr val="00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268668" y="1799694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5m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77429" b="19632"/>
          <a:stretch/>
        </p:blipFill>
        <p:spPr>
          <a:xfrm>
            <a:off x="9004972" y="1881503"/>
            <a:ext cx="864096" cy="3318836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1408128" y="3650962"/>
            <a:ext cx="468052" cy="4399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/>
          <p:cNvCxnSpPr>
            <a:cxnSpLocks/>
          </p:cNvCxnSpPr>
          <p:nvPr/>
        </p:nvCxnSpPr>
        <p:spPr>
          <a:xfrm flipH="1">
            <a:off x="1876180" y="3853988"/>
            <a:ext cx="7128794" cy="6247"/>
          </a:xfrm>
          <a:prstGeom prst="straightConnector1">
            <a:avLst/>
          </a:prstGeom>
          <a:ln w="57150">
            <a:solidFill>
              <a:srgbClr val="00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20900" y="3217755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8m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48388" y="2665985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Start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72391" y="4090884"/>
            <a:ext cx="1147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Finish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979876" y="5977420"/>
                <a:ext cx="223224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44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GB" sz="44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GB" sz="4400" b="1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GB" sz="4400" b="1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9876" y="5977420"/>
                <a:ext cx="2232248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99356" y="5307874"/>
            <a:ext cx="11449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displacement of the particle?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05D3915-9A88-5993-A2D8-3A8E147E7C05}"/>
                  </a:ext>
                </a:extLst>
              </p:cNvPr>
              <p:cNvSpPr txBox="1"/>
              <p:nvPr/>
            </p:nvSpPr>
            <p:spPr>
              <a:xfrm>
                <a:off x="338344" y="226687"/>
                <a:ext cx="1463376" cy="11079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𝑺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05D3915-9A88-5993-A2D8-3A8E147E7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44" y="226687"/>
                <a:ext cx="1463376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3852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88358" y="37629"/>
            <a:ext cx="976529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Displacement </a:t>
            </a:r>
            <a:r>
              <a:rPr lang="en-GB" sz="4400" dirty="0"/>
              <a:t>is the distance from your starting point to your current position.</a:t>
            </a:r>
          </a:p>
        </p:txBody>
      </p:sp>
      <p:sp>
        <p:nvSpPr>
          <p:cNvPr id="11" name="Oval 10"/>
          <p:cNvSpPr/>
          <p:nvPr/>
        </p:nvSpPr>
        <p:spPr>
          <a:xfrm>
            <a:off x="3287688" y="2250287"/>
            <a:ext cx="468052" cy="4399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791744" y="2470248"/>
            <a:ext cx="4464496" cy="0"/>
          </a:xfrm>
          <a:prstGeom prst="straightConnector1">
            <a:avLst/>
          </a:prstGeom>
          <a:ln w="57150">
            <a:solidFill>
              <a:srgbClr val="00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519936" y="1823918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5m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77429" b="19632"/>
          <a:stretch/>
        </p:blipFill>
        <p:spPr>
          <a:xfrm>
            <a:off x="8256240" y="1905727"/>
            <a:ext cx="864096" cy="3318836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5824064" y="3667455"/>
            <a:ext cx="468052" cy="43992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/>
          <p:cNvCxnSpPr/>
          <p:nvPr/>
        </p:nvCxnSpPr>
        <p:spPr>
          <a:xfrm flipH="1">
            <a:off x="6312025" y="3878212"/>
            <a:ext cx="1944217" cy="9205"/>
          </a:xfrm>
          <a:prstGeom prst="straightConnector1">
            <a:avLst/>
          </a:prstGeom>
          <a:ln w="57150">
            <a:solidFill>
              <a:srgbClr val="0000FF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976192" y="3322779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2m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99656" y="2690209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Start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4472" y="4104101"/>
            <a:ext cx="1147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Finish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231904" y="5952325"/>
                <a:ext cx="1584176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4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GB" sz="4400" b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4400" b="1" dirty="0">
                    <a:solidFill>
                      <a:prstClr val="black"/>
                    </a:solidFill>
                  </a:rPr>
                  <a:t> 3  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5952325"/>
                <a:ext cx="1584176" cy="769441"/>
              </a:xfrm>
              <a:prstGeom prst="rect">
                <a:avLst/>
              </a:prstGeom>
              <a:blipFill>
                <a:blip r:embed="rId3"/>
                <a:stretch>
                  <a:fillRect t="-15748" r="-27308" b="-36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99356" y="5307874"/>
            <a:ext cx="11449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is the displacement of the particle?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05D3915-9A88-5993-A2D8-3A8E147E7C05}"/>
                  </a:ext>
                </a:extLst>
              </p:cNvPr>
              <p:cNvSpPr txBox="1"/>
              <p:nvPr/>
            </p:nvSpPr>
            <p:spPr>
              <a:xfrm>
                <a:off x="338344" y="226687"/>
                <a:ext cx="1463376" cy="11079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𝑺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05D3915-9A88-5993-A2D8-3A8E147E7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44" y="226687"/>
                <a:ext cx="1463376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277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053536-14C3-A728-7F42-1715707D2FD3}"/>
                  </a:ext>
                </a:extLst>
              </p:cNvPr>
              <p:cNvSpPr txBox="1"/>
              <p:nvPr/>
            </p:nvSpPr>
            <p:spPr>
              <a:xfrm>
                <a:off x="335360" y="188640"/>
                <a:ext cx="1463376" cy="11079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053536-14C3-A728-7F42-1715707D2F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88640"/>
                <a:ext cx="146337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9">
            <a:extLst>
              <a:ext uri="{FF2B5EF4-FFF2-40B4-BE49-F238E27FC236}">
                <a16:creationId xmlns:a16="http://schemas.microsoft.com/office/drawing/2014/main" id="{0B5948F2-F5A8-A643-B620-0A9CED158779}"/>
              </a:ext>
            </a:extLst>
          </p:cNvPr>
          <p:cNvSpPr/>
          <p:nvPr/>
        </p:nvSpPr>
        <p:spPr>
          <a:xfrm>
            <a:off x="4799856" y="3068960"/>
            <a:ext cx="1393253" cy="136815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049564-C4EE-4864-1692-27A3718CDACA}"/>
              </a:ext>
            </a:extLst>
          </p:cNvPr>
          <p:cNvSpPr txBox="1"/>
          <p:nvPr/>
        </p:nvSpPr>
        <p:spPr>
          <a:xfrm>
            <a:off x="4367808" y="1678798"/>
            <a:ext cx="28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</a:rPr>
              <a:t>6 ms</a:t>
            </a:r>
            <a:r>
              <a:rPr lang="en-GB" sz="7200" b="1" baseline="30000" dirty="0">
                <a:solidFill>
                  <a:srgbClr val="FF0000"/>
                </a:solidFill>
              </a:rPr>
              <a:t>−2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385FE0-8CA1-A323-6CAC-A485971DE12F}"/>
                  </a:ext>
                </a:extLst>
              </p:cNvPr>
              <p:cNvSpPr txBox="1"/>
              <p:nvPr/>
            </p:nvSpPr>
            <p:spPr>
              <a:xfrm>
                <a:off x="4433139" y="4797152"/>
                <a:ext cx="175997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72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385FE0-8CA1-A323-6CAC-A485971DE1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139" y="4797152"/>
                <a:ext cx="1759970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C42EFDDD-D8B8-DCCB-E59E-A7E17099EE8E}"/>
              </a:ext>
            </a:extLst>
          </p:cNvPr>
          <p:cNvSpPr txBox="1"/>
          <p:nvPr/>
        </p:nvSpPr>
        <p:spPr>
          <a:xfrm>
            <a:off x="2135560" y="317848"/>
            <a:ext cx="95050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5200" dirty="0"/>
              <a:t> is the acceleration/deceleration.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B3C7005-6ECF-2D1A-1B50-C32D0EF8F8E9}"/>
              </a:ext>
            </a:extLst>
          </p:cNvPr>
          <p:cNvCxnSpPr>
            <a:cxnSpLocks/>
          </p:cNvCxnSpPr>
          <p:nvPr/>
        </p:nvCxnSpPr>
        <p:spPr>
          <a:xfrm>
            <a:off x="6193109" y="3658119"/>
            <a:ext cx="1487067" cy="0"/>
          </a:xfrm>
          <a:prstGeom prst="straightConnector1">
            <a:avLst/>
          </a:prstGeom>
          <a:ln w="57150">
            <a:solidFill>
              <a:srgbClr val="0000FF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C2DF18-1932-3909-71C3-3F1C43ECF7F6}"/>
                  </a:ext>
                </a:extLst>
              </p:cNvPr>
              <p:cNvSpPr txBox="1"/>
              <p:nvPr/>
            </p:nvSpPr>
            <p:spPr>
              <a:xfrm>
                <a:off x="6121100" y="4840233"/>
                <a:ext cx="108012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7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C2DF18-1932-3909-71C3-3F1C43ECF7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1100" y="4840233"/>
                <a:ext cx="1080120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229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053536-14C3-A728-7F42-1715707D2FD3}"/>
                  </a:ext>
                </a:extLst>
              </p:cNvPr>
              <p:cNvSpPr txBox="1"/>
              <p:nvPr/>
            </p:nvSpPr>
            <p:spPr>
              <a:xfrm>
                <a:off x="335360" y="188640"/>
                <a:ext cx="1463376" cy="1107996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</m:t>
                      </m:r>
                    </m:oMath>
                  </m:oMathPara>
                </a14:m>
                <a:endParaRPr kumimoji="0" lang="en-GB" sz="66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7053536-14C3-A728-7F42-1715707D2F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188640"/>
                <a:ext cx="146337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val 9">
            <a:extLst>
              <a:ext uri="{FF2B5EF4-FFF2-40B4-BE49-F238E27FC236}">
                <a16:creationId xmlns:a16="http://schemas.microsoft.com/office/drawing/2014/main" id="{0B5948F2-F5A8-A643-B620-0A9CED158779}"/>
              </a:ext>
            </a:extLst>
          </p:cNvPr>
          <p:cNvSpPr/>
          <p:nvPr/>
        </p:nvSpPr>
        <p:spPr>
          <a:xfrm>
            <a:off x="4799856" y="3068960"/>
            <a:ext cx="1393253" cy="136815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4049564-C4EE-4864-1692-27A3718CDACA}"/>
                  </a:ext>
                </a:extLst>
              </p:cNvPr>
              <p:cNvSpPr txBox="1"/>
              <p:nvPr/>
            </p:nvSpPr>
            <p:spPr>
              <a:xfrm>
                <a:off x="4007768" y="1678798"/>
                <a:ext cx="345638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72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7200" b="1" dirty="0">
                    <a:solidFill>
                      <a:srgbClr val="FF0000"/>
                    </a:solidFill>
                  </a:rPr>
                  <a:t>5 ms</a:t>
                </a:r>
                <a:r>
                  <a:rPr lang="en-GB" sz="7200" b="1" baseline="30000" dirty="0">
                    <a:solidFill>
                      <a:srgbClr val="FF0000"/>
                    </a:solidFill>
                  </a:rPr>
                  <a:t>−2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4049564-C4EE-4864-1692-27A3718CDA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1678798"/>
                <a:ext cx="3456384" cy="1200329"/>
              </a:xfrm>
              <a:prstGeom prst="rect">
                <a:avLst/>
              </a:prstGeom>
              <a:blipFill>
                <a:blip r:embed="rId3"/>
                <a:stretch>
                  <a:fillRect t="-19289" r="-2469" b="-411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385FE0-8CA1-A323-6CAC-A485971DE12F}"/>
                  </a:ext>
                </a:extLst>
              </p:cNvPr>
              <p:cNvSpPr txBox="1"/>
              <p:nvPr/>
            </p:nvSpPr>
            <p:spPr>
              <a:xfrm>
                <a:off x="4264023" y="4888804"/>
                <a:ext cx="175997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72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385FE0-8CA1-A323-6CAC-A485971DE1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4023" y="4888804"/>
                <a:ext cx="1759970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C42EFDDD-D8B8-DCCB-E59E-A7E17099EE8E}"/>
              </a:ext>
            </a:extLst>
          </p:cNvPr>
          <p:cNvSpPr txBox="1"/>
          <p:nvPr/>
        </p:nvSpPr>
        <p:spPr>
          <a:xfrm>
            <a:off x="2135560" y="317848"/>
            <a:ext cx="95050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5200" dirty="0"/>
              <a:t> is the acceleration/deceleration.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B3C7005-6ECF-2D1A-1B50-C32D0EF8F8E9}"/>
              </a:ext>
            </a:extLst>
          </p:cNvPr>
          <p:cNvCxnSpPr>
            <a:cxnSpLocks/>
          </p:cNvCxnSpPr>
          <p:nvPr/>
        </p:nvCxnSpPr>
        <p:spPr>
          <a:xfrm>
            <a:off x="6193109" y="3658119"/>
            <a:ext cx="1487067" cy="0"/>
          </a:xfrm>
          <a:prstGeom prst="straightConnector1">
            <a:avLst/>
          </a:prstGeom>
          <a:ln w="57150">
            <a:solidFill>
              <a:srgbClr val="0000FF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C2DF18-1932-3909-71C3-3F1C43ECF7F6}"/>
                  </a:ext>
                </a:extLst>
              </p:cNvPr>
              <p:cNvSpPr txBox="1"/>
              <p:nvPr/>
            </p:nvSpPr>
            <p:spPr>
              <a:xfrm>
                <a:off x="5951984" y="4931885"/>
                <a:ext cx="1681192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7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−5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C2DF18-1932-3909-71C3-3F1C43ECF7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4931885"/>
                <a:ext cx="1681192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733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22211</TotalTime>
  <Words>1233</Words>
  <Application>Microsoft Office PowerPoint</Application>
  <PresentationFormat>Widescreen</PresentationFormat>
  <Paragraphs>297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816</cp:revision>
  <dcterms:created xsi:type="dcterms:W3CDTF">2013-02-28T07:36:55Z</dcterms:created>
  <dcterms:modified xsi:type="dcterms:W3CDTF">2025-09-10T15:56:09Z</dcterms:modified>
</cp:coreProperties>
</file>