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6" r:id="rId4"/>
    <p:sldId id="262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642B3F-3554-45C4-A678-59606D371DD2}" v="220" dt="2024-11-12T08:06:35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F642B3F-3554-45C4-A678-59606D371DD2}"/>
    <pc:docChg chg="undo custSel addSld delSld modSld sldOrd">
      <pc:chgData name="Stewart Gale" userId="3647ddd2-6040-41ae-a96d-232c23482af8" providerId="ADAL" clId="{4F642B3F-3554-45C4-A678-59606D371DD2}" dt="2024-11-12T08:06:35.982" v="1186"/>
      <pc:docMkLst>
        <pc:docMk/>
      </pc:docMkLst>
      <pc:sldChg chg="addSp delSp modSp mod modAnim">
        <pc:chgData name="Stewart Gale" userId="3647ddd2-6040-41ae-a96d-232c23482af8" providerId="ADAL" clId="{4F642B3F-3554-45C4-A678-59606D371DD2}" dt="2023-10-16T09:54:25.136" v="813" actId="207"/>
        <pc:sldMkLst>
          <pc:docMk/>
          <pc:sldMk cId="2883742457" sldId="256"/>
        </pc:sldMkLst>
        <pc:spChg chg="add del mod">
          <ac:chgData name="Stewart Gale" userId="3647ddd2-6040-41ae-a96d-232c23482af8" providerId="ADAL" clId="{4F642B3F-3554-45C4-A678-59606D371DD2}" dt="2023-10-14T08:11:48.243" v="268" actId="478"/>
          <ac:spMkLst>
            <pc:docMk/>
            <pc:sldMk cId="2883742457" sldId="256"/>
            <ac:spMk id="2" creationId="{4ABA7C4C-029B-1B0A-E4E0-2328F4A91D2F}"/>
          </ac:spMkLst>
        </pc:spChg>
        <pc:graphicFrameChg chg="add mod">
          <ac:chgData name="Stewart Gale" userId="3647ddd2-6040-41ae-a96d-232c23482af8" providerId="ADAL" clId="{4F642B3F-3554-45C4-A678-59606D371DD2}" dt="2023-10-16T09:52:31.982" v="785" actId="1076"/>
          <ac:graphicFrameMkLst>
            <pc:docMk/>
            <pc:sldMk cId="2883742457" sldId="256"/>
            <ac:graphicFrameMk id="2" creationId="{C291D4F1-6B12-7457-B739-CD91D4518A06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2:39.453" v="788" actId="1076"/>
          <ac:graphicFrameMkLst>
            <pc:docMk/>
            <pc:sldMk cId="2883742457" sldId="256"/>
            <ac:graphicFrameMk id="3" creationId="{7938B0B8-155F-09D5-201D-F849D983C9CA}"/>
          </ac:graphicFrameMkLst>
        </pc:graphicFrameChg>
        <pc:graphicFrameChg chg="mod modGraphic">
          <ac:chgData name="Stewart Gale" userId="3647ddd2-6040-41ae-a96d-232c23482af8" providerId="ADAL" clId="{4F642B3F-3554-45C4-A678-59606D371DD2}" dt="2023-10-16T09:54:25.136" v="813" actId="207"/>
          <ac:graphicFrameMkLst>
            <pc:docMk/>
            <pc:sldMk cId="2883742457" sldId="256"/>
            <ac:graphicFrameMk id="4" creationId="{00000000-0000-0000-0000-000000000000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2:47.347" v="791" actId="1076"/>
          <ac:graphicFrameMkLst>
            <pc:docMk/>
            <pc:sldMk cId="2883742457" sldId="256"/>
            <ac:graphicFrameMk id="5" creationId="{0DFEC4A6-CE20-0A91-C42C-C396FAAD0195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3:00.761" v="795" actId="1076"/>
          <ac:graphicFrameMkLst>
            <pc:docMk/>
            <pc:sldMk cId="2883742457" sldId="256"/>
            <ac:graphicFrameMk id="6" creationId="{E4F0D727-1E90-5004-34A6-8F83225D80D9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3:12.897" v="798" actId="1076"/>
          <ac:graphicFrameMkLst>
            <pc:docMk/>
            <pc:sldMk cId="2883742457" sldId="256"/>
            <ac:graphicFrameMk id="7" creationId="{370BAE41-31FF-6A6D-3305-CCF0F3330B74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3:24.849" v="801" actId="1076"/>
          <ac:graphicFrameMkLst>
            <pc:docMk/>
            <pc:sldMk cId="2883742457" sldId="256"/>
            <ac:graphicFrameMk id="8" creationId="{0DCC1B34-9975-EFB6-FB81-B57C9942B592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3:32.768" v="804" actId="1076"/>
          <ac:graphicFrameMkLst>
            <pc:docMk/>
            <pc:sldMk cId="2883742457" sldId="256"/>
            <ac:graphicFrameMk id="9" creationId="{E0E145FF-528C-0A13-5661-A1C846B4C438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3:40.757" v="807" actId="1076"/>
          <ac:graphicFrameMkLst>
            <pc:docMk/>
            <pc:sldMk cId="2883742457" sldId="256"/>
            <ac:graphicFrameMk id="10" creationId="{1D1568FC-056F-D634-D293-09EE07667307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3:49.244" v="810" actId="1076"/>
          <ac:graphicFrameMkLst>
            <pc:docMk/>
            <pc:sldMk cId="2883742457" sldId="256"/>
            <ac:graphicFrameMk id="11" creationId="{540C5D53-214F-5861-A084-C8412E5C57E7}"/>
          </ac:graphicFrameMkLst>
        </pc:graphicFrameChg>
      </pc:sldChg>
      <pc:sldChg chg="addSp delSp modSp mod ord modAnim">
        <pc:chgData name="Stewart Gale" userId="3647ddd2-6040-41ae-a96d-232c23482af8" providerId="ADAL" clId="{4F642B3F-3554-45C4-A678-59606D371DD2}" dt="2024-11-11T12:39:40.641" v="1117" actId="20577"/>
        <pc:sldMkLst>
          <pc:docMk/>
          <pc:sldMk cId="2532461931" sldId="257"/>
        </pc:sldMkLst>
        <pc:spChg chg="del">
          <ac:chgData name="Stewart Gale" userId="3647ddd2-6040-41ae-a96d-232c23482af8" providerId="ADAL" clId="{4F642B3F-3554-45C4-A678-59606D371DD2}" dt="2023-10-14T07:59:17.126" v="84" actId="478"/>
          <ac:spMkLst>
            <pc:docMk/>
            <pc:sldMk cId="2532461931" sldId="257"/>
            <ac:spMk id="2" creationId="{00000000-0000-0000-0000-000000000000}"/>
          </ac:spMkLst>
        </pc:spChg>
        <pc:graphicFrameChg chg="add mod">
          <ac:chgData name="Stewart Gale" userId="3647ddd2-6040-41ae-a96d-232c23482af8" providerId="ADAL" clId="{4F642B3F-3554-45C4-A678-59606D371DD2}" dt="2023-10-16T09:54:40.509" v="816" actId="1076"/>
          <ac:graphicFrameMkLst>
            <pc:docMk/>
            <pc:sldMk cId="2532461931" sldId="257"/>
            <ac:graphicFrameMk id="2" creationId="{AD6DE69D-D2A1-5539-3D23-68518C4B6051}"/>
          </ac:graphicFrameMkLst>
        </pc:graphicFrameChg>
        <pc:graphicFrameChg chg="add del mod">
          <ac:chgData name="Stewart Gale" userId="3647ddd2-6040-41ae-a96d-232c23482af8" providerId="ADAL" clId="{4F642B3F-3554-45C4-A678-59606D371DD2}" dt="2023-10-14T08:04:31.438" v="171" actId="478"/>
          <ac:graphicFrameMkLst>
            <pc:docMk/>
            <pc:sldMk cId="2532461931" sldId="257"/>
            <ac:graphicFrameMk id="3" creationId="{75DB6E7A-BC72-D5DE-A0BB-7F40177F0A98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4:47.951" v="819" actId="1076"/>
          <ac:graphicFrameMkLst>
            <pc:docMk/>
            <pc:sldMk cId="2532461931" sldId="257"/>
            <ac:graphicFrameMk id="3" creationId="{E74CFD82-24A4-46CC-60AB-F501F650378A}"/>
          </ac:graphicFrameMkLst>
        </pc:graphicFrameChg>
        <pc:graphicFrameChg chg="del">
          <ac:chgData name="Stewart Gale" userId="3647ddd2-6040-41ae-a96d-232c23482af8" providerId="ADAL" clId="{4F642B3F-3554-45C4-A678-59606D371DD2}" dt="2023-10-14T07:57:14.374" v="36" actId="478"/>
          <ac:graphicFrameMkLst>
            <pc:docMk/>
            <pc:sldMk cId="2532461931" sldId="257"/>
            <ac:graphicFrameMk id="4" creationId="{00000000-0000-0000-0000-000000000000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4:56.962" v="822" actId="1076"/>
          <ac:graphicFrameMkLst>
            <pc:docMk/>
            <pc:sldMk cId="2532461931" sldId="257"/>
            <ac:graphicFrameMk id="4" creationId="{36EDEDDE-CA9F-9737-4766-6CEFC1D0694A}"/>
          </ac:graphicFrameMkLst>
        </pc:graphicFrameChg>
        <pc:graphicFrameChg chg="add mod modGraphic">
          <ac:chgData name="Stewart Gale" userId="3647ddd2-6040-41ae-a96d-232c23482af8" providerId="ADAL" clId="{4F642B3F-3554-45C4-A678-59606D371DD2}" dt="2024-11-11T12:39:40.641" v="1117" actId="20577"/>
          <ac:graphicFrameMkLst>
            <pc:docMk/>
            <pc:sldMk cId="2532461931" sldId="257"/>
            <ac:graphicFrameMk id="5" creationId="{7FDD0F65-8E55-C434-B0B4-D55C35ABDFEB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5:04.564" v="825" actId="1076"/>
          <ac:graphicFrameMkLst>
            <pc:docMk/>
            <pc:sldMk cId="2532461931" sldId="257"/>
            <ac:graphicFrameMk id="6" creationId="{E54FF1EA-F617-B458-DD36-E944052F9D77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5:11.473" v="828" actId="1076"/>
          <ac:graphicFrameMkLst>
            <pc:docMk/>
            <pc:sldMk cId="2532461931" sldId="257"/>
            <ac:graphicFrameMk id="7" creationId="{8E0B2CFF-1DEF-33F7-284E-7AED8B4C6D45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5:19.617" v="831" actId="1076"/>
          <ac:graphicFrameMkLst>
            <pc:docMk/>
            <pc:sldMk cId="2532461931" sldId="257"/>
            <ac:graphicFrameMk id="8" creationId="{61461064-E581-E650-6DC5-291279F343BB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5:27.421" v="834" actId="1076"/>
          <ac:graphicFrameMkLst>
            <pc:docMk/>
            <pc:sldMk cId="2532461931" sldId="257"/>
            <ac:graphicFrameMk id="9" creationId="{AFF292A6-57B6-6E1C-E8B3-53577D241BA1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5:35.898" v="837" actId="1076"/>
          <ac:graphicFrameMkLst>
            <pc:docMk/>
            <pc:sldMk cId="2532461931" sldId="257"/>
            <ac:graphicFrameMk id="10" creationId="{0A381A94-036E-17F1-58A4-E65F56F6C6EB}"/>
          </ac:graphicFrameMkLst>
        </pc:graphicFrameChg>
        <pc:graphicFrameChg chg="add mod">
          <ac:chgData name="Stewart Gale" userId="3647ddd2-6040-41ae-a96d-232c23482af8" providerId="ADAL" clId="{4F642B3F-3554-45C4-A678-59606D371DD2}" dt="2023-10-16T09:55:45.052" v="840" actId="1076"/>
          <ac:graphicFrameMkLst>
            <pc:docMk/>
            <pc:sldMk cId="2532461931" sldId="257"/>
            <ac:graphicFrameMk id="11" creationId="{BB3A4E13-2209-A4A0-DC48-7974FEACD687}"/>
          </ac:graphicFrameMkLst>
        </pc:graphicFrameChg>
      </pc:sldChg>
      <pc:sldChg chg="addSp delSp modSp mod modAnim">
        <pc:chgData name="Stewart Gale" userId="3647ddd2-6040-41ae-a96d-232c23482af8" providerId="ADAL" clId="{4F642B3F-3554-45C4-A678-59606D371DD2}" dt="2024-11-12T08:06:35.982" v="1186"/>
        <pc:sldMkLst>
          <pc:docMk/>
          <pc:sldMk cId="2243913905" sldId="258"/>
        </pc:sldMkLst>
        <pc:spChg chg="del">
          <ac:chgData name="Stewart Gale" userId="3647ddd2-6040-41ae-a96d-232c23482af8" providerId="ADAL" clId="{4F642B3F-3554-45C4-A678-59606D371DD2}" dt="2023-10-14T08:14:08.376" v="350" actId="478"/>
          <ac:spMkLst>
            <pc:docMk/>
            <pc:sldMk cId="2243913905" sldId="258"/>
            <ac:spMk id="3" creationId="{00000000-0000-0000-0000-000000000000}"/>
          </ac:spMkLst>
        </pc:spChg>
        <pc:spChg chg="add mod">
          <ac:chgData name="Stewart Gale" userId="3647ddd2-6040-41ae-a96d-232c23482af8" providerId="ADAL" clId="{4F642B3F-3554-45C4-A678-59606D371DD2}" dt="2023-10-16T10:09:07.387" v="966" actId="1076"/>
          <ac:spMkLst>
            <pc:docMk/>
            <pc:sldMk cId="2243913905" sldId="258"/>
            <ac:spMk id="3" creationId="{657FA903-C8DC-B1A2-4863-0353667FD573}"/>
          </ac:spMkLst>
        </pc:spChg>
        <pc:spChg chg="add mod">
          <ac:chgData name="Stewart Gale" userId="3647ddd2-6040-41ae-a96d-232c23482af8" providerId="ADAL" clId="{4F642B3F-3554-45C4-A678-59606D371DD2}" dt="2023-10-16T10:02:33.451" v="917" actId="14100"/>
          <ac:spMkLst>
            <pc:docMk/>
            <pc:sldMk cId="2243913905" sldId="258"/>
            <ac:spMk id="6" creationId="{5825D104-83D6-0504-96EC-C1E328189BA9}"/>
          </ac:spMkLst>
        </pc:spChg>
        <pc:spChg chg="add mod">
          <ac:chgData name="Stewart Gale" userId="3647ddd2-6040-41ae-a96d-232c23482af8" providerId="ADAL" clId="{4F642B3F-3554-45C4-A678-59606D371DD2}" dt="2023-10-16T10:10:57.764" v="979" actId="1076"/>
          <ac:spMkLst>
            <pc:docMk/>
            <pc:sldMk cId="2243913905" sldId="258"/>
            <ac:spMk id="8" creationId="{81B6C9EA-7B4B-5029-12AD-E825DF3518A6}"/>
          </ac:spMkLst>
        </pc:spChg>
        <pc:spChg chg="add mod">
          <ac:chgData name="Stewart Gale" userId="3647ddd2-6040-41ae-a96d-232c23482af8" providerId="ADAL" clId="{4F642B3F-3554-45C4-A678-59606D371DD2}" dt="2023-10-16T10:10:52.009" v="977" actId="1076"/>
          <ac:spMkLst>
            <pc:docMk/>
            <pc:sldMk cId="2243913905" sldId="258"/>
            <ac:spMk id="10" creationId="{271E306C-AA62-0BA8-BB33-C44ACBF0E6AA}"/>
          </ac:spMkLst>
        </pc:spChg>
        <pc:spChg chg="add mod">
          <ac:chgData name="Stewart Gale" userId="3647ddd2-6040-41ae-a96d-232c23482af8" providerId="ADAL" clId="{4F642B3F-3554-45C4-A678-59606D371DD2}" dt="2023-10-16T10:11:21.039" v="984" actId="1076"/>
          <ac:spMkLst>
            <pc:docMk/>
            <pc:sldMk cId="2243913905" sldId="258"/>
            <ac:spMk id="12" creationId="{B7E30157-2160-84D5-2A84-BDC67FBB0DEB}"/>
          </ac:spMkLst>
        </pc:spChg>
        <pc:spChg chg="add mod">
          <ac:chgData name="Stewart Gale" userId="3647ddd2-6040-41ae-a96d-232c23482af8" providerId="ADAL" clId="{4F642B3F-3554-45C4-A678-59606D371DD2}" dt="2023-10-16T10:11:41.810" v="988" actId="1076"/>
          <ac:spMkLst>
            <pc:docMk/>
            <pc:sldMk cId="2243913905" sldId="258"/>
            <ac:spMk id="14" creationId="{B40E3051-2401-C0D4-3AEA-F24CD4CD76DB}"/>
          </ac:spMkLst>
        </pc:spChg>
        <pc:spChg chg="add mod">
          <ac:chgData name="Stewart Gale" userId="3647ddd2-6040-41ae-a96d-232c23482af8" providerId="ADAL" clId="{4F642B3F-3554-45C4-A678-59606D371DD2}" dt="2023-10-16T10:11:59.765" v="993" actId="14100"/>
          <ac:spMkLst>
            <pc:docMk/>
            <pc:sldMk cId="2243913905" sldId="258"/>
            <ac:spMk id="16" creationId="{1F89F033-D473-35DB-B9CB-1099E21FD838}"/>
          </ac:spMkLst>
        </pc:spChg>
        <pc:spChg chg="add mod">
          <ac:chgData name="Stewart Gale" userId="3647ddd2-6040-41ae-a96d-232c23482af8" providerId="ADAL" clId="{4F642B3F-3554-45C4-A678-59606D371DD2}" dt="2024-11-12T08:06:35.982" v="1186"/>
          <ac:spMkLst>
            <pc:docMk/>
            <pc:sldMk cId="2243913905" sldId="258"/>
            <ac:spMk id="18" creationId="{D1B13323-F450-9D19-01CF-84867601ADB8}"/>
          </ac:spMkLst>
        </pc:spChg>
        <pc:graphicFrameChg chg="mod modGraphic">
          <ac:chgData name="Stewart Gale" userId="3647ddd2-6040-41ae-a96d-232c23482af8" providerId="ADAL" clId="{4F642B3F-3554-45C4-A678-59606D371DD2}" dt="2024-11-11T12:40:01.937" v="1140" actId="20577"/>
          <ac:graphicFrameMkLst>
            <pc:docMk/>
            <pc:sldMk cId="2243913905" sldId="258"/>
            <ac:graphicFrameMk id="4" creationId="{00000000-0000-0000-0000-000000000000}"/>
          </ac:graphicFrameMkLst>
        </pc:graphicFrameChg>
      </pc:sldChg>
      <pc:sldChg chg="addSp delSp modSp del mod modAnim">
        <pc:chgData name="Stewart Gale" userId="3647ddd2-6040-41ae-a96d-232c23482af8" providerId="ADAL" clId="{4F642B3F-3554-45C4-A678-59606D371DD2}" dt="2023-10-16T10:30:42.182" v="1055" actId="2696"/>
        <pc:sldMkLst>
          <pc:docMk/>
          <pc:sldMk cId="1677365018" sldId="259"/>
        </pc:sldMkLst>
        <pc:spChg chg="add del">
          <ac:chgData name="Stewart Gale" userId="3647ddd2-6040-41ae-a96d-232c23482af8" providerId="ADAL" clId="{4F642B3F-3554-45C4-A678-59606D371DD2}" dt="2023-10-16T09:44:52.940" v="591" actId="22"/>
          <ac:spMkLst>
            <pc:docMk/>
            <pc:sldMk cId="1677365018" sldId="259"/>
            <ac:spMk id="3" creationId="{317059C1-6863-B325-1E85-5FD67E1BEB9C}"/>
          </ac:spMkLst>
        </pc:spChg>
        <pc:spChg chg="mod">
          <ac:chgData name="Stewart Gale" userId="3647ddd2-6040-41ae-a96d-232c23482af8" providerId="ADAL" clId="{4F642B3F-3554-45C4-A678-59606D371DD2}" dt="2023-10-16T10:15:32.533" v="1008" actId="1076"/>
          <ac:spMkLst>
            <pc:docMk/>
            <pc:sldMk cId="1677365018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4F642B3F-3554-45C4-A678-59606D371DD2}" dt="2023-10-16T10:15:39.026" v="1009" actId="1076"/>
          <ac:spMkLst>
            <pc:docMk/>
            <pc:sldMk cId="1677365018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4F642B3F-3554-45C4-A678-59606D371DD2}" dt="2023-10-16T10:15:32.533" v="1008" actId="1076"/>
          <ac:spMkLst>
            <pc:docMk/>
            <pc:sldMk cId="1677365018" sldId="259"/>
            <ac:spMk id="7" creationId="{00000000-0000-0000-0000-000000000000}"/>
          </ac:spMkLst>
        </pc:spChg>
        <pc:spChg chg="mod">
          <ac:chgData name="Stewart Gale" userId="3647ddd2-6040-41ae-a96d-232c23482af8" providerId="ADAL" clId="{4F642B3F-3554-45C4-A678-59606D371DD2}" dt="2023-10-16T10:15:42.400" v="1010" actId="1076"/>
          <ac:spMkLst>
            <pc:docMk/>
            <pc:sldMk cId="1677365018" sldId="259"/>
            <ac:spMk id="8" creationId="{00000000-0000-0000-0000-000000000000}"/>
          </ac:spMkLst>
        </pc:spChg>
        <pc:spChg chg="mod">
          <ac:chgData name="Stewart Gale" userId="3647ddd2-6040-41ae-a96d-232c23482af8" providerId="ADAL" clId="{4F642B3F-3554-45C4-A678-59606D371DD2}" dt="2023-10-16T10:15:44.404" v="1012" actId="1076"/>
          <ac:spMkLst>
            <pc:docMk/>
            <pc:sldMk cId="1677365018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4F642B3F-3554-45C4-A678-59606D371DD2}" dt="2023-10-16T10:15:46.770" v="1013" actId="1076"/>
          <ac:spMkLst>
            <pc:docMk/>
            <pc:sldMk cId="1677365018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4F642B3F-3554-45C4-A678-59606D371DD2}" dt="2023-10-16T10:15:56.229" v="1014" actId="1076"/>
          <ac:spMkLst>
            <pc:docMk/>
            <pc:sldMk cId="1677365018" sldId="259"/>
            <ac:spMk id="11" creationId="{00000000-0000-0000-0000-000000000000}"/>
          </ac:spMkLst>
        </pc:spChg>
        <pc:spChg chg="add mod">
          <ac:chgData name="Stewart Gale" userId="3647ddd2-6040-41ae-a96d-232c23482af8" providerId="ADAL" clId="{4F642B3F-3554-45C4-A678-59606D371DD2}" dt="2023-10-16T09:52:09.706" v="782" actId="1076"/>
          <ac:spMkLst>
            <pc:docMk/>
            <pc:sldMk cId="1677365018" sldId="259"/>
            <ac:spMk id="13" creationId="{C2568F0D-92A5-5476-B516-1377575154EA}"/>
          </ac:spMkLst>
        </pc:spChg>
        <pc:spChg chg="add mod">
          <ac:chgData name="Stewart Gale" userId="3647ddd2-6040-41ae-a96d-232c23482af8" providerId="ADAL" clId="{4F642B3F-3554-45C4-A678-59606D371DD2}" dt="2023-10-16T09:52:09.706" v="782" actId="1076"/>
          <ac:spMkLst>
            <pc:docMk/>
            <pc:sldMk cId="1677365018" sldId="259"/>
            <ac:spMk id="14" creationId="{5D8351D7-396A-0CDC-4366-7983483EC321}"/>
          </ac:spMkLst>
        </pc:spChg>
        <pc:spChg chg="add mod">
          <ac:chgData name="Stewart Gale" userId="3647ddd2-6040-41ae-a96d-232c23482af8" providerId="ADAL" clId="{4F642B3F-3554-45C4-A678-59606D371DD2}" dt="2023-10-16T09:52:09.706" v="782" actId="1076"/>
          <ac:spMkLst>
            <pc:docMk/>
            <pc:sldMk cId="1677365018" sldId="259"/>
            <ac:spMk id="15" creationId="{2773DCF7-F8E0-D456-6BDA-708A2F785E82}"/>
          </ac:spMkLst>
        </pc:spChg>
        <pc:spChg chg="add mod">
          <ac:chgData name="Stewart Gale" userId="3647ddd2-6040-41ae-a96d-232c23482af8" providerId="ADAL" clId="{4F642B3F-3554-45C4-A678-59606D371DD2}" dt="2023-10-16T09:52:09.706" v="782" actId="1076"/>
          <ac:spMkLst>
            <pc:docMk/>
            <pc:sldMk cId="1677365018" sldId="259"/>
            <ac:spMk id="16" creationId="{8A2C329C-79C2-86BE-A045-8954E24E4B96}"/>
          </ac:spMkLst>
        </pc:spChg>
        <pc:spChg chg="add mod">
          <ac:chgData name="Stewart Gale" userId="3647ddd2-6040-41ae-a96d-232c23482af8" providerId="ADAL" clId="{4F642B3F-3554-45C4-A678-59606D371DD2}" dt="2023-10-16T09:52:09.706" v="782" actId="1076"/>
          <ac:spMkLst>
            <pc:docMk/>
            <pc:sldMk cId="1677365018" sldId="259"/>
            <ac:spMk id="17" creationId="{A9608A9A-713F-EB24-7C17-E20CA31DA537}"/>
          </ac:spMkLst>
        </pc:spChg>
        <pc:spChg chg="add mod">
          <ac:chgData name="Stewart Gale" userId="3647ddd2-6040-41ae-a96d-232c23482af8" providerId="ADAL" clId="{4F642B3F-3554-45C4-A678-59606D371DD2}" dt="2023-10-16T09:52:09.706" v="782" actId="1076"/>
          <ac:spMkLst>
            <pc:docMk/>
            <pc:sldMk cId="1677365018" sldId="259"/>
            <ac:spMk id="18" creationId="{8DEE894C-85F2-36E3-869F-04FA91E9B201}"/>
          </ac:spMkLst>
        </pc:spChg>
        <pc:spChg chg="add mod">
          <ac:chgData name="Stewart Gale" userId="3647ddd2-6040-41ae-a96d-232c23482af8" providerId="ADAL" clId="{4F642B3F-3554-45C4-A678-59606D371DD2}" dt="2023-10-16T09:52:09.706" v="782" actId="1076"/>
          <ac:spMkLst>
            <pc:docMk/>
            <pc:sldMk cId="1677365018" sldId="259"/>
            <ac:spMk id="19" creationId="{7BD6C13A-496E-1E53-97A1-44D62736C6C5}"/>
          </ac:spMkLst>
        </pc:spChg>
        <pc:spChg chg="add mod">
          <ac:chgData name="Stewart Gale" userId="3647ddd2-6040-41ae-a96d-232c23482af8" providerId="ADAL" clId="{4F642B3F-3554-45C4-A678-59606D371DD2}" dt="2023-10-16T09:51:59.511" v="781" actId="113"/>
          <ac:spMkLst>
            <pc:docMk/>
            <pc:sldMk cId="1677365018" sldId="259"/>
            <ac:spMk id="20" creationId="{1D0E2829-4322-B7FB-48AD-F380B5AB9185}"/>
          </ac:spMkLst>
        </pc:spChg>
        <pc:picChg chg="mod modCrop">
          <ac:chgData name="Stewart Gale" userId="3647ddd2-6040-41ae-a96d-232c23482af8" providerId="ADAL" clId="{4F642B3F-3554-45C4-A678-59606D371DD2}" dt="2023-10-16T09:51:52.757" v="778" actId="1076"/>
          <ac:picMkLst>
            <pc:docMk/>
            <pc:sldMk cId="1677365018" sldId="259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4F642B3F-3554-45C4-A678-59606D371DD2}" dt="2023-10-16T10:17:14.121" v="1018" actId="1076"/>
        <pc:sldMkLst>
          <pc:docMk/>
          <pc:sldMk cId="2638607588" sldId="260"/>
        </pc:sldMkLst>
        <pc:spChg chg="mod">
          <ac:chgData name="Stewart Gale" userId="3647ddd2-6040-41ae-a96d-232c23482af8" providerId="ADAL" clId="{4F642B3F-3554-45C4-A678-59606D371DD2}" dt="2023-10-16T10:17:14.121" v="1018" actId="1076"/>
          <ac:spMkLst>
            <pc:docMk/>
            <pc:sldMk cId="2638607588" sldId="260"/>
            <ac:spMk id="4" creationId="{00000000-0000-0000-0000-000000000000}"/>
          </ac:spMkLst>
        </pc:spChg>
      </pc:sldChg>
      <pc:sldChg chg="addSp delSp modSp mod">
        <pc:chgData name="Stewart Gale" userId="3647ddd2-6040-41ae-a96d-232c23482af8" providerId="ADAL" clId="{4F642B3F-3554-45C4-A678-59606D371DD2}" dt="2024-11-12T04:16:25.857" v="1184" actId="1076"/>
        <pc:sldMkLst>
          <pc:docMk/>
          <pc:sldMk cId="1792522105" sldId="261"/>
        </pc:sldMkLst>
        <pc:picChg chg="add mod modCrop">
          <ac:chgData name="Stewart Gale" userId="3647ddd2-6040-41ae-a96d-232c23482af8" providerId="ADAL" clId="{4F642B3F-3554-45C4-A678-59606D371DD2}" dt="2024-11-12T04:16:25.857" v="1184" actId="1076"/>
          <ac:picMkLst>
            <pc:docMk/>
            <pc:sldMk cId="1792522105" sldId="261"/>
            <ac:picMk id="3" creationId="{3F4DB48E-5CC0-3C1E-A559-4DE150690AD4}"/>
          </ac:picMkLst>
        </pc:picChg>
        <pc:picChg chg="add del mod modCrop">
          <ac:chgData name="Stewart Gale" userId="3647ddd2-6040-41ae-a96d-232c23482af8" providerId="ADAL" clId="{4F642B3F-3554-45C4-A678-59606D371DD2}" dt="2024-11-11T12:40:12.096" v="1142" actId="478"/>
          <ac:picMkLst>
            <pc:docMk/>
            <pc:sldMk cId="1792522105" sldId="261"/>
            <ac:picMk id="3" creationId="{BAAA9E95-A8F4-4093-950A-3D737AA73A6F}"/>
          </ac:picMkLst>
        </pc:picChg>
        <pc:picChg chg="del">
          <ac:chgData name="Stewart Gale" userId="3647ddd2-6040-41ae-a96d-232c23482af8" providerId="ADAL" clId="{4F642B3F-3554-45C4-A678-59606D371DD2}" dt="2023-10-16T09:43:53.957" v="583" actId="478"/>
          <ac:picMkLst>
            <pc:docMk/>
            <pc:sldMk cId="1792522105" sldId="261"/>
            <ac:picMk id="4" creationId="{00000000-0000-0000-0000-000000000000}"/>
          </ac:picMkLst>
        </pc:picChg>
        <pc:picChg chg="add del mod modCrop">
          <ac:chgData name="Stewart Gale" userId="3647ddd2-6040-41ae-a96d-232c23482af8" providerId="ADAL" clId="{4F642B3F-3554-45C4-A678-59606D371DD2}" dt="2024-11-12T04:16:05.387" v="1177" actId="478"/>
          <ac:picMkLst>
            <pc:docMk/>
            <pc:sldMk cId="1792522105" sldId="261"/>
            <ac:picMk id="4" creationId="{A161329A-E4CA-E86B-6010-A879125541F9}"/>
          </ac:picMkLst>
        </pc:picChg>
        <pc:picChg chg="del">
          <ac:chgData name="Stewart Gale" userId="3647ddd2-6040-41ae-a96d-232c23482af8" providerId="ADAL" clId="{4F642B3F-3554-45C4-A678-59606D371DD2}" dt="2023-10-16T09:43:55.552" v="584" actId="478"/>
          <ac:picMkLst>
            <pc:docMk/>
            <pc:sldMk cId="1792522105" sldId="261"/>
            <ac:picMk id="5" creationId="{00000000-0000-0000-0000-000000000000}"/>
          </ac:picMkLst>
        </pc:picChg>
        <pc:picChg chg="del">
          <ac:chgData name="Stewart Gale" userId="3647ddd2-6040-41ae-a96d-232c23482af8" providerId="ADAL" clId="{4F642B3F-3554-45C4-A678-59606D371DD2}" dt="2023-10-16T09:43:56.934" v="585" actId="478"/>
          <ac:picMkLst>
            <pc:docMk/>
            <pc:sldMk cId="1792522105" sldId="261"/>
            <ac:picMk id="6" creationId="{00000000-0000-0000-0000-000000000000}"/>
          </ac:picMkLst>
        </pc:picChg>
        <pc:picChg chg="add mod modCrop">
          <ac:chgData name="Stewart Gale" userId="3647ddd2-6040-41ae-a96d-232c23482af8" providerId="ADAL" clId="{4F642B3F-3554-45C4-A678-59606D371DD2}" dt="2024-11-11T12:44:07.886" v="1159" actId="1076"/>
          <ac:picMkLst>
            <pc:docMk/>
            <pc:sldMk cId="1792522105" sldId="261"/>
            <ac:picMk id="6" creationId="{DC290F33-5ACD-06DD-066E-5EBBBFE89597}"/>
          </ac:picMkLst>
        </pc:picChg>
        <pc:picChg chg="del">
          <ac:chgData name="Stewart Gale" userId="3647ddd2-6040-41ae-a96d-232c23482af8" providerId="ADAL" clId="{4F642B3F-3554-45C4-A678-59606D371DD2}" dt="2023-10-16T09:43:58.342" v="586" actId="478"/>
          <ac:picMkLst>
            <pc:docMk/>
            <pc:sldMk cId="1792522105" sldId="261"/>
            <ac:picMk id="7" creationId="{00000000-0000-0000-0000-000000000000}"/>
          </ac:picMkLst>
        </pc:picChg>
        <pc:picChg chg="add del mod modCrop">
          <ac:chgData name="Stewart Gale" userId="3647ddd2-6040-41ae-a96d-232c23482af8" providerId="ADAL" clId="{4F642B3F-3554-45C4-A678-59606D371DD2}" dt="2024-11-11T12:40:10.930" v="1141" actId="478"/>
          <ac:picMkLst>
            <pc:docMk/>
            <pc:sldMk cId="1792522105" sldId="261"/>
            <ac:picMk id="8" creationId="{5B1E98A4-4F66-61A6-1433-001C2013D366}"/>
          </ac:picMkLst>
        </pc:picChg>
      </pc:sldChg>
      <pc:sldChg chg="modSp add del mod ord">
        <pc:chgData name="Stewart Gale" userId="3647ddd2-6040-41ae-a96d-232c23482af8" providerId="ADAL" clId="{4F642B3F-3554-45C4-A678-59606D371DD2}" dt="2023-10-14T08:02:17.097" v="122" actId="47"/>
        <pc:sldMkLst>
          <pc:docMk/>
          <pc:sldMk cId="1597972301" sldId="262"/>
        </pc:sldMkLst>
        <pc:graphicFrameChg chg="mod modGraphic">
          <ac:chgData name="Stewart Gale" userId="3647ddd2-6040-41ae-a96d-232c23482af8" providerId="ADAL" clId="{4F642B3F-3554-45C4-A678-59606D371DD2}" dt="2023-10-14T08:02:14.588" v="121" actId="21"/>
          <ac:graphicFrameMkLst>
            <pc:docMk/>
            <pc:sldMk cId="1597972301" sldId="262"/>
            <ac:graphicFrameMk id="4" creationId="{00000000-0000-0000-0000-000000000000}"/>
          </ac:graphicFrameMkLst>
        </pc:graphicFrameChg>
      </pc:sldChg>
      <pc:sldChg chg="addSp delSp modSp add mod ord modAnim">
        <pc:chgData name="Stewart Gale" userId="3647ddd2-6040-41ae-a96d-232c23482af8" providerId="ADAL" clId="{4F642B3F-3554-45C4-A678-59606D371DD2}" dt="2024-11-12T04:15:10.277" v="1176" actId="20577"/>
        <pc:sldMkLst>
          <pc:docMk/>
          <pc:sldMk cId="3682294987" sldId="262"/>
        </pc:sldMkLst>
        <pc:spChg chg="add del">
          <ac:chgData name="Stewart Gale" userId="3647ddd2-6040-41ae-a96d-232c23482af8" providerId="ADAL" clId="{4F642B3F-3554-45C4-A678-59606D371DD2}" dt="2023-10-16T09:56:45.731" v="853" actId="22"/>
          <ac:spMkLst>
            <pc:docMk/>
            <pc:sldMk cId="3682294987" sldId="262"/>
            <ac:spMk id="3" creationId="{8530DF75-6AFF-8EDE-B7B6-7D86E3982852}"/>
          </ac:spMkLst>
        </pc:spChg>
        <pc:spChg chg="add mod">
          <ac:chgData name="Stewart Gale" userId="3647ddd2-6040-41ae-a96d-232c23482af8" providerId="ADAL" clId="{4F642B3F-3554-45C4-A678-59606D371DD2}" dt="2023-10-16T09:57:15.295" v="859" actId="1076"/>
          <ac:spMkLst>
            <pc:docMk/>
            <pc:sldMk cId="3682294987" sldId="262"/>
            <ac:spMk id="6" creationId="{2E51A833-5554-4805-FB01-16FDBB1ED5D8}"/>
          </ac:spMkLst>
        </pc:spChg>
        <pc:spChg chg="add mod">
          <ac:chgData name="Stewart Gale" userId="3647ddd2-6040-41ae-a96d-232c23482af8" providerId="ADAL" clId="{4F642B3F-3554-45C4-A678-59606D371DD2}" dt="2023-10-16T10:06:53.567" v="956" actId="20577"/>
          <ac:spMkLst>
            <pc:docMk/>
            <pc:sldMk cId="3682294987" sldId="262"/>
            <ac:spMk id="8" creationId="{3EE81238-1162-DFBA-E061-C6C683B2F5F1}"/>
          </ac:spMkLst>
        </pc:spChg>
        <pc:spChg chg="add mod">
          <ac:chgData name="Stewart Gale" userId="3647ddd2-6040-41ae-a96d-232c23482af8" providerId="ADAL" clId="{4F642B3F-3554-45C4-A678-59606D371DD2}" dt="2023-10-16T09:57:44.784" v="867" actId="1076"/>
          <ac:spMkLst>
            <pc:docMk/>
            <pc:sldMk cId="3682294987" sldId="262"/>
            <ac:spMk id="10" creationId="{E4D35104-A2F8-AC70-9362-BF1BEAA66DC4}"/>
          </ac:spMkLst>
        </pc:spChg>
        <pc:spChg chg="add mod">
          <ac:chgData name="Stewart Gale" userId="3647ddd2-6040-41ae-a96d-232c23482af8" providerId="ADAL" clId="{4F642B3F-3554-45C4-A678-59606D371DD2}" dt="2023-10-16T09:57:54.222" v="871" actId="1076"/>
          <ac:spMkLst>
            <pc:docMk/>
            <pc:sldMk cId="3682294987" sldId="262"/>
            <ac:spMk id="12" creationId="{2683E458-8C0D-FB80-34A4-87C814851A5B}"/>
          </ac:spMkLst>
        </pc:spChg>
        <pc:spChg chg="add mod">
          <ac:chgData name="Stewart Gale" userId="3647ddd2-6040-41ae-a96d-232c23482af8" providerId="ADAL" clId="{4F642B3F-3554-45C4-A678-59606D371DD2}" dt="2023-10-16T09:58:05.999" v="875" actId="1076"/>
          <ac:spMkLst>
            <pc:docMk/>
            <pc:sldMk cId="3682294987" sldId="262"/>
            <ac:spMk id="14" creationId="{3DF15B48-AF44-E879-60C0-FCDBAC98DFA1}"/>
          </ac:spMkLst>
        </pc:spChg>
        <pc:spChg chg="add mod">
          <ac:chgData name="Stewart Gale" userId="3647ddd2-6040-41ae-a96d-232c23482af8" providerId="ADAL" clId="{4F642B3F-3554-45C4-A678-59606D371DD2}" dt="2023-10-16T09:58:17.347" v="879" actId="1076"/>
          <ac:spMkLst>
            <pc:docMk/>
            <pc:sldMk cId="3682294987" sldId="262"/>
            <ac:spMk id="16" creationId="{18811559-773E-1FBD-54C7-556ECB7F0B58}"/>
          </ac:spMkLst>
        </pc:spChg>
        <pc:spChg chg="add mod">
          <ac:chgData name="Stewart Gale" userId="3647ddd2-6040-41ae-a96d-232c23482af8" providerId="ADAL" clId="{4F642B3F-3554-45C4-A678-59606D371DD2}" dt="2023-10-16T09:58:35.351" v="884" actId="1076"/>
          <ac:spMkLst>
            <pc:docMk/>
            <pc:sldMk cId="3682294987" sldId="262"/>
            <ac:spMk id="18" creationId="{C88A3537-C502-F393-2C14-2671E102A88E}"/>
          </ac:spMkLst>
        </pc:spChg>
        <pc:spChg chg="add mod">
          <ac:chgData name="Stewart Gale" userId="3647ddd2-6040-41ae-a96d-232c23482af8" providerId="ADAL" clId="{4F642B3F-3554-45C4-A678-59606D371DD2}" dt="2023-10-16T09:58:47.544" v="888" actId="1076"/>
          <ac:spMkLst>
            <pc:docMk/>
            <pc:sldMk cId="3682294987" sldId="262"/>
            <ac:spMk id="20" creationId="{234C8CAB-96E2-7B54-5DD1-DDD532FC13F9}"/>
          </ac:spMkLst>
        </pc:spChg>
        <pc:graphicFrameChg chg="mod modGraphic">
          <ac:chgData name="Stewart Gale" userId="3647ddd2-6040-41ae-a96d-232c23482af8" providerId="ADAL" clId="{4F642B3F-3554-45C4-A678-59606D371DD2}" dt="2024-11-12T04:15:10.277" v="1176" actId="20577"/>
          <ac:graphicFrameMkLst>
            <pc:docMk/>
            <pc:sldMk cId="3682294987" sldId="262"/>
            <ac:graphicFrameMk id="4" creationId="{00000000-0000-0000-0000-000000000000}"/>
          </ac:graphicFrameMkLst>
        </pc:graphicFrameChg>
      </pc:sldChg>
      <pc:sldChg chg="delSp new del mod">
        <pc:chgData name="Stewart Gale" userId="3647ddd2-6040-41ae-a96d-232c23482af8" providerId="ADAL" clId="{4F642B3F-3554-45C4-A678-59606D371DD2}" dt="2023-10-16T09:51:08.886" v="764" actId="47"/>
        <pc:sldMkLst>
          <pc:docMk/>
          <pc:sldMk cId="2370197105" sldId="263"/>
        </pc:sldMkLst>
        <pc:spChg chg="del">
          <ac:chgData name="Stewart Gale" userId="3647ddd2-6040-41ae-a96d-232c23482af8" providerId="ADAL" clId="{4F642B3F-3554-45C4-A678-59606D371DD2}" dt="2023-10-16T09:44:25.596" v="588" actId="478"/>
          <ac:spMkLst>
            <pc:docMk/>
            <pc:sldMk cId="2370197105" sldId="263"/>
            <ac:spMk id="2" creationId="{E9ADC25D-B9EC-7B5A-8CB6-915F6790943C}"/>
          </ac:spMkLst>
        </pc:spChg>
        <pc:spChg chg="del">
          <ac:chgData name="Stewart Gale" userId="3647ddd2-6040-41ae-a96d-232c23482af8" providerId="ADAL" clId="{4F642B3F-3554-45C4-A678-59606D371DD2}" dt="2023-10-16T09:44:25.596" v="588" actId="478"/>
          <ac:spMkLst>
            <pc:docMk/>
            <pc:sldMk cId="2370197105" sldId="263"/>
            <ac:spMk id="3" creationId="{4455C2D2-4A20-C77C-F201-3385DD1E5D22}"/>
          </ac:spMkLst>
        </pc:spChg>
      </pc:sldChg>
    </pc:docChg>
  </pc:docChgLst>
  <pc:docChgLst>
    <pc:chgData name="Stewart Gale" userId="3647ddd2-6040-41ae-a96d-232c23482af8" providerId="ADAL" clId="{ACAF020F-49E2-433B-A6B8-B3F8B9CAD812}"/>
    <pc:docChg chg="undo custSel modSld">
      <pc:chgData name="Stewart Gale" userId="3647ddd2-6040-41ae-a96d-232c23482af8" providerId="ADAL" clId="{ACAF020F-49E2-433B-A6B8-B3F8B9CAD812}" dt="2021-06-08T05:04:12.695" v="51" actId="1076"/>
      <pc:docMkLst>
        <pc:docMk/>
      </pc:docMkLst>
      <pc:sldChg chg="modSp mod">
        <pc:chgData name="Stewart Gale" userId="3647ddd2-6040-41ae-a96d-232c23482af8" providerId="ADAL" clId="{ACAF020F-49E2-433B-A6B8-B3F8B9CAD812}" dt="2021-06-08T05:04:12.695" v="51" actId="1076"/>
        <pc:sldMkLst>
          <pc:docMk/>
          <pc:sldMk cId="1792522105" sldId="261"/>
        </pc:sldMkLst>
        <pc:picChg chg="mod modCrop">
          <ac:chgData name="Stewart Gale" userId="3647ddd2-6040-41ae-a96d-232c23482af8" providerId="ADAL" clId="{ACAF020F-49E2-433B-A6B8-B3F8B9CAD812}" dt="2021-06-08T05:03:04.450" v="36" actId="732"/>
          <ac:picMkLst>
            <pc:docMk/>
            <pc:sldMk cId="1792522105" sldId="261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ACAF020F-49E2-433B-A6B8-B3F8B9CAD812}" dt="2021-06-08T05:03:25.321" v="43" actId="732"/>
          <ac:picMkLst>
            <pc:docMk/>
            <pc:sldMk cId="1792522105" sldId="261"/>
            <ac:picMk id="5" creationId="{00000000-0000-0000-0000-000000000000}"/>
          </ac:picMkLst>
        </pc:picChg>
        <pc:picChg chg="mod modCrop">
          <ac:chgData name="Stewart Gale" userId="3647ddd2-6040-41ae-a96d-232c23482af8" providerId="ADAL" clId="{ACAF020F-49E2-433B-A6B8-B3F8B9CAD812}" dt="2021-06-08T05:03:45.616" v="48" actId="1076"/>
          <ac:picMkLst>
            <pc:docMk/>
            <pc:sldMk cId="1792522105" sldId="261"/>
            <ac:picMk id="6" creationId="{00000000-0000-0000-0000-000000000000}"/>
          </ac:picMkLst>
        </pc:picChg>
        <pc:picChg chg="mod modCrop">
          <ac:chgData name="Stewart Gale" userId="3647ddd2-6040-41ae-a96d-232c23482af8" providerId="ADAL" clId="{ACAF020F-49E2-433B-A6B8-B3F8B9CAD812}" dt="2021-06-08T05:04:12.695" v="51" actId="1076"/>
          <ac:picMkLst>
            <pc:docMk/>
            <pc:sldMk cId="1792522105" sldId="261"/>
            <ac:picMk id="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25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682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308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415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65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111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715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30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88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76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82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8109D-5E8F-4A6F-B9AF-AA46D744D30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A1B6D-2D46-46BF-BB54-6258EB3909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22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290F33-5ACD-06DD-066E-5EBBBFE895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510" t="20656" r="34141" b="16830"/>
          <a:stretch/>
        </p:blipFill>
        <p:spPr>
          <a:xfrm>
            <a:off x="6483245" y="1053"/>
            <a:ext cx="5246557" cy="6759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4DB48E-5CC0-3C1E-A559-4DE150690A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11" t="27923" r="34090" b="10821"/>
          <a:stretch/>
        </p:blipFill>
        <p:spPr>
          <a:xfrm>
            <a:off x="351183" y="122520"/>
            <a:ext cx="5246557" cy="661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22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3234" y="2047430"/>
            <a:ext cx="85233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38607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840529"/>
              </p:ext>
            </p:extLst>
          </p:nvPr>
        </p:nvGraphicFramePr>
        <p:xfrm>
          <a:off x="254924" y="277091"/>
          <a:ext cx="11133512" cy="6339840"/>
        </p:xfrm>
        <a:graphic>
          <a:graphicData uri="http://schemas.openxmlformats.org/drawingml/2006/table">
            <a:tbl>
              <a:tblPr/>
              <a:tblGrid>
                <a:gridCol w="642475">
                  <a:extLst>
                    <a:ext uri="{9D8B030D-6E8A-4147-A177-3AD203B41FA5}">
                      <a16:colId xmlns:a16="http://schemas.microsoft.com/office/drawing/2014/main" val="1998767677"/>
                    </a:ext>
                  </a:extLst>
                </a:gridCol>
                <a:gridCol w="3796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8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3673516836"/>
                    </a:ext>
                  </a:extLst>
                </a:gridCol>
              </a:tblGrid>
              <a:tr h="572451">
                <a:tc>
                  <a:txBody>
                    <a:bodyPr/>
                    <a:lstStyle/>
                    <a:p>
                      <a:pPr algn="ctr" rtl="0" fontAlgn="ctr"/>
                      <a:endParaRPr lang="en-GB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Equations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Gradient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intercept</a:t>
                      </a:r>
                    </a:p>
                  </a:txBody>
                  <a:tcPr marL="9161" marR="9161" marT="9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821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4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+ 1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821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3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821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5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3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821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+ 3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821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–2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821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2 + 4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821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5 – 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082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7 – 4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037880"/>
                  </a:ext>
                </a:extLst>
              </a:tr>
              <a:tr h="640821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–5 – 2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133443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291D4F1-6B12-7457-B739-CD91D4518A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564684"/>
              </p:ext>
            </p:extLst>
          </p:nvPr>
        </p:nvGraphicFramePr>
        <p:xfrm>
          <a:off x="4693611" y="851461"/>
          <a:ext cx="6694825" cy="640821"/>
        </p:xfrm>
        <a:graphic>
          <a:graphicData uri="http://schemas.openxmlformats.org/drawingml/2006/table">
            <a:tbl>
              <a:tblPr/>
              <a:tblGrid>
                <a:gridCol w="3498918">
                  <a:extLst>
                    <a:ext uri="{9D8B030D-6E8A-4147-A177-3AD203B41FA5}">
                      <a16:colId xmlns:a16="http://schemas.microsoft.com/office/drawing/2014/main" val="31664029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2772242261"/>
                    </a:ext>
                  </a:extLst>
                </a:gridCol>
              </a:tblGrid>
              <a:tr h="640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0959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938B0B8-155F-09D5-201D-F849D983C9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080938"/>
              </p:ext>
            </p:extLst>
          </p:nvPr>
        </p:nvGraphicFramePr>
        <p:xfrm>
          <a:off x="4693610" y="1492282"/>
          <a:ext cx="6694825" cy="640821"/>
        </p:xfrm>
        <a:graphic>
          <a:graphicData uri="http://schemas.openxmlformats.org/drawingml/2006/table">
            <a:tbl>
              <a:tblPr/>
              <a:tblGrid>
                <a:gridCol w="3498918">
                  <a:extLst>
                    <a:ext uri="{9D8B030D-6E8A-4147-A177-3AD203B41FA5}">
                      <a16:colId xmlns:a16="http://schemas.microsoft.com/office/drawing/2014/main" val="1399546432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2147552394"/>
                    </a:ext>
                  </a:extLst>
                </a:gridCol>
              </a:tblGrid>
              <a:tr h="640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25046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DFEC4A6-CE20-0A91-C42C-C396FAAD0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936422"/>
              </p:ext>
            </p:extLst>
          </p:nvPr>
        </p:nvGraphicFramePr>
        <p:xfrm>
          <a:off x="4693609" y="2133103"/>
          <a:ext cx="6694825" cy="640821"/>
        </p:xfrm>
        <a:graphic>
          <a:graphicData uri="http://schemas.openxmlformats.org/drawingml/2006/table">
            <a:tbl>
              <a:tblPr/>
              <a:tblGrid>
                <a:gridCol w="3498918">
                  <a:extLst>
                    <a:ext uri="{9D8B030D-6E8A-4147-A177-3AD203B41FA5}">
                      <a16:colId xmlns:a16="http://schemas.microsoft.com/office/drawing/2014/main" val="836514242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2201535014"/>
                    </a:ext>
                  </a:extLst>
                </a:gridCol>
              </a:tblGrid>
              <a:tr h="640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–3 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99051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4F0D727-1E90-5004-34A6-8F83225D80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359032"/>
              </p:ext>
            </p:extLst>
          </p:nvPr>
        </p:nvGraphicFramePr>
        <p:xfrm>
          <a:off x="4693609" y="2772964"/>
          <a:ext cx="6694825" cy="640821"/>
        </p:xfrm>
        <a:graphic>
          <a:graphicData uri="http://schemas.openxmlformats.org/drawingml/2006/table">
            <a:tbl>
              <a:tblPr/>
              <a:tblGrid>
                <a:gridCol w="3498918">
                  <a:extLst>
                    <a:ext uri="{9D8B030D-6E8A-4147-A177-3AD203B41FA5}">
                      <a16:colId xmlns:a16="http://schemas.microsoft.com/office/drawing/2014/main" val="3959335954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3902724408"/>
                    </a:ext>
                  </a:extLst>
                </a:gridCol>
              </a:tblGrid>
              <a:tr h="640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41196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70BAE41-31FF-6A6D-3305-CCF0F3330B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556635"/>
              </p:ext>
            </p:extLst>
          </p:nvPr>
        </p:nvGraphicFramePr>
        <p:xfrm>
          <a:off x="4693609" y="3413785"/>
          <a:ext cx="6694825" cy="640821"/>
        </p:xfrm>
        <a:graphic>
          <a:graphicData uri="http://schemas.openxmlformats.org/drawingml/2006/table">
            <a:tbl>
              <a:tblPr/>
              <a:tblGrid>
                <a:gridCol w="3498918">
                  <a:extLst>
                    <a:ext uri="{9D8B030D-6E8A-4147-A177-3AD203B41FA5}">
                      <a16:colId xmlns:a16="http://schemas.microsoft.com/office/drawing/2014/main" val="1964860219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3750770979"/>
                    </a:ext>
                  </a:extLst>
                </a:gridCol>
              </a:tblGrid>
              <a:tr h="640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–2 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20265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DCC1B34-9975-EFB6-FB81-B57C9942B5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370593"/>
              </p:ext>
            </p:extLst>
          </p:nvPr>
        </p:nvGraphicFramePr>
        <p:xfrm>
          <a:off x="4693609" y="4053646"/>
          <a:ext cx="6694825" cy="640821"/>
        </p:xfrm>
        <a:graphic>
          <a:graphicData uri="http://schemas.openxmlformats.org/drawingml/2006/table">
            <a:tbl>
              <a:tblPr/>
              <a:tblGrid>
                <a:gridCol w="3498918">
                  <a:extLst>
                    <a:ext uri="{9D8B030D-6E8A-4147-A177-3AD203B41FA5}">
                      <a16:colId xmlns:a16="http://schemas.microsoft.com/office/drawing/2014/main" val="1090410612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461751197"/>
                    </a:ext>
                  </a:extLst>
                </a:gridCol>
              </a:tblGrid>
              <a:tr h="640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26156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0E145FF-528C-0A13-5661-A1C846B4C4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419980"/>
              </p:ext>
            </p:extLst>
          </p:nvPr>
        </p:nvGraphicFramePr>
        <p:xfrm>
          <a:off x="4693607" y="4694467"/>
          <a:ext cx="6694825" cy="640821"/>
        </p:xfrm>
        <a:graphic>
          <a:graphicData uri="http://schemas.openxmlformats.org/drawingml/2006/table">
            <a:tbl>
              <a:tblPr/>
              <a:tblGrid>
                <a:gridCol w="3498918">
                  <a:extLst>
                    <a:ext uri="{9D8B030D-6E8A-4147-A177-3AD203B41FA5}">
                      <a16:colId xmlns:a16="http://schemas.microsoft.com/office/drawing/2014/main" val="373527462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116363628"/>
                    </a:ext>
                  </a:extLst>
                </a:gridCol>
              </a:tblGrid>
              <a:tr h="640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–1 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7161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D1568FC-056F-D634-D293-09EE076673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940815"/>
              </p:ext>
            </p:extLst>
          </p:nvPr>
        </p:nvGraphicFramePr>
        <p:xfrm>
          <a:off x="4693607" y="5334328"/>
          <a:ext cx="6694825" cy="640821"/>
        </p:xfrm>
        <a:graphic>
          <a:graphicData uri="http://schemas.openxmlformats.org/drawingml/2006/table">
            <a:tbl>
              <a:tblPr/>
              <a:tblGrid>
                <a:gridCol w="3498918">
                  <a:extLst>
                    <a:ext uri="{9D8B030D-6E8A-4147-A177-3AD203B41FA5}">
                      <a16:colId xmlns:a16="http://schemas.microsoft.com/office/drawing/2014/main" val="1950268424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542140440"/>
                    </a:ext>
                  </a:extLst>
                </a:gridCol>
              </a:tblGrid>
              <a:tr h="640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–4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0195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40C5D53-214F-5861-A084-C8412E5C57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603601"/>
              </p:ext>
            </p:extLst>
          </p:nvPr>
        </p:nvGraphicFramePr>
        <p:xfrm>
          <a:off x="4693603" y="5974189"/>
          <a:ext cx="6694825" cy="640821"/>
        </p:xfrm>
        <a:graphic>
          <a:graphicData uri="http://schemas.openxmlformats.org/drawingml/2006/table">
            <a:tbl>
              <a:tblPr/>
              <a:tblGrid>
                <a:gridCol w="3498918">
                  <a:extLst>
                    <a:ext uri="{9D8B030D-6E8A-4147-A177-3AD203B41FA5}">
                      <a16:colId xmlns:a16="http://schemas.microsoft.com/office/drawing/2014/main" val="2748432366"/>
                    </a:ext>
                  </a:extLst>
                </a:gridCol>
                <a:gridCol w="3195907">
                  <a:extLst>
                    <a:ext uri="{9D8B030D-6E8A-4147-A177-3AD203B41FA5}">
                      <a16:colId xmlns:a16="http://schemas.microsoft.com/office/drawing/2014/main" val="819374244"/>
                    </a:ext>
                  </a:extLst>
                </a:gridCol>
              </a:tblGrid>
              <a:tr h="64082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–2 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–5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293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374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281195"/>
              </p:ext>
            </p:extLst>
          </p:nvPr>
        </p:nvGraphicFramePr>
        <p:xfrm>
          <a:off x="131483" y="145060"/>
          <a:ext cx="11743764" cy="6444161"/>
        </p:xfrm>
        <a:graphic>
          <a:graphicData uri="http://schemas.openxmlformats.org/drawingml/2006/table">
            <a:tbl>
              <a:tblPr/>
              <a:tblGrid>
                <a:gridCol w="812718">
                  <a:extLst>
                    <a:ext uri="{9D8B030D-6E8A-4147-A177-3AD203B41FA5}">
                      <a16:colId xmlns:a16="http://schemas.microsoft.com/office/drawing/2014/main" val="2962914506"/>
                    </a:ext>
                  </a:extLst>
                </a:gridCol>
                <a:gridCol w="2947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5529">
                  <a:extLst>
                    <a:ext uri="{9D8B030D-6E8A-4147-A177-3AD203B41FA5}">
                      <a16:colId xmlns:a16="http://schemas.microsoft.com/office/drawing/2014/main" val="4238359251"/>
                    </a:ext>
                  </a:extLst>
                </a:gridCol>
                <a:gridCol w="4598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05817">
                <a:tc>
                  <a:txBody>
                    <a:bodyPr/>
                    <a:lstStyle/>
                    <a:p>
                      <a:pPr algn="ctr" rtl="0" fontAlgn="ctr"/>
                      <a:endParaRPr lang="en-GB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Gradient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intercept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Equation</a:t>
                      </a:r>
                    </a:p>
                    <a:p>
                      <a:pPr algn="ctr" fontAlgn="ctr"/>
                      <a:r>
                        <a:rPr lang="en-GB" sz="2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= m</a:t>
                      </a:r>
                      <a:r>
                        <a:rPr lang="en-GB" sz="2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c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–3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–2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–1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19646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E51A833-5554-4805-FB01-16FDBB1ED5D8}"/>
              </a:ext>
            </a:extLst>
          </p:cNvPr>
          <p:cNvSpPr txBox="1"/>
          <p:nvPr/>
        </p:nvSpPr>
        <p:spPr>
          <a:xfrm>
            <a:off x="8313271" y="1032598"/>
            <a:ext cx="27611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3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+ 1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E81238-1162-DFBA-E061-C6C683B2F5F1}"/>
              </a:ext>
            </a:extLst>
          </p:cNvPr>
          <p:cNvSpPr txBox="1"/>
          <p:nvPr/>
        </p:nvSpPr>
        <p:spPr>
          <a:xfrm>
            <a:off x="8414870" y="1690010"/>
            <a:ext cx="22112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lang="en-GB" sz="4000" dirty="0">
                <a:solidFill>
                  <a:srgbClr val="000000"/>
                </a:solidFill>
                <a:latin typeface="Arial" panose="020B0604020202020204" pitchFamily="34" charset="0"/>
              </a:rPr>
              <a:t> + 3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D35104-A2F8-AC70-9362-BF1BEAA66DC4}"/>
              </a:ext>
            </a:extLst>
          </p:cNvPr>
          <p:cNvSpPr txBox="1"/>
          <p:nvPr/>
        </p:nvSpPr>
        <p:spPr>
          <a:xfrm>
            <a:off x="8361082" y="2397896"/>
            <a:ext cx="2844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83E458-8C0D-FB80-34A4-87C814851A5B}"/>
              </a:ext>
            </a:extLst>
          </p:cNvPr>
          <p:cNvSpPr txBox="1"/>
          <p:nvPr/>
        </p:nvSpPr>
        <p:spPr>
          <a:xfrm>
            <a:off x="8414870" y="3128260"/>
            <a:ext cx="16196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5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F15B48-AF44-E879-60C0-FCDBAC98DFA1}"/>
              </a:ext>
            </a:extLst>
          </p:cNvPr>
          <p:cNvSpPr txBox="1"/>
          <p:nvPr/>
        </p:nvSpPr>
        <p:spPr>
          <a:xfrm>
            <a:off x="8414870" y="3785672"/>
            <a:ext cx="13865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811559-773E-1FBD-54C7-556ECB7F0B58}"/>
              </a:ext>
            </a:extLst>
          </p:cNvPr>
          <p:cNvSpPr txBox="1"/>
          <p:nvPr/>
        </p:nvSpPr>
        <p:spPr>
          <a:xfrm>
            <a:off x="8361082" y="4530034"/>
            <a:ext cx="2844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0.5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1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8A3537-C502-F393-2C14-2671E102A88E}"/>
              </a:ext>
            </a:extLst>
          </p:cNvPr>
          <p:cNvSpPr txBox="1"/>
          <p:nvPr/>
        </p:nvSpPr>
        <p:spPr>
          <a:xfrm>
            <a:off x="8265459" y="5223922"/>
            <a:ext cx="26894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2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+ 5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4C8CAB-96E2-7B54-5DD1-DDD532FC13F9}"/>
              </a:ext>
            </a:extLst>
          </p:cNvPr>
          <p:cNvSpPr txBox="1"/>
          <p:nvPr/>
        </p:nvSpPr>
        <p:spPr>
          <a:xfrm>
            <a:off x="8193740" y="5903812"/>
            <a:ext cx="24324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5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 </a:t>
            </a:r>
            <a:r>
              <a:rPr kumimoji="0" lang="en-GB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29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FDD0F65-8E55-C434-B0B4-D55C35ABD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908533"/>
              </p:ext>
            </p:extLst>
          </p:nvPr>
        </p:nvGraphicFramePr>
        <p:xfrm>
          <a:off x="321425" y="249382"/>
          <a:ext cx="11382895" cy="6456217"/>
        </p:xfrm>
        <a:graphic>
          <a:graphicData uri="http://schemas.openxmlformats.org/drawingml/2006/table">
            <a:tbl>
              <a:tblPr/>
              <a:tblGrid>
                <a:gridCol w="647169">
                  <a:extLst>
                    <a:ext uri="{9D8B030D-6E8A-4147-A177-3AD203B41FA5}">
                      <a16:colId xmlns:a16="http://schemas.microsoft.com/office/drawing/2014/main" val="2527260511"/>
                    </a:ext>
                  </a:extLst>
                </a:gridCol>
                <a:gridCol w="3951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7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6187">
                  <a:extLst>
                    <a:ext uri="{9D8B030D-6E8A-4147-A177-3AD203B41FA5}">
                      <a16:colId xmlns:a16="http://schemas.microsoft.com/office/drawing/2014/main" val="3673516836"/>
                    </a:ext>
                  </a:extLst>
                </a:gridCol>
              </a:tblGrid>
              <a:tr h="572222">
                <a:tc>
                  <a:txBody>
                    <a:bodyPr/>
                    <a:lstStyle/>
                    <a:p>
                      <a:pPr algn="ctr" rtl="0" fontAlgn="ctr"/>
                      <a:endParaRPr lang="en-GB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Equations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Gradient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3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intercept</a:t>
                      </a:r>
                    </a:p>
                  </a:txBody>
                  <a:tcPr marL="9161" marR="9161" marT="91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564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4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+ 1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564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3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 0 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564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+ 3 = 5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564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+ 3 = 0 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564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5 = –2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564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8 + 12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564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6 – 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056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9 =  8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037880"/>
                  </a:ext>
                </a:extLst>
              </a:tr>
              <a:tr h="759483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9.</a:t>
                      </a:r>
                    </a:p>
                  </a:txBody>
                  <a:tcPr marL="9161" marR="9161" marT="91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= 5 – 2</a:t>
                      </a:r>
                      <a:r>
                        <a:rPr lang="en-GB" sz="36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GB" sz="3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0" b="0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133443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D6DE69D-D2A1-5539-3D23-68518C4B60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596342"/>
              </p:ext>
            </p:extLst>
          </p:nvPr>
        </p:nvGraphicFramePr>
        <p:xfrm>
          <a:off x="4920468" y="821578"/>
          <a:ext cx="6783852" cy="640564"/>
        </p:xfrm>
        <a:graphic>
          <a:graphicData uri="http://schemas.openxmlformats.org/drawingml/2006/table">
            <a:tbl>
              <a:tblPr/>
              <a:tblGrid>
                <a:gridCol w="3617665">
                  <a:extLst>
                    <a:ext uri="{9D8B030D-6E8A-4147-A177-3AD203B41FA5}">
                      <a16:colId xmlns:a16="http://schemas.microsoft.com/office/drawing/2014/main" val="1337822350"/>
                    </a:ext>
                  </a:extLst>
                </a:gridCol>
                <a:gridCol w="3166187">
                  <a:extLst>
                    <a:ext uri="{9D8B030D-6E8A-4147-A177-3AD203B41FA5}">
                      <a16:colId xmlns:a16="http://schemas.microsoft.com/office/drawing/2014/main" val="3485303694"/>
                    </a:ext>
                  </a:extLst>
                </a:gridCol>
              </a:tblGrid>
              <a:tr h="640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52657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74CFD82-24A4-46CC-60AB-F501F6503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618727"/>
              </p:ext>
            </p:extLst>
          </p:nvPr>
        </p:nvGraphicFramePr>
        <p:xfrm>
          <a:off x="4920468" y="1462142"/>
          <a:ext cx="6783852" cy="640564"/>
        </p:xfrm>
        <a:graphic>
          <a:graphicData uri="http://schemas.openxmlformats.org/drawingml/2006/table">
            <a:tbl>
              <a:tblPr/>
              <a:tblGrid>
                <a:gridCol w="3617665">
                  <a:extLst>
                    <a:ext uri="{9D8B030D-6E8A-4147-A177-3AD203B41FA5}">
                      <a16:colId xmlns:a16="http://schemas.microsoft.com/office/drawing/2014/main" val="1677722970"/>
                    </a:ext>
                  </a:extLst>
                </a:gridCol>
                <a:gridCol w="3166187">
                  <a:extLst>
                    <a:ext uri="{9D8B030D-6E8A-4147-A177-3AD203B41FA5}">
                      <a16:colId xmlns:a16="http://schemas.microsoft.com/office/drawing/2014/main" val="4236048609"/>
                    </a:ext>
                  </a:extLst>
                </a:gridCol>
              </a:tblGrid>
              <a:tr h="640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763511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6EDEDDE-CA9F-9737-4766-6CEFC1D06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275033"/>
              </p:ext>
            </p:extLst>
          </p:nvPr>
        </p:nvGraphicFramePr>
        <p:xfrm>
          <a:off x="4920468" y="2102706"/>
          <a:ext cx="6783852" cy="640564"/>
        </p:xfrm>
        <a:graphic>
          <a:graphicData uri="http://schemas.openxmlformats.org/drawingml/2006/table">
            <a:tbl>
              <a:tblPr/>
              <a:tblGrid>
                <a:gridCol w="3617665">
                  <a:extLst>
                    <a:ext uri="{9D8B030D-6E8A-4147-A177-3AD203B41FA5}">
                      <a16:colId xmlns:a16="http://schemas.microsoft.com/office/drawing/2014/main" val="1589434475"/>
                    </a:ext>
                  </a:extLst>
                </a:gridCol>
                <a:gridCol w="3166187">
                  <a:extLst>
                    <a:ext uri="{9D8B030D-6E8A-4147-A177-3AD203B41FA5}">
                      <a16:colId xmlns:a16="http://schemas.microsoft.com/office/drawing/2014/main" val="3474662087"/>
                    </a:ext>
                  </a:extLst>
                </a:gridCol>
              </a:tblGrid>
              <a:tr h="640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–3 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04712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54FF1EA-F617-B458-DD36-E944052F9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919033"/>
              </p:ext>
            </p:extLst>
          </p:nvPr>
        </p:nvGraphicFramePr>
        <p:xfrm>
          <a:off x="4920468" y="2743270"/>
          <a:ext cx="6783852" cy="640564"/>
        </p:xfrm>
        <a:graphic>
          <a:graphicData uri="http://schemas.openxmlformats.org/drawingml/2006/table">
            <a:tbl>
              <a:tblPr/>
              <a:tblGrid>
                <a:gridCol w="3617665">
                  <a:extLst>
                    <a:ext uri="{9D8B030D-6E8A-4147-A177-3AD203B41FA5}">
                      <a16:colId xmlns:a16="http://schemas.microsoft.com/office/drawing/2014/main" val="1156965761"/>
                    </a:ext>
                  </a:extLst>
                </a:gridCol>
                <a:gridCol w="3166187">
                  <a:extLst>
                    <a:ext uri="{9D8B030D-6E8A-4147-A177-3AD203B41FA5}">
                      <a16:colId xmlns:a16="http://schemas.microsoft.com/office/drawing/2014/main" val="846317978"/>
                    </a:ext>
                  </a:extLst>
                </a:gridCol>
              </a:tblGrid>
              <a:tr h="640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–3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71304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E0B2CFF-1DEF-33F7-284E-7AED8B4C6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60384"/>
              </p:ext>
            </p:extLst>
          </p:nvPr>
        </p:nvGraphicFramePr>
        <p:xfrm>
          <a:off x="4920468" y="3383834"/>
          <a:ext cx="6783852" cy="640564"/>
        </p:xfrm>
        <a:graphic>
          <a:graphicData uri="http://schemas.openxmlformats.org/drawingml/2006/table">
            <a:tbl>
              <a:tblPr/>
              <a:tblGrid>
                <a:gridCol w="3617665">
                  <a:extLst>
                    <a:ext uri="{9D8B030D-6E8A-4147-A177-3AD203B41FA5}">
                      <a16:colId xmlns:a16="http://schemas.microsoft.com/office/drawing/2014/main" val="3481435754"/>
                    </a:ext>
                  </a:extLst>
                </a:gridCol>
                <a:gridCol w="3166187">
                  <a:extLst>
                    <a:ext uri="{9D8B030D-6E8A-4147-A177-3AD203B41FA5}">
                      <a16:colId xmlns:a16="http://schemas.microsoft.com/office/drawing/2014/main" val="2468426208"/>
                    </a:ext>
                  </a:extLst>
                </a:gridCol>
              </a:tblGrid>
              <a:tr h="640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–2 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69377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1461064-E581-E650-6DC5-291279F343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381048"/>
              </p:ext>
            </p:extLst>
          </p:nvPr>
        </p:nvGraphicFramePr>
        <p:xfrm>
          <a:off x="4920468" y="4024398"/>
          <a:ext cx="6783852" cy="640564"/>
        </p:xfrm>
        <a:graphic>
          <a:graphicData uri="http://schemas.openxmlformats.org/drawingml/2006/table">
            <a:tbl>
              <a:tblPr/>
              <a:tblGrid>
                <a:gridCol w="3617665">
                  <a:extLst>
                    <a:ext uri="{9D8B030D-6E8A-4147-A177-3AD203B41FA5}">
                      <a16:colId xmlns:a16="http://schemas.microsoft.com/office/drawing/2014/main" val="4035612648"/>
                    </a:ext>
                  </a:extLst>
                </a:gridCol>
                <a:gridCol w="3166187">
                  <a:extLst>
                    <a:ext uri="{9D8B030D-6E8A-4147-A177-3AD203B41FA5}">
                      <a16:colId xmlns:a16="http://schemas.microsoft.com/office/drawing/2014/main" val="4225148071"/>
                    </a:ext>
                  </a:extLst>
                </a:gridCol>
              </a:tblGrid>
              <a:tr h="640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49588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FF292A6-57B6-6E1C-E8B3-53577D241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219835"/>
              </p:ext>
            </p:extLst>
          </p:nvPr>
        </p:nvGraphicFramePr>
        <p:xfrm>
          <a:off x="4920468" y="4664962"/>
          <a:ext cx="6783852" cy="640564"/>
        </p:xfrm>
        <a:graphic>
          <a:graphicData uri="http://schemas.openxmlformats.org/drawingml/2006/table">
            <a:tbl>
              <a:tblPr/>
              <a:tblGrid>
                <a:gridCol w="3617665">
                  <a:extLst>
                    <a:ext uri="{9D8B030D-6E8A-4147-A177-3AD203B41FA5}">
                      <a16:colId xmlns:a16="http://schemas.microsoft.com/office/drawing/2014/main" val="3452291016"/>
                    </a:ext>
                  </a:extLst>
                </a:gridCol>
                <a:gridCol w="3166187">
                  <a:extLst>
                    <a:ext uri="{9D8B030D-6E8A-4147-A177-3AD203B41FA5}">
                      <a16:colId xmlns:a16="http://schemas.microsoft.com/office/drawing/2014/main" val="2907576900"/>
                    </a:ext>
                  </a:extLst>
                </a:gridCol>
              </a:tblGrid>
              <a:tr h="640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–0.5 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29012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0A381A94-036E-17F1-58A4-E65F56F6C6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061771"/>
              </p:ext>
            </p:extLst>
          </p:nvPr>
        </p:nvGraphicFramePr>
        <p:xfrm>
          <a:off x="4920468" y="5305526"/>
          <a:ext cx="6783852" cy="640564"/>
        </p:xfrm>
        <a:graphic>
          <a:graphicData uri="http://schemas.openxmlformats.org/drawingml/2006/table">
            <a:tbl>
              <a:tblPr/>
              <a:tblGrid>
                <a:gridCol w="3617665">
                  <a:extLst>
                    <a:ext uri="{9D8B030D-6E8A-4147-A177-3AD203B41FA5}">
                      <a16:colId xmlns:a16="http://schemas.microsoft.com/office/drawing/2014/main" val="900789525"/>
                    </a:ext>
                  </a:extLst>
                </a:gridCol>
                <a:gridCol w="3166187">
                  <a:extLst>
                    <a:ext uri="{9D8B030D-6E8A-4147-A177-3AD203B41FA5}">
                      <a16:colId xmlns:a16="http://schemas.microsoft.com/office/drawing/2014/main" val="213694113"/>
                    </a:ext>
                  </a:extLst>
                </a:gridCol>
              </a:tblGrid>
              <a:tr h="64056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4.5</a:t>
                      </a:r>
                    </a:p>
                  </a:txBody>
                  <a:tcPr marL="9161" marR="9161" marT="91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7261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BB3A4E13-2209-A4A0-DC48-7974FEACD6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170094"/>
                  </p:ext>
                </p:extLst>
              </p:nvPr>
            </p:nvGraphicFramePr>
            <p:xfrm>
              <a:off x="4920468" y="5946116"/>
              <a:ext cx="6783852" cy="759483"/>
            </p:xfrm>
            <a:graphic>
              <a:graphicData uri="http://schemas.openxmlformats.org/drawingml/2006/table">
                <a:tbl>
                  <a:tblPr/>
                  <a:tblGrid>
                    <a:gridCol w="3617665">
                      <a:extLst>
                        <a:ext uri="{9D8B030D-6E8A-4147-A177-3AD203B41FA5}">
                          <a16:colId xmlns:a16="http://schemas.microsoft.com/office/drawing/2014/main" val="3086700737"/>
                        </a:ext>
                      </a:extLst>
                    </a:gridCol>
                    <a:gridCol w="3166187">
                      <a:extLst>
                        <a:ext uri="{9D8B030D-6E8A-4147-A177-3AD203B41FA5}">
                          <a16:colId xmlns:a16="http://schemas.microsoft.com/office/drawing/2014/main" val="437584149"/>
                        </a:ext>
                      </a:extLst>
                    </a:gridCol>
                  </a:tblGrid>
                  <a:tr h="75948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4000" b="0" i="1" u="none" strike="noStrike" dirty="0" smtClean="0">
                                        <a:solidFill>
                                          <a:srgbClr val="0000FF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r>
                                      <m:rPr>
                                        <m:brk m:alnAt="63"/>
                                      </m:rPr>
                                      <a:rPr lang="en-GB" sz="4000" b="0" i="1" u="none" strike="noStrike" dirty="0" smtClean="0">
                                        <a:solidFill>
                                          <a:srgbClr val="0000FF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GB" sz="4000" b="0" i="1" u="none" strike="noStrike" dirty="0" smtClean="0">
                                            <a:solidFill>
                                              <a:srgbClr val="0000FF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4000" b="0" i="1" u="none" strike="noStrike" dirty="0" smtClean="0">
                                            <a:solidFill>
                                              <a:srgbClr val="0000FF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num>
                                      <m:den>
                                        <m:r>
                                          <a:rPr lang="en-GB" sz="4000" b="0" i="1" u="none" strike="noStrike" dirty="0" smtClean="0">
                                            <a:solidFill>
                                              <a:srgbClr val="0000FF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4000" b="0" i="0" u="none" strike="noStrike" dirty="0">
                            <a:solidFill>
                              <a:srgbClr val="0000FF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161" marR="9161" marT="9161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ctr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4000" b="0" i="1" u="none" strike="noStrike" dirty="0" smtClean="0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4000" b="0" i="1" u="none" strike="noStrike" dirty="0" smtClean="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4000" b="0" i="1" u="none" strike="noStrike" dirty="0" smtClean="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5</m:t>
                                        </m:r>
                                      </m:num>
                                      <m:den>
                                        <m:r>
                                          <a:rPr lang="en-GB" sz="4000" b="0" i="1" u="none" strike="noStrike" dirty="0" smtClean="0">
                                            <a:solidFill>
                                              <a:srgbClr val="FF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4000" b="0" i="0" u="none" strike="noStrike" dirty="0">
                            <a:solidFill>
                              <a:srgbClr val="FF0000"/>
                            </a:solidFill>
                            <a:effectLst/>
                            <a:latin typeface="Arial" panose="020B0604020202020204" pitchFamily="34" charset="0"/>
                          </a:endParaRPr>
                        </a:p>
                      </a:txBody>
                      <a:tcPr marL="9161" marR="9161" marT="9161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944968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BB3A4E13-2209-A4A0-DC48-7974FEACD6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170094"/>
                  </p:ext>
                </p:extLst>
              </p:nvPr>
            </p:nvGraphicFramePr>
            <p:xfrm>
              <a:off x="4920468" y="5946116"/>
              <a:ext cx="6783852" cy="759483"/>
            </p:xfrm>
            <a:graphic>
              <a:graphicData uri="http://schemas.openxmlformats.org/drawingml/2006/table">
                <a:tbl>
                  <a:tblPr/>
                  <a:tblGrid>
                    <a:gridCol w="3617665">
                      <a:extLst>
                        <a:ext uri="{9D8B030D-6E8A-4147-A177-3AD203B41FA5}">
                          <a16:colId xmlns:a16="http://schemas.microsoft.com/office/drawing/2014/main" val="3086700737"/>
                        </a:ext>
                      </a:extLst>
                    </a:gridCol>
                    <a:gridCol w="3166187">
                      <a:extLst>
                        <a:ext uri="{9D8B030D-6E8A-4147-A177-3AD203B41FA5}">
                          <a16:colId xmlns:a16="http://schemas.microsoft.com/office/drawing/2014/main" val="437584149"/>
                        </a:ext>
                      </a:extLst>
                    </a:gridCol>
                  </a:tblGrid>
                  <a:tr h="7594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61" marR="9161" marT="9161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8" t="-800" r="-87879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61" marR="9161" marT="9161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4644" t="-800" r="-578" b="-2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0944968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3246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087704"/>
              </p:ext>
            </p:extLst>
          </p:nvPr>
        </p:nvGraphicFramePr>
        <p:xfrm>
          <a:off x="137459" y="145060"/>
          <a:ext cx="11767670" cy="6444161"/>
        </p:xfrm>
        <a:graphic>
          <a:graphicData uri="http://schemas.openxmlformats.org/drawingml/2006/table">
            <a:tbl>
              <a:tblPr/>
              <a:tblGrid>
                <a:gridCol w="814372">
                  <a:extLst>
                    <a:ext uri="{9D8B030D-6E8A-4147-A177-3AD203B41FA5}">
                      <a16:colId xmlns:a16="http://schemas.microsoft.com/office/drawing/2014/main" val="2962914506"/>
                    </a:ext>
                  </a:extLst>
                </a:gridCol>
                <a:gridCol w="2891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3373">
                  <a:extLst>
                    <a:ext uri="{9D8B030D-6E8A-4147-A177-3AD203B41FA5}">
                      <a16:colId xmlns:a16="http://schemas.microsoft.com/office/drawing/2014/main" val="4238359251"/>
                    </a:ext>
                  </a:extLst>
                </a:gridCol>
                <a:gridCol w="46384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05817">
                <a:tc>
                  <a:txBody>
                    <a:bodyPr/>
                    <a:lstStyle/>
                    <a:p>
                      <a:pPr algn="ctr" rtl="0" fontAlgn="ctr"/>
                      <a:endParaRPr lang="en-GB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Gradient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intercept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Equation</a:t>
                      </a:r>
                    </a:p>
                    <a:p>
                      <a:pPr algn="ctr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lang="en-GB" sz="2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</a:t>
                      </a:r>
                      <a:r>
                        <a:rPr lang="en-GB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r>
                        <a:rPr lang="en-GB" sz="2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 c = 0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–3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–2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–1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692293">
                <a:tc>
                  <a:txBody>
                    <a:bodyPr/>
                    <a:lstStyle/>
                    <a:p>
                      <a:pPr algn="r" rtl="0" fontAlgn="ctr"/>
                      <a:r>
                        <a:rPr lang="en-GB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17.</a:t>
                      </a:r>
                    </a:p>
                  </a:txBody>
                  <a:tcPr marL="4247" marR="4247" marT="4247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–1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36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3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7" marR="4247" marT="424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19646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57FA903-C8DC-B1A2-4863-0353667FD573}"/>
              </a:ext>
            </a:extLst>
          </p:cNvPr>
          <p:cNvSpPr txBox="1"/>
          <p:nvPr/>
        </p:nvSpPr>
        <p:spPr>
          <a:xfrm>
            <a:off x="8080188" y="1081306"/>
            <a:ext cx="304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– 3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– 1 = 0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25D104-83D6-0504-96EC-C1E328189BA9}"/>
              </a:ext>
            </a:extLst>
          </p:cNvPr>
          <p:cNvSpPr txBox="1"/>
          <p:nvPr/>
        </p:nvSpPr>
        <p:spPr>
          <a:xfrm>
            <a:off x="8337176" y="1780553"/>
            <a:ext cx="2719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– 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– 3 = 0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B6C9EA-7B4B-5029-12AD-E825DF3518A6}"/>
              </a:ext>
            </a:extLst>
          </p:cNvPr>
          <p:cNvSpPr txBox="1"/>
          <p:nvPr/>
        </p:nvSpPr>
        <p:spPr>
          <a:xfrm>
            <a:off x="8038353" y="2479800"/>
            <a:ext cx="304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 = 0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1E306C-AA62-0BA8-BB33-C44ACBF0E6AA}"/>
              </a:ext>
            </a:extLst>
          </p:cNvPr>
          <p:cNvSpPr txBox="1"/>
          <p:nvPr/>
        </p:nvSpPr>
        <p:spPr>
          <a:xfrm>
            <a:off x="8839200" y="3179047"/>
            <a:ext cx="22889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– 5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 0 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E30157-2160-84D5-2A84-BDC67FBB0DEB}"/>
              </a:ext>
            </a:extLst>
          </p:cNvPr>
          <p:cNvSpPr txBox="1"/>
          <p:nvPr/>
        </p:nvSpPr>
        <p:spPr>
          <a:xfrm>
            <a:off x="9054353" y="3835263"/>
            <a:ext cx="20021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– 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 0 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0E3051-2401-C0D4-3AEA-F24CD4CD76DB}"/>
              </a:ext>
            </a:extLst>
          </p:cNvPr>
          <p:cNvSpPr txBox="1"/>
          <p:nvPr/>
        </p:nvSpPr>
        <p:spPr>
          <a:xfrm>
            <a:off x="7590118" y="4534510"/>
            <a:ext cx="33946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0.5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1 = 0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89F033-D473-35DB-B9CB-1099E21FD838}"/>
              </a:ext>
            </a:extLst>
          </p:cNvPr>
          <p:cNvSpPr txBox="1"/>
          <p:nvPr/>
        </p:nvSpPr>
        <p:spPr>
          <a:xfrm>
            <a:off x="7936753" y="5212242"/>
            <a:ext cx="3119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5 = 0 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B13323-F450-9D19-01CF-84867601ADB8}"/>
              </a:ext>
            </a:extLst>
          </p:cNvPr>
          <p:cNvSpPr txBox="1"/>
          <p:nvPr/>
        </p:nvSpPr>
        <p:spPr>
          <a:xfrm>
            <a:off x="8175812" y="5942889"/>
            <a:ext cx="2880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ctr">
              <a:defRPr/>
            </a:pP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GB" sz="3600" dirty="0">
                <a:solidFill>
                  <a:prstClr val="black"/>
                </a:solidFill>
                <a:latin typeface="Arial" panose="020B0604020202020204" pitchFamily="34" charset="0"/>
              </a:rPr>
              <a:t>+ </a:t>
            </a:r>
            <a:r>
              <a:rPr lang="en-GB" sz="3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5 = 0 </a:t>
            </a:r>
          </a:p>
        </p:txBody>
      </p:sp>
    </p:spTree>
    <p:extLst>
      <p:ext uri="{BB962C8B-B14F-4D97-AF65-F5344CB8AC3E}">
        <p14:creationId xmlns:p14="http://schemas.microsoft.com/office/powerpoint/2010/main" val="224391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  <p:bldP spid="12" grpId="0"/>
      <p:bldP spid="14" grpId="0"/>
      <p:bldP spid="16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373</Words>
  <Application>Microsoft Office PowerPoint</Application>
  <PresentationFormat>Widescreen</PresentationFormat>
  <Paragraphs>159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2016-01-26T04:47:25Z</dcterms:created>
  <dcterms:modified xsi:type="dcterms:W3CDTF">2024-11-12T08:06:40Z</dcterms:modified>
</cp:coreProperties>
</file>