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706" r:id="rId2"/>
    <p:sldId id="702" r:id="rId3"/>
    <p:sldId id="709" r:id="rId4"/>
    <p:sldId id="699" r:id="rId5"/>
    <p:sldId id="708" r:id="rId6"/>
    <p:sldId id="700" r:id="rId7"/>
    <p:sldId id="693" r:id="rId8"/>
    <p:sldId id="703" r:id="rId9"/>
    <p:sldId id="694" r:id="rId10"/>
    <p:sldId id="704" r:id="rId11"/>
    <p:sldId id="695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2A3427D-932B-4807-9332-D6458FD1D63C}" v="163" dt="2023-11-09T05:10:56.98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45" autoAdjust="0"/>
    <p:restoredTop sz="88534" autoAdjust="0"/>
  </p:normalViewPr>
  <p:slideViewPr>
    <p:cSldViewPr>
      <p:cViewPr varScale="1">
        <p:scale>
          <a:sx n="87" d="100"/>
          <a:sy n="87" d="100"/>
        </p:scale>
        <p:origin x="48" y="180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52A3427D-932B-4807-9332-D6458FD1D63C}"/>
    <pc:docChg chg="undo redo custSel addSld delSld modSld sldOrd modMainMaster modNotesMaster">
      <pc:chgData name="Stewart Gale" userId="3647ddd2-6040-41ae-a96d-232c23482af8" providerId="ADAL" clId="{52A3427D-932B-4807-9332-D6458FD1D63C}" dt="2023-11-09T05:11:07.172" v="634" actId="1076"/>
      <pc:docMkLst>
        <pc:docMk/>
      </pc:docMkLst>
      <pc:sldChg chg="addSp delSp modSp mod modAnim">
        <pc:chgData name="Stewart Gale" userId="3647ddd2-6040-41ae-a96d-232c23482af8" providerId="ADAL" clId="{52A3427D-932B-4807-9332-D6458FD1D63C}" dt="2023-11-09T04:59:11.629" v="370" actId="1076"/>
        <pc:sldMkLst>
          <pc:docMk/>
          <pc:sldMk cId="160866392" sldId="693"/>
        </pc:sldMkLst>
        <pc:spChg chg="add mod">
          <ac:chgData name="Stewart Gale" userId="3647ddd2-6040-41ae-a96d-232c23482af8" providerId="ADAL" clId="{52A3427D-932B-4807-9332-D6458FD1D63C}" dt="2023-11-09T04:53:48.720" v="286" actId="1076"/>
          <ac:spMkLst>
            <pc:docMk/>
            <pc:sldMk cId="160866392" sldId="693"/>
            <ac:spMk id="2" creationId="{D5D8621A-31CD-F1D8-F5CB-2BB8C4B94388}"/>
          </ac:spMkLst>
        </pc:spChg>
        <pc:spChg chg="mod">
          <ac:chgData name="Stewart Gale" userId="3647ddd2-6040-41ae-a96d-232c23482af8" providerId="ADAL" clId="{52A3427D-932B-4807-9332-D6458FD1D63C}" dt="2023-11-07T17:16:08.437" v="46"/>
          <ac:spMkLst>
            <pc:docMk/>
            <pc:sldMk cId="160866392" sldId="693"/>
            <ac:spMk id="3" creationId="{00000000-0000-0000-0000-000000000000}"/>
          </ac:spMkLst>
        </pc:spChg>
        <pc:spChg chg="add mod">
          <ac:chgData name="Stewart Gale" userId="3647ddd2-6040-41ae-a96d-232c23482af8" providerId="ADAL" clId="{52A3427D-932B-4807-9332-D6458FD1D63C}" dt="2023-11-09T04:58:37.946" v="356" actId="1035"/>
          <ac:spMkLst>
            <pc:docMk/>
            <pc:sldMk cId="160866392" sldId="693"/>
            <ac:spMk id="3" creationId="{339D64E6-1920-CFEC-096A-D4F47F1AFB25}"/>
          </ac:spMkLst>
        </pc:spChg>
        <pc:spChg chg="add mod">
          <ac:chgData name="Stewart Gale" userId="3647ddd2-6040-41ae-a96d-232c23482af8" providerId="ADAL" clId="{52A3427D-932B-4807-9332-D6458FD1D63C}" dt="2023-11-09T04:58:26.471" v="351" actId="403"/>
          <ac:spMkLst>
            <pc:docMk/>
            <pc:sldMk cId="160866392" sldId="693"/>
            <ac:spMk id="4" creationId="{CBEB6193-41B2-F314-FA6D-C66692EB1D3B}"/>
          </ac:spMkLst>
        </pc:spChg>
        <pc:spChg chg="add mod">
          <ac:chgData name="Stewart Gale" userId="3647ddd2-6040-41ae-a96d-232c23482af8" providerId="ADAL" clId="{52A3427D-932B-4807-9332-D6458FD1D63C}" dt="2023-11-09T04:58:37.946" v="356" actId="1035"/>
          <ac:spMkLst>
            <pc:docMk/>
            <pc:sldMk cId="160866392" sldId="693"/>
            <ac:spMk id="5" creationId="{3A1E04E3-9A32-A55D-B264-F6180B593246}"/>
          </ac:spMkLst>
        </pc:spChg>
        <pc:spChg chg="add mod">
          <ac:chgData name="Stewart Gale" userId="3647ddd2-6040-41ae-a96d-232c23482af8" providerId="ADAL" clId="{52A3427D-932B-4807-9332-D6458FD1D63C}" dt="2023-11-09T04:58:35.375" v="354" actId="1076"/>
          <ac:spMkLst>
            <pc:docMk/>
            <pc:sldMk cId="160866392" sldId="693"/>
            <ac:spMk id="6" creationId="{E88B1495-8BE3-7ECE-DA06-9DAD8073E85C}"/>
          </ac:spMkLst>
        </pc:spChg>
        <pc:spChg chg="add mod">
          <ac:chgData name="Stewart Gale" userId="3647ddd2-6040-41ae-a96d-232c23482af8" providerId="ADAL" clId="{52A3427D-932B-4807-9332-D6458FD1D63C}" dt="2023-11-09T04:58:50.499" v="362" actId="1076"/>
          <ac:spMkLst>
            <pc:docMk/>
            <pc:sldMk cId="160866392" sldId="693"/>
            <ac:spMk id="7" creationId="{08F64B52-2170-F02C-8EB9-D13EEB23D48D}"/>
          </ac:spMkLst>
        </pc:spChg>
        <pc:spChg chg="mod">
          <ac:chgData name="Stewart Gale" userId="3647ddd2-6040-41ae-a96d-232c23482af8" providerId="ADAL" clId="{52A3427D-932B-4807-9332-D6458FD1D63C}" dt="2023-11-09T04:53:52.445" v="287" actId="1076"/>
          <ac:spMkLst>
            <pc:docMk/>
            <pc:sldMk cId="160866392" sldId="693"/>
            <ac:spMk id="11" creationId="{00000000-0000-0000-0000-000000000000}"/>
          </ac:spMkLst>
        </pc:spChg>
        <pc:spChg chg="mod">
          <ac:chgData name="Stewart Gale" userId="3647ddd2-6040-41ae-a96d-232c23482af8" providerId="ADAL" clId="{52A3427D-932B-4807-9332-D6458FD1D63C}" dt="2023-11-09T04:53:52.445" v="287" actId="1076"/>
          <ac:spMkLst>
            <pc:docMk/>
            <pc:sldMk cId="160866392" sldId="693"/>
            <ac:spMk id="12" creationId="{00000000-0000-0000-0000-000000000000}"/>
          </ac:spMkLst>
        </pc:spChg>
        <pc:spChg chg="mod">
          <ac:chgData name="Stewart Gale" userId="3647ddd2-6040-41ae-a96d-232c23482af8" providerId="ADAL" clId="{52A3427D-932B-4807-9332-D6458FD1D63C}" dt="2023-11-09T04:53:52.445" v="287" actId="1076"/>
          <ac:spMkLst>
            <pc:docMk/>
            <pc:sldMk cId="160866392" sldId="693"/>
            <ac:spMk id="13" creationId="{00000000-0000-0000-0000-000000000000}"/>
          </ac:spMkLst>
        </pc:spChg>
        <pc:spChg chg="mod">
          <ac:chgData name="Stewart Gale" userId="3647ddd2-6040-41ae-a96d-232c23482af8" providerId="ADAL" clId="{52A3427D-932B-4807-9332-D6458FD1D63C}" dt="2023-11-09T04:53:52.445" v="287" actId="1076"/>
          <ac:spMkLst>
            <pc:docMk/>
            <pc:sldMk cId="160866392" sldId="693"/>
            <ac:spMk id="14" creationId="{00000000-0000-0000-0000-000000000000}"/>
          </ac:spMkLst>
        </pc:spChg>
        <pc:spChg chg="mod">
          <ac:chgData name="Stewart Gale" userId="3647ddd2-6040-41ae-a96d-232c23482af8" providerId="ADAL" clId="{52A3427D-932B-4807-9332-D6458FD1D63C}" dt="2023-11-09T04:53:52.445" v="287" actId="1076"/>
          <ac:spMkLst>
            <pc:docMk/>
            <pc:sldMk cId="160866392" sldId="693"/>
            <ac:spMk id="15" creationId="{00000000-0000-0000-0000-000000000000}"/>
          </ac:spMkLst>
        </pc:spChg>
        <pc:spChg chg="mod">
          <ac:chgData name="Stewart Gale" userId="3647ddd2-6040-41ae-a96d-232c23482af8" providerId="ADAL" clId="{52A3427D-932B-4807-9332-D6458FD1D63C}" dt="2023-11-09T04:53:52.445" v="287" actId="1076"/>
          <ac:spMkLst>
            <pc:docMk/>
            <pc:sldMk cId="160866392" sldId="693"/>
            <ac:spMk id="16" creationId="{00000000-0000-0000-0000-000000000000}"/>
          </ac:spMkLst>
        </pc:spChg>
        <pc:spChg chg="mod">
          <ac:chgData name="Stewart Gale" userId="3647ddd2-6040-41ae-a96d-232c23482af8" providerId="ADAL" clId="{52A3427D-932B-4807-9332-D6458FD1D63C}" dt="2023-11-09T04:53:52.445" v="287" actId="1076"/>
          <ac:spMkLst>
            <pc:docMk/>
            <pc:sldMk cId="160866392" sldId="693"/>
            <ac:spMk id="17" creationId="{00000000-0000-0000-0000-000000000000}"/>
          </ac:spMkLst>
        </pc:spChg>
        <pc:spChg chg="mod">
          <ac:chgData name="Stewart Gale" userId="3647ddd2-6040-41ae-a96d-232c23482af8" providerId="ADAL" clId="{52A3427D-932B-4807-9332-D6458FD1D63C}" dt="2023-11-09T04:53:52.445" v="287" actId="1076"/>
          <ac:spMkLst>
            <pc:docMk/>
            <pc:sldMk cId="160866392" sldId="693"/>
            <ac:spMk id="18" creationId="{00000000-0000-0000-0000-000000000000}"/>
          </ac:spMkLst>
        </pc:spChg>
        <pc:spChg chg="mod">
          <ac:chgData name="Stewart Gale" userId="3647ddd2-6040-41ae-a96d-232c23482af8" providerId="ADAL" clId="{52A3427D-932B-4807-9332-D6458FD1D63C}" dt="2023-11-09T04:57:26.964" v="325" actId="255"/>
          <ac:spMkLst>
            <pc:docMk/>
            <pc:sldMk cId="160866392" sldId="693"/>
            <ac:spMk id="19" creationId="{00000000-0000-0000-0000-000000000000}"/>
          </ac:spMkLst>
        </pc:spChg>
        <pc:spChg chg="mod">
          <ac:chgData name="Stewart Gale" userId="3647ddd2-6040-41ae-a96d-232c23482af8" providerId="ADAL" clId="{52A3427D-932B-4807-9332-D6458FD1D63C}" dt="2023-11-09T04:58:05.250" v="342" actId="14100"/>
          <ac:spMkLst>
            <pc:docMk/>
            <pc:sldMk cId="160866392" sldId="693"/>
            <ac:spMk id="20" creationId="{00000000-0000-0000-0000-000000000000}"/>
          </ac:spMkLst>
        </pc:spChg>
        <pc:spChg chg="mod">
          <ac:chgData name="Stewart Gale" userId="3647ddd2-6040-41ae-a96d-232c23482af8" providerId="ADAL" clId="{52A3427D-932B-4807-9332-D6458FD1D63C}" dt="2023-11-09T04:59:05.480" v="369" actId="1076"/>
          <ac:spMkLst>
            <pc:docMk/>
            <pc:sldMk cId="160866392" sldId="693"/>
            <ac:spMk id="28" creationId="{00000000-0000-0000-0000-000000000000}"/>
          </ac:spMkLst>
        </pc:spChg>
        <pc:spChg chg="mod">
          <ac:chgData name="Stewart Gale" userId="3647ddd2-6040-41ae-a96d-232c23482af8" providerId="ADAL" clId="{52A3427D-932B-4807-9332-D6458FD1D63C}" dt="2023-11-09T04:53:25.656" v="251" actId="1076"/>
          <ac:spMkLst>
            <pc:docMk/>
            <pc:sldMk cId="160866392" sldId="693"/>
            <ac:spMk id="29" creationId="{00000000-0000-0000-0000-000000000000}"/>
          </ac:spMkLst>
        </pc:spChg>
        <pc:spChg chg="mod">
          <ac:chgData name="Stewart Gale" userId="3647ddd2-6040-41ae-a96d-232c23482af8" providerId="ADAL" clId="{52A3427D-932B-4807-9332-D6458FD1D63C}" dt="2023-11-09T04:53:25.656" v="251" actId="1076"/>
          <ac:spMkLst>
            <pc:docMk/>
            <pc:sldMk cId="160866392" sldId="693"/>
            <ac:spMk id="31" creationId="{00000000-0000-0000-0000-000000000000}"/>
          </ac:spMkLst>
        </pc:spChg>
        <pc:spChg chg="mod">
          <ac:chgData name="Stewart Gale" userId="3647ddd2-6040-41ae-a96d-232c23482af8" providerId="ADAL" clId="{52A3427D-932B-4807-9332-D6458FD1D63C}" dt="2023-11-09T04:53:25.656" v="251" actId="1076"/>
          <ac:spMkLst>
            <pc:docMk/>
            <pc:sldMk cId="160866392" sldId="693"/>
            <ac:spMk id="32" creationId="{00000000-0000-0000-0000-000000000000}"/>
          </ac:spMkLst>
        </pc:spChg>
        <pc:spChg chg="mod">
          <ac:chgData name="Stewart Gale" userId="3647ddd2-6040-41ae-a96d-232c23482af8" providerId="ADAL" clId="{52A3427D-932B-4807-9332-D6458FD1D63C}" dt="2023-11-09T04:58:43.689" v="360" actId="1037"/>
          <ac:spMkLst>
            <pc:docMk/>
            <pc:sldMk cId="160866392" sldId="693"/>
            <ac:spMk id="33" creationId="{00000000-0000-0000-0000-000000000000}"/>
          </ac:spMkLst>
        </pc:spChg>
        <pc:spChg chg="mod">
          <ac:chgData name="Stewart Gale" userId="3647ddd2-6040-41ae-a96d-232c23482af8" providerId="ADAL" clId="{52A3427D-932B-4807-9332-D6458FD1D63C}" dt="2023-11-09T04:58:07.454" v="343" actId="1076"/>
          <ac:spMkLst>
            <pc:docMk/>
            <pc:sldMk cId="160866392" sldId="693"/>
            <ac:spMk id="34" creationId="{00000000-0000-0000-0000-000000000000}"/>
          </ac:spMkLst>
        </pc:spChg>
        <pc:spChg chg="mod">
          <ac:chgData name="Stewart Gale" userId="3647ddd2-6040-41ae-a96d-232c23482af8" providerId="ADAL" clId="{52A3427D-932B-4807-9332-D6458FD1D63C}" dt="2023-11-09T04:58:47.662" v="361" actId="1076"/>
          <ac:spMkLst>
            <pc:docMk/>
            <pc:sldMk cId="160866392" sldId="693"/>
            <ac:spMk id="35" creationId="{00000000-0000-0000-0000-000000000000}"/>
          </ac:spMkLst>
        </pc:spChg>
        <pc:spChg chg="mod">
          <ac:chgData name="Stewart Gale" userId="3647ddd2-6040-41ae-a96d-232c23482af8" providerId="ADAL" clId="{52A3427D-932B-4807-9332-D6458FD1D63C}" dt="2023-11-09T04:59:11.629" v="370" actId="1076"/>
          <ac:spMkLst>
            <pc:docMk/>
            <pc:sldMk cId="160866392" sldId="693"/>
            <ac:spMk id="38" creationId="{00000000-0000-0000-0000-000000000000}"/>
          </ac:spMkLst>
        </pc:spChg>
        <pc:grpChg chg="del mod">
          <ac:chgData name="Stewart Gale" userId="3647ddd2-6040-41ae-a96d-232c23482af8" providerId="ADAL" clId="{52A3427D-932B-4807-9332-D6458FD1D63C}" dt="2023-11-07T17:17:46.193" v="84" actId="478"/>
          <ac:grpSpMkLst>
            <pc:docMk/>
            <pc:sldMk cId="160866392" sldId="693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52A3427D-932B-4807-9332-D6458FD1D63C}" dt="2023-11-07T17:16:08.437" v="46"/>
          <ac:cxnSpMkLst>
            <pc:docMk/>
            <pc:sldMk cId="160866392" sldId="693"/>
            <ac:cxnSpMk id="4" creationId="{00000000-0000-0000-0000-000000000000}"/>
          </ac:cxnSpMkLst>
        </pc:cxnChg>
      </pc:sldChg>
      <pc:sldChg chg="addSp delSp modSp mod delAnim modAnim">
        <pc:chgData name="Stewart Gale" userId="3647ddd2-6040-41ae-a96d-232c23482af8" providerId="ADAL" clId="{52A3427D-932B-4807-9332-D6458FD1D63C}" dt="2023-11-09T05:03:14.066" v="490"/>
        <pc:sldMkLst>
          <pc:docMk/>
          <pc:sldMk cId="1144127295" sldId="694"/>
        </pc:sldMkLst>
        <pc:spChg chg="mod">
          <ac:chgData name="Stewart Gale" userId="3647ddd2-6040-41ae-a96d-232c23482af8" providerId="ADAL" clId="{52A3427D-932B-4807-9332-D6458FD1D63C}" dt="2023-11-07T17:16:08.437" v="46"/>
          <ac:spMkLst>
            <pc:docMk/>
            <pc:sldMk cId="1144127295" sldId="694"/>
            <ac:spMk id="3" creationId="{00000000-0000-0000-0000-000000000000}"/>
          </ac:spMkLst>
        </pc:spChg>
        <pc:spChg chg="add mod">
          <ac:chgData name="Stewart Gale" userId="3647ddd2-6040-41ae-a96d-232c23482af8" providerId="ADAL" clId="{52A3427D-932B-4807-9332-D6458FD1D63C}" dt="2023-11-09T05:01:00.186" v="418" actId="1076"/>
          <ac:spMkLst>
            <pc:docMk/>
            <pc:sldMk cId="1144127295" sldId="694"/>
            <ac:spMk id="3" creationId="{77475CC6-7FF7-D2BF-DA57-E0E58DB08919}"/>
          </ac:spMkLst>
        </pc:spChg>
        <pc:spChg chg="mod">
          <ac:chgData name="Stewart Gale" userId="3647ddd2-6040-41ae-a96d-232c23482af8" providerId="ADAL" clId="{52A3427D-932B-4807-9332-D6458FD1D63C}" dt="2023-11-09T05:00:39.527" v="408" actId="14100"/>
          <ac:spMkLst>
            <pc:docMk/>
            <pc:sldMk cId="1144127295" sldId="694"/>
            <ac:spMk id="5" creationId="{00000000-0000-0000-0000-000000000000}"/>
          </ac:spMkLst>
        </pc:spChg>
        <pc:spChg chg="add mod">
          <ac:chgData name="Stewart Gale" userId="3647ddd2-6040-41ae-a96d-232c23482af8" providerId="ADAL" clId="{52A3427D-932B-4807-9332-D6458FD1D63C}" dt="2023-11-09T05:02:19.558" v="459" actId="20577"/>
          <ac:spMkLst>
            <pc:docMk/>
            <pc:sldMk cId="1144127295" sldId="694"/>
            <ac:spMk id="6" creationId="{81AB4E16-9A08-F6A6-3DA2-02E7DCED58E1}"/>
          </ac:spMkLst>
        </pc:spChg>
        <pc:spChg chg="add mod">
          <ac:chgData name="Stewart Gale" userId="3647ddd2-6040-41ae-a96d-232c23482af8" providerId="ADAL" clId="{52A3427D-932B-4807-9332-D6458FD1D63C}" dt="2023-11-09T05:02:58.715" v="487" actId="14100"/>
          <ac:spMkLst>
            <pc:docMk/>
            <pc:sldMk cId="1144127295" sldId="694"/>
            <ac:spMk id="8" creationId="{76DB85AE-4AF6-2DBC-1911-6529BDF3D32C}"/>
          </ac:spMkLst>
        </pc:spChg>
        <pc:spChg chg="mod">
          <ac:chgData name="Stewart Gale" userId="3647ddd2-6040-41ae-a96d-232c23482af8" providerId="ADAL" clId="{52A3427D-932B-4807-9332-D6458FD1D63C}" dt="2023-11-09T05:02:45.163" v="475" actId="14100"/>
          <ac:spMkLst>
            <pc:docMk/>
            <pc:sldMk cId="1144127295" sldId="694"/>
            <ac:spMk id="19" creationId="{00000000-0000-0000-0000-000000000000}"/>
          </ac:spMkLst>
        </pc:spChg>
        <pc:grpChg chg="del mod">
          <ac:chgData name="Stewart Gale" userId="3647ddd2-6040-41ae-a96d-232c23482af8" providerId="ADAL" clId="{52A3427D-932B-4807-9332-D6458FD1D63C}" dt="2023-11-07T17:17:55.764" v="87" actId="478"/>
          <ac:grpSpMkLst>
            <pc:docMk/>
            <pc:sldMk cId="1144127295" sldId="694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52A3427D-932B-4807-9332-D6458FD1D63C}" dt="2023-11-07T17:16:08.437" v="46"/>
          <ac:cxnSpMkLst>
            <pc:docMk/>
            <pc:sldMk cId="1144127295" sldId="694"/>
            <ac:cxnSpMk id="4" creationId="{00000000-0000-0000-0000-000000000000}"/>
          </ac:cxnSpMkLst>
        </pc:cxnChg>
        <pc:cxnChg chg="del mod">
          <ac:chgData name="Stewart Gale" userId="3647ddd2-6040-41ae-a96d-232c23482af8" providerId="ADAL" clId="{52A3427D-932B-4807-9332-D6458FD1D63C}" dt="2023-11-09T05:01:26.809" v="431" actId="478"/>
          <ac:cxnSpMkLst>
            <pc:docMk/>
            <pc:sldMk cId="1144127295" sldId="694"/>
            <ac:cxnSpMk id="25" creationId="{00000000-0000-0000-0000-000000000000}"/>
          </ac:cxnSpMkLst>
        </pc:cxnChg>
      </pc:sldChg>
      <pc:sldChg chg="delSp modSp mod">
        <pc:chgData name="Stewart Gale" userId="3647ddd2-6040-41ae-a96d-232c23482af8" providerId="ADAL" clId="{52A3427D-932B-4807-9332-D6458FD1D63C}" dt="2023-11-09T05:11:07.172" v="634" actId="1076"/>
        <pc:sldMkLst>
          <pc:docMk/>
          <pc:sldMk cId="4044520173" sldId="695"/>
        </pc:sldMkLst>
        <pc:spChg chg="mod">
          <ac:chgData name="Stewart Gale" userId="3647ddd2-6040-41ae-a96d-232c23482af8" providerId="ADAL" clId="{52A3427D-932B-4807-9332-D6458FD1D63C}" dt="2023-11-07T17:16:08.437" v="46"/>
          <ac:spMkLst>
            <pc:docMk/>
            <pc:sldMk cId="4044520173" sldId="695"/>
            <ac:spMk id="3" creationId="{00000000-0000-0000-0000-000000000000}"/>
          </ac:spMkLst>
        </pc:spChg>
        <pc:spChg chg="mod">
          <ac:chgData name="Stewart Gale" userId="3647ddd2-6040-41ae-a96d-232c23482af8" providerId="ADAL" clId="{52A3427D-932B-4807-9332-D6458FD1D63C}" dt="2023-11-09T05:10:32.670" v="624" actId="1076"/>
          <ac:spMkLst>
            <pc:docMk/>
            <pc:sldMk cId="4044520173" sldId="695"/>
            <ac:spMk id="8" creationId="{00000000-0000-0000-0000-000000000000}"/>
          </ac:spMkLst>
        </pc:spChg>
        <pc:spChg chg="mod">
          <ac:chgData name="Stewart Gale" userId="3647ddd2-6040-41ae-a96d-232c23482af8" providerId="ADAL" clId="{52A3427D-932B-4807-9332-D6458FD1D63C}" dt="2023-11-09T05:11:07.172" v="634" actId="1076"/>
          <ac:spMkLst>
            <pc:docMk/>
            <pc:sldMk cId="4044520173" sldId="695"/>
            <ac:spMk id="10" creationId="{00000000-0000-0000-0000-000000000000}"/>
          </ac:spMkLst>
        </pc:spChg>
        <pc:grpChg chg="del mod">
          <ac:chgData name="Stewart Gale" userId="3647ddd2-6040-41ae-a96d-232c23482af8" providerId="ADAL" clId="{52A3427D-932B-4807-9332-D6458FD1D63C}" dt="2023-11-07T17:18:00.686" v="89" actId="478"/>
          <ac:grpSpMkLst>
            <pc:docMk/>
            <pc:sldMk cId="4044520173" sldId="695"/>
            <ac:grpSpMk id="2" creationId="{00000000-0000-0000-0000-000000000000}"/>
          </ac:grpSpMkLst>
        </pc:grpChg>
        <pc:picChg chg="mod">
          <ac:chgData name="Stewart Gale" userId="3647ddd2-6040-41ae-a96d-232c23482af8" providerId="ADAL" clId="{52A3427D-932B-4807-9332-D6458FD1D63C}" dt="2023-11-09T05:10:46.848" v="630" actId="14100"/>
          <ac:picMkLst>
            <pc:docMk/>
            <pc:sldMk cId="4044520173" sldId="695"/>
            <ac:picMk id="11" creationId="{00000000-0000-0000-0000-000000000000}"/>
          </ac:picMkLst>
        </pc:picChg>
        <pc:cxnChg chg="mod">
          <ac:chgData name="Stewart Gale" userId="3647ddd2-6040-41ae-a96d-232c23482af8" providerId="ADAL" clId="{52A3427D-932B-4807-9332-D6458FD1D63C}" dt="2023-11-07T17:16:08.437" v="46"/>
          <ac:cxnSpMkLst>
            <pc:docMk/>
            <pc:sldMk cId="4044520173" sldId="695"/>
            <ac:cxnSpMk id="4" creationId="{00000000-0000-0000-0000-000000000000}"/>
          </ac:cxnSpMkLst>
        </pc:cxnChg>
      </pc:sldChg>
      <pc:sldChg chg="addSp delSp modSp add del mod">
        <pc:chgData name="Stewart Gale" userId="3647ddd2-6040-41ae-a96d-232c23482af8" providerId="ADAL" clId="{52A3427D-932B-4807-9332-D6458FD1D63C}" dt="2023-11-07T17:17:19.643" v="73" actId="47"/>
        <pc:sldMkLst>
          <pc:docMk/>
          <pc:sldMk cId="850588486" sldId="697"/>
        </pc:sldMkLst>
        <pc:spChg chg="mod">
          <ac:chgData name="Stewart Gale" userId="3647ddd2-6040-41ae-a96d-232c23482af8" providerId="ADAL" clId="{52A3427D-932B-4807-9332-D6458FD1D63C}" dt="2023-11-07T17:16:08.437" v="46"/>
          <ac:spMkLst>
            <pc:docMk/>
            <pc:sldMk cId="850588486" sldId="697"/>
            <ac:spMk id="4" creationId="{00000000-0000-0000-0000-000000000000}"/>
          </ac:spMkLst>
        </pc:spChg>
        <pc:spChg chg="mod">
          <ac:chgData name="Stewart Gale" userId="3647ddd2-6040-41ae-a96d-232c23482af8" providerId="ADAL" clId="{52A3427D-932B-4807-9332-D6458FD1D63C}" dt="2023-11-07T17:16:08.437" v="46"/>
          <ac:spMkLst>
            <pc:docMk/>
            <pc:sldMk cId="850588486" sldId="697"/>
            <ac:spMk id="28" creationId="{00000000-0000-0000-0000-000000000000}"/>
          </ac:spMkLst>
        </pc:spChg>
        <pc:spChg chg="mod">
          <ac:chgData name="Stewart Gale" userId="3647ddd2-6040-41ae-a96d-232c23482af8" providerId="ADAL" clId="{52A3427D-932B-4807-9332-D6458FD1D63C}" dt="2023-11-07T17:16:08.437" v="46"/>
          <ac:spMkLst>
            <pc:docMk/>
            <pc:sldMk cId="850588486" sldId="697"/>
            <ac:spMk id="29" creationId="{00000000-0000-0000-0000-000000000000}"/>
          </ac:spMkLst>
        </pc:spChg>
        <pc:spChg chg="mod">
          <ac:chgData name="Stewart Gale" userId="3647ddd2-6040-41ae-a96d-232c23482af8" providerId="ADAL" clId="{52A3427D-932B-4807-9332-D6458FD1D63C}" dt="2023-11-07T17:16:08.437" v="46"/>
          <ac:spMkLst>
            <pc:docMk/>
            <pc:sldMk cId="850588486" sldId="697"/>
            <ac:spMk id="31" creationId="{00000000-0000-0000-0000-000000000000}"/>
          </ac:spMkLst>
        </pc:spChg>
        <pc:spChg chg="mod">
          <ac:chgData name="Stewart Gale" userId="3647ddd2-6040-41ae-a96d-232c23482af8" providerId="ADAL" clId="{52A3427D-932B-4807-9332-D6458FD1D63C}" dt="2023-11-07T17:16:08.437" v="46"/>
          <ac:spMkLst>
            <pc:docMk/>
            <pc:sldMk cId="850588486" sldId="697"/>
            <ac:spMk id="35" creationId="{00000000-0000-0000-0000-000000000000}"/>
          </ac:spMkLst>
        </pc:spChg>
        <pc:grpChg chg="add del mod">
          <ac:chgData name="Stewart Gale" userId="3647ddd2-6040-41ae-a96d-232c23482af8" providerId="ADAL" clId="{52A3427D-932B-4807-9332-D6458FD1D63C}" dt="2023-11-07T17:17:18.963" v="71" actId="478"/>
          <ac:grpSpMkLst>
            <pc:docMk/>
            <pc:sldMk cId="850588486" sldId="697"/>
            <ac:grpSpMk id="3" creationId="{00000000-0000-0000-0000-000000000000}"/>
          </ac:grpSpMkLst>
        </pc:grpChg>
        <pc:picChg chg="mod">
          <ac:chgData name="Stewart Gale" userId="3647ddd2-6040-41ae-a96d-232c23482af8" providerId="ADAL" clId="{52A3427D-932B-4807-9332-D6458FD1D63C}" dt="2023-11-07T17:16:08.437" v="46"/>
          <ac:picMkLst>
            <pc:docMk/>
            <pc:sldMk cId="850588486" sldId="697"/>
            <ac:picMk id="2" creationId="{00000000-0000-0000-0000-000000000000}"/>
          </ac:picMkLst>
        </pc:picChg>
        <pc:picChg chg="mod">
          <ac:chgData name="Stewart Gale" userId="3647ddd2-6040-41ae-a96d-232c23482af8" providerId="ADAL" clId="{52A3427D-932B-4807-9332-D6458FD1D63C}" dt="2023-11-07T17:16:08.437" v="46"/>
          <ac:picMkLst>
            <pc:docMk/>
            <pc:sldMk cId="850588486" sldId="697"/>
            <ac:picMk id="6" creationId="{00000000-0000-0000-0000-000000000000}"/>
          </ac:picMkLst>
        </pc:picChg>
        <pc:picChg chg="mod">
          <ac:chgData name="Stewart Gale" userId="3647ddd2-6040-41ae-a96d-232c23482af8" providerId="ADAL" clId="{52A3427D-932B-4807-9332-D6458FD1D63C}" dt="2023-11-07T17:16:08.437" v="46"/>
          <ac:picMkLst>
            <pc:docMk/>
            <pc:sldMk cId="850588486" sldId="697"/>
            <ac:picMk id="30" creationId="{00000000-0000-0000-0000-000000000000}"/>
          </ac:picMkLst>
        </pc:picChg>
        <pc:picChg chg="mod">
          <ac:chgData name="Stewart Gale" userId="3647ddd2-6040-41ae-a96d-232c23482af8" providerId="ADAL" clId="{52A3427D-932B-4807-9332-D6458FD1D63C}" dt="2023-11-07T17:16:08.437" v="46"/>
          <ac:picMkLst>
            <pc:docMk/>
            <pc:sldMk cId="850588486" sldId="697"/>
            <ac:picMk id="34" creationId="{00000000-0000-0000-0000-000000000000}"/>
          </ac:picMkLst>
        </pc:picChg>
        <pc:cxnChg chg="mod">
          <ac:chgData name="Stewart Gale" userId="3647ddd2-6040-41ae-a96d-232c23482af8" providerId="ADAL" clId="{52A3427D-932B-4807-9332-D6458FD1D63C}" dt="2023-11-07T17:16:08.437" v="46"/>
          <ac:cxnSpMkLst>
            <pc:docMk/>
            <pc:sldMk cId="850588486" sldId="697"/>
            <ac:cxnSpMk id="5" creationId="{00000000-0000-0000-0000-000000000000}"/>
          </ac:cxnSpMkLst>
        </pc:cxnChg>
      </pc:sldChg>
      <pc:sldChg chg="delSp modSp mod ord">
        <pc:chgData name="Stewart Gale" userId="3647ddd2-6040-41ae-a96d-232c23482af8" providerId="ADAL" clId="{52A3427D-932B-4807-9332-D6458FD1D63C}" dt="2023-11-09T04:52:20.181" v="241" actId="1076"/>
        <pc:sldMkLst>
          <pc:docMk/>
          <pc:sldMk cId="2299365311" sldId="699"/>
        </pc:sldMkLst>
        <pc:spChg chg="mod">
          <ac:chgData name="Stewart Gale" userId="3647ddd2-6040-41ae-a96d-232c23482af8" providerId="ADAL" clId="{52A3427D-932B-4807-9332-D6458FD1D63C}" dt="2023-11-07T17:16:08.437" v="46"/>
          <ac:spMkLst>
            <pc:docMk/>
            <pc:sldMk cId="2299365311" sldId="699"/>
            <ac:spMk id="3" creationId="{00000000-0000-0000-0000-000000000000}"/>
          </ac:spMkLst>
        </pc:spChg>
        <pc:spChg chg="mod">
          <ac:chgData name="Stewart Gale" userId="3647ddd2-6040-41ae-a96d-232c23482af8" providerId="ADAL" clId="{52A3427D-932B-4807-9332-D6458FD1D63C}" dt="2023-11-09T04:52:06.311" v="237" actId="403"/>
          <ac:spMkLst>
            <pc:docMk/>
            <pc:sldMk cId="2299365311" sldId="699"/>
            <ac:spMk id="11" creationId="{00000000-0000-0000-0000-000000000000}"/>
          </ac:spMkLst>
        </pc:spChg>
        <pc:spChg chg="mod">
          <ac:chgData name="Stewart Gale" userId="3647ddd2-6040-41ae-a96d-232c23482af8" providerId="ADAL" clId="{52A3427D-932B-4807-9332-D6458FD1D63C}" dt="2023-11-09T04:52:06.311" v="237" actId="403"/>
          <ac:spMkLst>
            <pc:docMk/>
            <pc:sldMk cId="2299365311" sldId="699"/>
            <ac:spMk id="12" creationId="{00000000-0000-0000-0000-000000000000}"/>
          </ac:spMkLst>
        </pc:spChg>
        <pc:spChg chg="mod">
          <ac:chgData name="Stewart Gale" userId="3647ddd2-6040-41ae-a96d-232c23482af8" providerId="ADAL" clId="{52A3427D-932B-4807-9332-D6458FD1D63C}" dt="2023-11-09T04:52:06.311" v="237" actId="403"/>
          <ac:spMkLst>
            <pc:docMk/>
            <pc:sldMk cId="2299365311" sldId="699"/>
            <ac:spMk id="13" creationId="{00000000-0000-0000-0000-000000000000}"/>
          </ac:spMkLst>
        </pc:spChg>
        <pc:spChg chg="mod">
          <ac:chgData name="Stewart Gale" userId="3647ddd2-6040-41ae-a96d-232c23482af8" providerId="ADAL" clId="{52A3427D-932B-4807-9332-D6458FD1D63C}" dt="2023-11-09T04:52:06.311" v="237" actId="403"/>
          <ac:spMkLst>
            <pc:docMk/>
            <pc:sldMk cId="2299365311" sldId="699"/>
            <ac:spMk id="14" creationId="{00000000-0000-0000-0000-000000000000}"/>
          </ac:spMkLst>
        </pc:spChg>
        <pc:spChg chg="mod">
          <ac:chgData name="Stewart Gale" userId="3647ddd2-6040-41ae-a96d-232c23482af8" providerId="ADAL" clId="{52A3427D-932B-4807-9332-D6458FD1D63C}" dt="2023-11-09T04:52:06.311" v="237" actId="403"/>
          <ac:spMkLst>
            <pc:docMk/>
            <pc:sldMk cId="2299365311" sldId="699"/>
            <ac:spMk id="15" creationId="{00000000-0000-0000-0000-000000000000}"/>
          </ac:spMkLst>
        </pc:spChg>
        <pc:spChg chg="mod">
          <ac:chgData name="Stewart Gale" userId="3647ddd2-6040-41ae-a96d-232c23482af8" providerId="ADAL" clId="{52A3427D-932B-4807-9332-D6458FD1D63C}" dt="2023-11-09T04:52:06.311" v="237" actId="403"/>
          <ac:spMkLst>
            <pc:docMk/>
            <pc:sldMk cId="2299365311" sldId="699"/>
            <ac:spMk id="16" creationId="{00000000-0000-0000-0000-000000000000}"/>
          </ac:spMkLst>
        </pc:spChg>
        <pc:spChg chg="mod">
          <ac:chgData name="Stewart Gale" userId="3647ddd2-6040-41ae-a96d-232c23482af8" providerId="ADAL" clId="{52A3427D-932B-4807-9332-D6458FD1D63C}" dt="2023-11-09T04:52:06.311" v="237" actId="403"/>
          <ac:spMkLst>
            <pc:docMk/>
            <pc:sldMk cId="2299365311" sldId="699"/>
            <ac:spMk id="17" creationId="{00000000-0000-0000-0000-000000000000}"/>
          </ac:spMkLst>
        </pc:spChg>
        <pc:spChg chg="mod">
          <ac:chgData name="Stewart Gale" userId="3647ddd2-6040-41ae-a96d-232c23482af8" providerId="ADAL" clId="{52A3427D-932B-4807-9332-D6458FD1D63C}" dt="2023-11-09T04:52:06.311" v="237" actId="403"/>
          <ac:spMkLst>
            <pc:docMk/>
            <pc:sldMk cId="2299365311" sldId="699"/>
            <ac:spMk id="18" creationId="{00000000-0000-0000-0000-000000000000}"/>
          </ac:spMkLst>
        </pc:spChg>
        <pc:spChg chg="mod">
          <ac:chgData name="Stewart Gale" userId="3647ddd2-6040-41ae-a96d-232c23482af8" providerId="ADAL" clId="{52A3427D-932B-4807-9332-D6458FD1D63C}" dt="2023-11-09T04:52:06.311" v="237" actId="403"/>
          <ac:spMkLst>
            <pc:docMk/>
            <pc:sldMk cId="2299365311" sldId="699"/>
            <ac:spMk id="19" creationId="{00000000-0000-0000-0000-000000000000}"/>
          </ac:spMkLst>
        </pc:spChg>
        <pc:spChg chg="mod">
          <ac:chgData name="Stewart Gale" userId="3647ddd2-6040-41ae-a96d-232c23482af8" providerId="ADAL" clId="{52A3427D-932B-4807-9332-D6458FD1D63C}" dt="2023-11-07T17:16:08.437" v="46"/>
          <ac:spMkLst>
            <pc:docMk/>
            <pc:sldMk cId="2299365311" sldId="699"/>
            <ac:spMk id="20" creationId="{00000000-0000-0000-0000-000000000000}"/>
          </ac:spMkLst>
        </pc:spChg>
        <pc:spChg chg="mod">
          <ac:chgData name="Stewart Gale" userId="3647ddd2-6040-41ae-a96d-232c23482af8" providerId="ADAL" clId="{52A3427D-932B-4807-9332-D6458FD1D63C}" dt="2023-11-07T17:16:08.437" v="46"/>
          <ac:spMkLst>
            <pc:docMk/>
            <pc:sldMk cId="2299365311" sldId="699"/>
            <ac:spMk id="21" creationId="{00000000-0000-0000-0000-000000000000}"/>
          </ac:spMkLst>
        </pc:spChg>
        <pc:spChg chg="mod">
          <ac:chgData name="Stewart Gale" userId="3647ddd2-6040-41ae-a96d-232c23482af8" providerId="ADAL" clId="{52A3427D-932B-4807-9332-D6458FD1D63C}" dt="2023-11-07T17:16:08.437" v="46"/>
          <ac:spMkLst>
            <pc:docMk/>
            <pc:sldMk cId="2299365311" sldId="699"/>
            <ac:spMk id="22" creationId="{00000000-0000-0000-0000-000000000000}"/>
          </ac:spMkLst>
        </pc:spChg>
        <pc:spChg chg="mod">
          <ac:chgData name="Stewart Gale" userId="3647ddd2-6040-41ae-a96d-232c23482af8" providerId="ADAL" clId="{52A3427D-932B-4807-9332-D6458FD1D63C}" dt="2023-11-09T04:52:14.734" v="239" actId="1076"/>
          <ac:spMkLst>
            <pc:docMk/>
            <pc:sldMk cId="2299365311" sldId="699"/>
            <ac:spMk id="23" creationId="{00000000-0000-0000-0000-000000000000}"/>
          </ac:spMkLst>
        </pc:spChg>
        <pc:spChg chg="mod">
          <ac:chgData name="Stewart Gale" userId="3647ddd2-6040-41ae-a96d-232c23482af8" providerId="ADAL" clId="{52A3427D-932B-4807-9332-D6458FD1D63C}" dt="2023-11-09T04:52:20.181" v="241" actId="1076"/>
          <ac:spMkLst>
            <pc:docMk/>
            <pc:sldMk cId="2299365311" sldId="699"/>
            <ac:spMk id="24" creationId="{00000000-0000-0000-0000-000000000000}"/>
          </ac:spMkLst>
        </pc:spChg>
        <pc:spChg chg="mod">
          <ac:chgData name="Stewart Gale" userId="3647ddd2-6040-41ae-a96d-232c23482af8" providerId="ADAL" clId="{52A3427D-932B-4807-9332-D6458FD1D63C}" dt="2023-11-07T17:16:08.437" v="46"/>
          <ac:spMkLst>
            <pc:docMk/>
            <pc:sldMk cId="2299365311" sldId="699"/>
            <ac:spMk id="34" creationId="{00000000-0000-0000-0000-000000000000}"/>
          </ac:spMkLst>
        </pc:spChg>
        <pc:grpChg chg="del mod">
          <ac:chgData name="Stewart Gale" userId="3647ddd2-6040-41ae-a96d-232c23482af8" providerId="ADAL" clId="{52A3427D-932B-4807-9332-D6458FD1D63C}" dt="2023-11-07T17:17:38.569" v="81" actId="478"/>
          <ac:grpSpMkLst>
            <pc:docMk/>
            <pc:sldMk cId="2299365311" sldId="699"/>
            <ac:grpSpMk id="2" creationId="{00000000-0000-0000-0000-000000000000}"/>
          </ac:grpSpMkLst>
        </pc:grpChg>
        <pc:grpChg chg="mod">
          <ac:chgData name="Stewart Gale" userId="3647ddd2-6040-41ae-a96d-232c23482af8" providerId="ADAL" clId="{52A3427D-932B-4807-9332-D6458FD1D63C}" dt="2023-11-09T04:52:09.966" v="238" actId="1076"/>
          <ac:grpSpMkLst>
            <pc:docMk/>
            <pc:sldMk cId="2299365311" sldId="699"/>
            <ac:grpSpMk id="8" creationId="{00000000-0000-0000-0000-000000000000}"/>
          </ac:grpSpMkLst>
        </pc:grpChg>
        <pc:cxnChg chg="mod">
          <ac:chgData name="Stewart Gale" userId="3647ddd2-6040-41ae-a96d-232c23482af8" providerId="ADAL" clId="{52A3427D-932B-4807-9332-D6458FD1D63C}" dt="2023-11-07T17:16:08.437" v="46"/>
          <ac:cxnSpMkLst>
            <pc:docMk/>
            <pc:sldMk cId="2299365311" sldId="699"/>
            <ac:cxnSpMk id="4" creationId="{00000000-0000-0000-0000-000000000000}"/>
          </ac:cxnSpMkLst>
        </pc:cxnChg>
      </pc:sldChg>
      <pc:sldChg chg="addSp delSp modSp mod">
        <pc:chgData name="Stewart Gale" userId="3647ddd2-6040-41ae-a96d-232c23482af8" providerId="ADAL" clId="{52A3427D-932B-4807-9332-D6458FD1D63C}" dt="2023-11-09T04:53:05.273" v="250" actId="1076"/>
        <pc:sldMkLst>
          <pc:docMk/>
          <pc:sldMk cId="3479498428" sldId="700"/>
        </pc:sldMkLst>
        <pc:spChg chg="add del mod">
          <ac:chgData name="Stewart Gale" userId="3647ddd2-6040-41ae-a96d-232c23482af8" providerId="ADAL" clId="{52A3427D-932B-4807-9332-D6458FD1D63C}" dt="2023-11-09T04:52:54.869" v="248"/>
          <ac:spMkLst>
            <pc:docMk/>
            <pc:sldMk cId="3479498428" sldId="700"/>
            <ac:spMk id="2" creationId="{B3FE2807-BE9E-675D-DEB8-64E72ED12674}"/>
          </ac:spMkLst>
        </pc:spChg>
        <pc:spChg chg="mod">
          <ac:chgData name="Stewart Gale" userId="3647ddd2-6040-41ae-a96d-232c23482af8" providerId="ADAL" clId="{52A3427D-932B-4807-9332-D6458FD1D63C}" dt="2023-11-07T17:16:08.437" v="46"/>
          <ac:spMkLst>
            <pc:docMk/>
            <pc:sldMk cId="3479498428" sldId="700"/>
            <ac:spMk id="3" creationId="{00000000-0000-0000-0000-000000000000}"/>
          </ac:spMkLst>
        </pc:spChg>
        <pc:spChg chg="mod">
          <ac:chgData name="Stewart Gale" userId="3647ddd2-6040-41ae-a96d-232c23482af8" providerId="ADAL" clId="{52A3427D-932B-4807-9332-D6458FD1D63C}" dt="2023-11-09T04:53:00.661" v="249"/>
          <ac:spMkLst>
            <pc:docMk/>
            <pc:sldMk cId="3479498428" sldId="700"/>
            <ac:spMk id="4" creationId="{2FFAC532-D8EE-F632-ADA8-28670A9356E2}"/>
          </ac:spMkLst>
        </pc:spChg>
        <pc:spChg chg="mod">
          <ac:chgData name="Stewart Gale" userId="3647ddd2-6040-41ae-a96d-232c23482af8" providerId="ADAL" clId="{52A3427D-932B-4807-9332-D6458FD1D63C}" dt="2023-11-09T04:53:00.661" v="249"/>
          <ac:spMkLst>
            <pc:docMk/>
            <pc:sldMk cId="3479498428" sldId="700"/>
            <ac:spMk id="5" creationId="{D976540E-B36B-24FF-6FF6-006C95A98394}"/>
          </ac:spMkLst>
        </pc:spChg>
        <pc:spChg chg="mod">
          <ac:chgData name="Stewart Gale" userId="3647ddd2-6040-41ae-a96d-232c23482af8" providerId="ADAL" clId="{52A3427D-932B-4807-9332-D6458FD1D63C}" dt="2023-11-09T04:53:00.661" v="249"/>
          <ac:spMkLst>
            <pc:docMk/>
            <pc:sldMk cId="3479498428" sldId="700"/>
            <ac:spMk id="6" creationId="{C93B5FF4-6FC4-52EC-4358-9BD582ADB6E6}"/>
          </ac:spMkLst>
        </pc:spChg>
        <pc:spChg chg="mod">
          <ac:chgData name="Stewart Gale" userId="3647ddd2-6040-41ae-a96d-232c23482af8" providerId="ADAL" clId="{52A3427D-932B-4807-9332-D6458FD1D63C}" dt="2023-11-09T04:53:00.661" v="249"/>
          <ac:spMkLst>
            <pc:docMk/>
            <pc:sldMk cId="3479498428" sldId="700"/>
            <ac:spMk id="7" creationId="{74CA0BE8-DB42-520D-49AB-2E4CDD4DD6E2}"/>
          </ac:spMkLst>
        </pc:spChg>
        <pc:spChg chg="mod">
          <ac:chgData name="Stewart Gale" userId="3647ddd2-6040-41ae-a96d-232c23482af8" providerId="ADAL" clId="{52A3427D-932B-4807-9332-D6458FD1D63C}" dt="2023-11-09T04:53:00.661" v="249"/>
          <ac:spMkLst>
            <pc:docMk/>
            <pc:sldMk cId="3479498428" sldId="700"/>
            <ac:spMk id="9" creationId="{C1030715-5FCE-0F38-1DAD-5BAD409926BB}"/>
          </ac:spMkLst>
        </pc:spChg>
        <pc:spChg chg="mod">
          <ac:chgData name="Stewart Gale" userId="3647ddd2-6040-41ae-a96d-232c23482af8" providerId="ADAL" clId="{52A3427D-932B-4807-9332-D6458FD1D63C}" dt="2023-11-09T04:53:00.661" v="249"/>
          <ac:spMkLst>
            <pc:docMk/>
            <pc:sldMk cId="3479498428" sldId="700"/>
            <ac:spMk id="10" creationId="{3251A269-1858-FA8E-F6A2-BD0CFD554D77}"/>
          </ac:spMkLst>
        </pc:spChg>
        <pc:spChg chg="mod">
          <ac:chgData name="Stewart Gale" userId="3647ddd2-6040-41ae-a96d-232c23482af8" providerId="ADAL" clId="{52A3427D-932B-4807-9332-D6458FD1D63C}" dt="2023-11-07T17:16:08.437" v="46"/>
          <ac:spMkLst>
            <pc:docMk/>
            <pc:sldMk cId="3479498428" sldId="700"/>
            <ac:spMk id="11" creationId="{00000000-0000-0000-0000-000000000000}"/>
          </ac:spMkLst>
        </pc:spChg>
        <pc:spChg chg="mod">
          <ac:chgData name="Stewart Gale" userId="3647ddd2-6040-41ae-a96d-232c23482af8" providerId="ADAL" clId="{52A3427D-932B-4807-9332-D6458FD1D63C}" dt="2023-11-07T17:16:08.437" v="46"/>
          <ac:spMkLst>
            <pc:docMk/>
            <pc:sldMk cId="3479498428" sldId="700"/>
            <ac:spMk id="12" creationId="{00000000-0000-0000-0000-000000000000}"/>
          </ac:spMkLst>
        </pc:spChg>
        <pc:spChg chg="mod">
          <ac:chgData name="Stewart Gale" userId="3647ddd2-6040-41ae-a96d-232c23482af8" providerId="ADAL" clId="{52A3427D-932B-4807-9332-D6458FD1D63C}" dt="2023-11-07T17:16:08.437" v="46"/>
          <ac:spMkLst>
            <pc:docMk/>
            <pc:sldMk cId="3479498428" sldId="700"/>
            <ac:spMk id="13" creationId="{00000000-0000-0000-0000-000000000000}"/>
          </ac:spMkLst>
        </pc:spChg>
        <pc:spChg chg="mod">
          <ac:chgData name="Stewart Gale" userId="3647ddd2-6040-41ae-a96d-232c23482af8" providerId="ADAL" clId="{52A3427D-932B-4807-9332-D6458FD1D63C}" dt="2023-11-07T17:16:08.437" v="46"/>
          <ac:spMkLst>
            <pc:docMk/>
            <pc:sldMk cId="3479498428" sldId="700"/>
            <ac:spMk id="14" creationId="{00000000-0000-0000-0000-000000000000}"/>
          </ac:spMkLst>
        </pc:spChg>
        <pc:spChg chg="mod">
          <ac:chgData name="Stewart Gale" userId="3647ddd2-6040-41ae-a96d-232c23482af8" providerId="ADAL" clId="{52A3427D-932B-4807-9332-D6458FD1D63C}" dt="2023-11-07T17:16:08.437" v="46"/>
          <ac:spMkLst>
            <pc:docMk/>
            <pc:sldMk cId="3479498428" sldId="700"/>
            <ac:spMk id="15" creationId="{00000000-0000-0000-0000-000000000000}"/>
          </ac:spMkLst>
        </pc:spChg>
        <pc:spChg chg="mod">
          <ac:chgData name="Stewart Gale" userId="3647ddd2-6040-41ae-a96d-232c23482af8" providerId="ADAL" clId="{52A3427D-932B-4807-9332-D6458FD1D63C}" dt="2023-11-07T17:16:08.437" v="46"/>
          <ac:spMkLst>
            <pc:docMk/>
            <pc:sldMk cId="3479498428" sldId="700"/>
            <ac:spMk id="16" creationId="{00000000-0000-0000-0000-000000000000}"/>
          </ac:spMkLst>
        </pc:spChg>
        <pc:spChg chg="mod">
          <ac:chgData name="Stewart Gale" userId="3647ddd2-6040-41ae-a96d-232c23482af8" providerId="ADAL" clId="{52A3427D-932B-4807-9332-D6458FD1D63C}" dt="2023-11-07T17:16:08.437" v="46"/>
          <ac:spMkLst>
            <pc:docMk/>
            <pc:sldMk cId="3479498428" sldId="700"/>
            <ac:spMk id="17" creationId="{00000000-0000-0000-0000-000000000000}"/>
          </ac:spMkLst>
        </pc:spChg>
        <pc:spChg chg="mod">
          <ac:chgData name="Stewart Gale" userId="3647ddd2-6040-41ae-a96d-232c23482af8" providerId="ADAL" clId="{52A3427D-932B-4807-9332-D6458FD1D63C}" dt="2023-11-07T17:16:08.437" v="46"/>
          <ac:spMkLst>
            <pc:docMk/>
            <pc:sldMk cId="3479498428" sldId="700"/>
            <ac:spMk id="18" creationId="{00000000-0000-0000-0000-000000000000}"/>
          </ac:spMkLst>
        </pc:spChg>
        <pc:spChg chg="mod">
          <ac:chgData name="Stewart Gale" userId="3647ddd2-6040-41ae-a96d-232c23482af8" providerId="ADAL" clId="{52A3427D-932B-4807-9332-D6458FD1D63C}" dt="2023-11-07T17:16:08.437" v="46"/>
          <ac:spMkLst>
            <pc:docMk/>
            <pc:sldMk cId="3479498428" sldId="700"/>
            <ac:spMk id="19" creationId="{00000000-0000-0000-0000-000000000000}"/>
          </ac:spMkLst>
        </pc:spChg>
        <pc:spChg chg="mod">
          <ac:chgData name="Stewart Gale" userId="3647ddd2-6040-41ae-a96d-232c23482af8" providerId="ADAL" clId="{52A3427D-932B-4807-9332-D6458FD1D63C}" dt="2023-11-09T04:53:05.273" v="250" actId="1076"/>
          <ac:spMkLst>
            <pc:docMk/>
            <pc:sldMk cId="3479498428" sldId="700"/>
            <ac:spMk id="20" creationId="{00000000-0000-0000-0000-000000000000}"/>
          </ac:spMkLst>
        </pc:spChg>
        <pc:spChg chg="mod">
          <ac:chgData name="Stewart Gale" userId="3647ddd2-6040-41ae-a96d-232c23482af8" providerId="ADAL" clId="{52A3427D-932B-4807-9332-D6458FD1D63C}" dt="2023-11-09T04:53:00.661" v="249"/>
          <ac:spMkLst>
            <pc:docMk/>
            <pc:sldMk cId="3479498428" sldId="700"/>
            <ac:spMk id="21" creationId="{B43A3075-61F1-7EC5-B911-DB9943E5A9D1}"/>
          </ac:spMkLst>
        </pc:spChg>
        <pc:spChg chg="mod">
          <ac:chgData name="Stewart Gale" userId="3647ddd2-6040-41ae-a96d-232c23482af8" providerId="ADAL" clId="{52A3427D-932B-4807-9332-D6458FD1D63C}" dt="2023-11-09T04:53:00.661" v="249"/>
          <ac:spMkLst>
            <pc:docMk/>
            <pc:sldMk cId="3479498428" sldId="700"/>
            <ac:spMk id="22" creationId="{D9099B07-4DE1-3551-6272-54E9B5A33B1A}"/>
          </ac:spMkLst>
        </pc:spChg>
        <pc:spChg chg="mod">
          <ac:chgData name="Stewart Gale" userId="3647ddd2-6040-41ae-a96d-232c23482af8" providerId="ADAL" clId="{52A3427D-932B-4807-9332-D6458FD1D63C}" dt="2023-11-09T04:53:00.661" v="249"/>
          <ac:spMkLst>
            <pc:docMk/>
            <pc:sldMk cId="3479498428" sldId="700"/>
            <ac:spMk id="23" creationId="{538800BF-EC71-B7B7-1719-8085D5B5E196}"/>
          </ac:spMkLst>
        </pc:spChg>
        <pc:spChg chg="mod">
          <ac:chgData name="Stewart Gale" userId="3647ddd2-6040-41ae-a96d-232c23482af8" providerId="ADAL" clId="{52A3427D-932B-4807-9332-D6458FD1D63C}" dt="2023-11-09T04:53:05.273" v="250" actId="1076"/>
          <ac:spMkLst>
            <pc:docMk/>
            <pc:sldMk cId="3479498428" sldId="700"/>
            <ac:spMk id="33" creationId="{00000000-0000-0000-0000-000000000000}"/>
          </ac:spMkLst>
        </pc:spChg>
        <pc:spChg chg="mod">
          <ac:chgData name="Stewart Gale" userId="3647ddd2-6040-41ae-a96d-232c23482af8" providerId="ADAL" clId="{52A3427D-932B-4807-9332-D6458FD1D63C}" dt="2023-11-09T04:53:05.273" v="250" actId="1076"/>
          <ac:spMkLst>
            <pc:docMk/>
            <pc:sldMk cId="3479498428" sldId="700"/>
            <ac:spMk id="34" creationId="{00000000-0000-0000-0000-000000000000}"/>
          </ac:spMkLst>
        </pc:spChg>
        <pc:spChg chg="mod">
          <ac:chgData name="Stewart Gale" userId="3647ddd2-6040-41ae-a96d-232c23482af8" providerId="ADAL" clId="{52A3427D-932B-4807-9332-D6458FD1D63C}" dt="2023-11-09T04:53:05.273" v="250" actId="1076"/>
          <ac:spMkLst>
            <pc:docMk/>
            <pc:sldMk cId="3479498428" sldId="700"/>
            <ac:spMk id="35" creationId="{00000000-0000-0000-0000-000000000000}"/>
          </ac:spMkLst>
        </pc:spChg>
        <pc:grpChg chg="del mod">
          <ac:chgData name="Stewart Gale" userId="3647ddd2-6040-41ae-a96d-232c23482af8" providerId="ADAL" clId="{52A3427D-932B-4807-9332-D6458FD1D63C}" dt="2023-11-07T17:17:44.546" v="83" actId="478"/>
          <ac:grpSpMkLst>
            <pc:docMk/>
            <pc:sldMk cId="3479498428" sldId="700"/>
            <ac:grpSpMk id="2" creationId="{00000000-0000-0000-0000-000000000000}"/>
          </ac:grpSpMkLst>
        </pc:grpChg>
        <pc:grpChg chg="add mod">
          <ac:chgData name="Stewart Gale" userId="3647ddd2-6040-41ae-a96d-232c23482af8" providerId="ADAL" clId="{52A3427D-932B-4807-9332-D6458FD1D63C}" dt="2023-11-09T04:53:00.661" v="249"/>
          <ac:grpSpMkLst>
            <pc:docMk/>
            <pc:sldMk cId="3479498428" sldId="700"/>
            <ac:grpSpMk id="3" creationId="{2719D8A0-7C51-D97F-7C06-6945CF28B4FF}"/>
          </ac:grpSpMkLst>
        </pc:grpChg>
        <pc:grpChg chg="del mod">
          <ac:chgData name="Stewart Gale" userId="3647ddd2-6040-41ae-a96d-232c23482af8" providerId="ADAL" clId="{52A3427D-932B-4807-9332-D6458FD1D63C}" dt="2023-11-09T04:52:46.156" v="246" actId="478"/>
          <ac:grpSpMkLst>
            <pc:docMk/>
            <pc:sldMk cId="3479498428" sldId="700"/>
            <ac:grpSpMk id="8" creationId="{00000000-0000-0000-0000-000000000000}"/>
          </ac:grpSpMkLst>
        </pc:grpChg>
        <pc:cxnChg chg="mod">
          <ac:chgData name="Stewart Gale" userId="3647ddd2-6040-41ae-a96d-232c23482af8" providerId="ADAL" clId="{52A3427D-932B-4807-9332-D6458FD1D63C}" dt="2023-11-07T17:16:08.437" v="46"/>
          <ac:cxnSpMkLst>
            <pc:docMk/>
            <pc:sldMk cId="3479498428" sldId="700"/>
            <ac:cxnSpMk id="4" creationId="{00000000-0000-0000-0000-000000000000}"/>
          </ac:cxnSpMkLst>
        </pc:cxnChg>
      </pc:sldChg>
      <pc:sldChg chg="delSp modSp del mod delAnim">
        <pc:chgData name="Stewart Gale" userId="3647ddd2-6040-41ae-a96d-232c23482af8" providerId="ADAL" clId="{52A3427D-932B-4807-9332-D6458FD1D63C}" dt="2023-11-09T04:59:23.755" v="371" actId="47"/>
        <pc:sldMkLst>
          <pc:docMk/>
          <pc:sldMk cId="2204607594" sldId="701"/>
        </pc:sldMkLst>
        <pc:spChg chg="mod">
          <ac:chgData name="Stewart Gale" userId="3647ddd2-6040-41ae-a96d-232c23482af8" providerId="ADAL" clId="{52A3427D-932B-4807-9332-D6458FD1D63C}" dt="2023-11-07T17:16:08.437" v="46"/>
          <ac:spMkLst>
            <pc:docMk/>
            <pc:sldMk cId="2204607594" sldId="701"/>
            <ac:spMk id="3" creationId="{00000000-0000-0000-0000-000000000000}"/>
          </ac:spMkLst>
        </pc:spChg>
        <pc:spChg chg="mod">
          <ac:chgData name="Stewart Gale" userId="3647ddd2-6040-41ae-a96d-232c23482af8" providerId="ADAL" clId="{52A3427D-932B-4807-9332-D6458FD1D63C}" dt="2023-11-07T17:16:08.437" v="46"/>
          <ac:spMkLst>
            <pc:docMk/>
            <pc:sldMk cId="2204607594" sldId="701"/>
            <ac:spMk id="11" creationId="{00000000-0000-0000-0000-000000000000}"/>
          </ac:spMkLst>
        </pc:spChg>
        <pc:spChg chg="mod">
          <ac:chgData name="Stewart Gale" userId="3647ddd2-6040-41ae-a96d-232c23482af8" providerId="ADAL" clId="{52A3427D-932B-4807-9332-D6458FD1D63C}" dt="2023-11-07T17:16:08.437" v="46"/>
          <ac:spMkLst>
            <pc:docMk/>
            <pc:sldMk cId="2204607594" sldId="701"/>
            <ac:spMk id="12" creationId="{00000000-0000-0000-0000-000000000000}"/>
          </ac:spMkLst>
        </pc:spChg>
        <pc:spChg chg="mod">
          <ac:chgData name="Stewart Gale" userId="3647ddd2-6040-41ae-a96d-232c23482af8" providerId="ADAL" clId="{52A3427D-932B-4807-9332-D6458FD1D63C}" dt="2023-11-07T17:16:08.437" v="46"/>
          <ac:spMkLst>
            <pc:docMk/>
            <pc:sldMk cId="2204607594" sldId="701"/>
            <ac:spMk id="13" creationId="{00000000-0000-0000-0000-000000000000}"/>
          </ac:spMkLst>
        </pc:spChg>
        <pc:spChg chg="mod">
          <ac:chgData name="Stewart Gale" userId="3647ddd2-6040-41ae-a96d-232c23482af8" providerId="ADAL" clId="{52A3427D-932B-4807-9332-D6458FD1D63C}" dt="2023-11-07T17:16:08.437" v="46"/>
          <ac:spMkLst>
            <pc:docMk/>
            <pc:sldMk cId="2204607594" sldId="701"/>
            <ac:spMk id="14" creationId="{00000000-0000-0000-0000-000000000000}"/>
          </ac:spMkLst>
        </pc:spChg>
        <pc:spChg chg="mod">
          <ac:chgData name="Stewart Gale" userId="3647ddd2-6040-41ae-a96d-232c23482af8" providerId="ADAL" clId="{52A3427D-932B-4807-9332-D6458FD1D63C}" dt="2023-11-07T17:16:08.437" v="46"/>
          <ac:spMkLst>
            <pc:docMk/>
            <pc:sldMk cId="2204607594" sldId="701"/>
            <ac:spMk id="15" creationId="{00000000-0000-0000-0000-000000000000}"/>
          </ac:spMkLst>
        </pc:spChg>
        <pc:spChg chg="mod">
          <ac:chgData name="Stewart Gale" userId="3647ddd2-6040-41ae-a96d-232c23482af8" providerId="ADAL" clId="{52A3427D-932B-4807-9332-D6458FD1D63C}" dt="2023-11-07T17:16:08.437" v="46"/>
          <ac:spMkLst>
            <pc:docMk/>
            <pc:sldMk cId="2204607594" sldId="701"/>
            <ac:spMk id="16" creationId="{00000000-0000-0000-0000-000000000000}"/>
          </ac:spMkLst>
        </pc:spChg>
        <pc:spChg chg="mod">
          <ac:chgData name="Stewart Gale" userId="3647ddd2-6040-41ae-a96d-232c23482af8" providerId="ADAL" clId="{52A3427D-932B-4807-9332-D6458FD1D63C}" dt="2023-11-07T17:16:08.437" v="46"/>
          <ac:spMkLst>
            <pc:docMk/>
            <pc:sldMk cId="2204607594" sldId="701"/>
            <ac:spMk id="17" creationId="{00000000-0000-0000-0000-000000000000}"/>
          </ac:spMkLst>
        </pc:spChg>
        <pc:spChg chg="mod">
          <ac:chgData name="Stewart Gale" userId="3647ddd2-6040-41ae-a96d-232c23482af8" providerId="ADAL" clId="{52A3427D-932B-4807-9332-D6458FD1D63C}" dt="2023-11-07T17:16:08.437" v="46"/>
          <ac:spMkLst>
            <pc:docMk/>
            <pc:sldMk cId="2204607594" sldId="701"/>
            <ac:spMk id="18" creationId="{00000000-0000-0000-0000-000000000000}"/>
          </ac:spMkLst>
        </pc:spChg>
        <pc:spChg chg="mod">
          <ac:chgData name="Stewart Gale" userId="3647ddd2-6040-41ae-a96d-232c23482af8" providerId="ADAL" clId="{52A3427D-932B-4807-9332-D6458FD1D63C}" dt="2023-11-07T17:16:08.437" v="46"/>
          <ac:spMkLst>
            <pc:docMk/>
            <pc:sldMk cId="2204607594" sldId="701"/>
            <ac:spMk id="19" creationId="{00000000-0000-0000-0000-000000000000}"/>
          </ac:spMkLst>
        </pc:spChg>
        <pc:spChg chg="del mod">
          <ac:chgData name="Stewart Gale" userId="3647ddd2-6040-41ae-a96d-232c23482af8" providerId="ADAL" clId="{52A3427D-932B-4807-9332-D6458FD1D63C}" dt="2023-11-09T04:56:40.358" v="305" actId="21"/>
          <ac:spMkLst>
            <pc:docMk/>
            <pc:sldMk cId="2204607594" sldId="701"/>
            <ac:spMk id="20" creationId="{00000000-0000-0000-0000-000000000000}"/>
          </ac:spMkLst>
        </pc:spChg>
        <pc:spChg chg="mod">
          <ac:chgData name="Stewart Gale" userId="3647ddd2-6040-41ae-a96d-232c23482af8" providerId="ADAL" clId="{52A3427D-932B-4807-9332-D6458FD1D63C}" dt="2023-11-07T17:16:08.437" v="46"/>
          <ac:spMkLst>
            <pc:docMk/>
            <pc:sldMk cId="2204607594" sldId="701"/>
            <ac:spMk id="29" creationId="{00000000-0000-0000-0000-000000000000}"/>
          </ac:spMkLst>
        </pc:spChg>
        <pc:spChg chg="mod">
          <ac:chgData name="Stewart Gale" userId="3647ddd2-6040-41ae-a96d-232c23482af8" providerId="ADAL" clId="{52A3427D-932B-4807-9332-D6458FD1D63C}" dt="2023-11-07T17:16:08.437" v="46"/>
          <ac:spMkLst>
            <pc:docMk/>
            <pc:sldMk cId="2204607594" sldId="701"/>
            <ac:spMk id="31" creationId="{00000000-0000-0000-0000-000000000000}"/>
          </ac:spMkLst>
        </pc:spChg>
        <pc:spChg chg="mod">
          <ac:chgData name="Stewart Gale" userId="3647ddd2-6040-41ae-a96d-232c23482af8" providerId="ADAL" clId="{52A3427D-932B-4807-9332-D6458FD1D63C}" dt="2023-11-07T17:16:08.437" v="46"/>
          <ac:spMkLst>
            <pc:docMk/>
            <pc:sldMk cId="2204607594" sldId="701"/>
            <ac:spMk id="32" creationId="{00000000-0000-0000-0000-000000000000}"/>
          </ac:spMkLst>
        </pc:spChg>
        <pc:spChg chg="del mod">
          <ac:chgData name="Stewart Gale" userId="3647ddd2-6040-41ae-a96d-232c23482af8" providerId="ADAL" clId="{52A3427D-932B-4807-9332-D6458FD1D63C}" dt="2023-11-09T04:56:40.358" v="305" actId="21"/>
          <ac:spMkLst>
            <pc:docMk/>
            <pc:sldMk cId="2204607594" sldId="701"/>
            <ac:spMk id="33" creationId="{00000000-0000-0000-0000-000000000000}"/>
          </ac:spMkLst>
        </pc:spChg>
        <pc:spChg chg="del mod">
          <ac:chgData name="Stewart Gale" userId="3647ddd2-6040-41ae-a96d-232c23482af8" providerId="ADAL" clId="{52A3427D-932B-4807-9332-D6458FD1D63C}" dt="2023-11-09T04:56:40.358" v="305" actId="21"/>
          <ac:spMkLst>
            <pc:docMk/>
            <pc:sldMk cId="2204607594" sldId="701"/>
            <ac:spMk id="34" creationId="{00000000-0000-0000-0000-000000000000}"/>
          </ac:spMkLst>
        </pc:spChg>
        <pc:spChg chg="del mod">
          <ac:chgData name="Stewart Gale" userId="3647ddd2-6040-41ae-a96d-232c23482af8" providerId="ADAL" clId="{52A3427D-932B-4807-9332-D6458FD1D63C}" dt="2023-11-09T04:56:40.358" v="305" actId="21"/>
          <ac:spMkLst>
            <pc:docMk/>
            <pc:sldMk cId="2204607594" sldId="701"/>
            <ac:spMk id="35" creationId="{00000000-0000-0000-0000-000000000000}"/>
          </ac:spMkLst>
        </pc:spChg>
        <pc:spChg chg="del mod">
          <ac:chgData name="Stewart Gale" userId="3647ddd2-6040-41ae-a96d-232c23482af8" providerId="ADAL" clId="{52A3427D-932B-4807-9332-D6458FD1D63C}" dt="2023-11-09T04:56:40.358" v="305" actId="21"/>
          <ac:spMkLst>
            <pc:docMk/>
            <pc:sldMk cId="2204607594" sldId="701"/>
            <ac:spMk id="38" creationId="{00000000-0000-0000-0000-000000000000}"/>
          </ac:spMkLst>
        </pc:spChg>
        <pc:grpChg chg="del mod">
          <ac:chgData name="Stewart Gale" userId="3647ddd2-6040-41ae-a96d-232c23482af8" providerId="ADAL" clId="{52A3427D-932B-4807-9332-D6458FD1D63C}" dt="2023-11-07T17:17:49.321" v="85" actId="478"/>
          <ac:grpSpMkLst>
            <pc:docMk/>
            <pc:sldMk cId="2204607594" sldId="701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52A3427D-932B-4807-9332-D6458FD1D63C}" dt="2023-11-07T17:16:08.437" v="46"/>
          <ac:cxnSpMkLst>
            <pc:docMk/>
            <pc:sldMk cId="2204607594" sldId="701"/>
            <ac:cxnSpMk id="4" creationId="{00000000-0000-0000-0000-000000000000}"/>
          </ac:cxnSpMkLst>
        </pc:cxnChg>
      </pc:sldChg>
      <pc:sldChg chg="addSp delSp modSp mod ord modAnim">
        <pc:chgData name="Stewart Gale" userId="3647ddd2-6040-41ae-a96d-232c23482af8" providerId="ADAL" clId="{52A3427D-932B-4807-9332-D6458FD1D63C}" dt="2023-11-09T04:51:57.092" v="233" actId="113"/>
        <pc:sldMkLst>
          <pc:docMk/>
          <pc:sldMk cId="2146808566" sldId="702"/>
        </pc:sldMkLst>
        <pc:spChg chg="add mod">
          <ac:chgData name="Stewart Gale" userId="3647ddd2-6040-41ae-a96d-232c23482af8" providerId="ADAL" clId="{52A3427D-932B-4807-9332-D6458FD1D63C}" dt="2023-11-09T04:45:37.769" v="105" actId="1076"/>
          <ac:spMkLst>
            <pc:docMk/>
            <pc:sldMk cId="2146808566" sldId="702"/>
            <ac:spMk id="3" creationId="{37D62CED-140A-EE22-93C2-681973AAA18D}"/>
          </ac:spMkLst>
        </pc:spChg>
        <pc:spChg chg="mod">
          <ac:chgData name="Stewart Gale" userId="3647ddd2-6040-41ae-a96d-232c23482af8" providerId="ADAL" clId="{52A3427D-932B-4807-9332-D6458FD1D63C}" dt="2023-11-07T17:16:08.437" v="46"/>
          <ac:spMkLst>
            <pc:docMk/>
            <pc:sldMk cId="2146808566" sldId="702"/>
            <ac:spMk id="4" creationId="{00000000-0000-0000-0000-000000000000}"/>
          </ac:spMkLst>
        </pc:spChg>
        <pc:spChg chg="add mod">
          <ac:chgData name="Stewart Gale" userId="3647ddd2-6040-41ae-a96d-232c23482af8" providerId="ADAL" clId="{52A3427D-932B-4807-9332-D6458FD1D63C}" dt="2023-11-09T04:49:21.877" v="187" actId="1076"/>
          <ac:spMkLst>
            <pc:docMk/>
            <pc:sldMk cId="2146808566" sldId="702"/>
            <ac:spMk id="4" creationId="{51AECD0A-E925-ECB1-CEC7-B3A72519DF90}"/>
          </ac:spMkLst>
        </pc:spChg>
        <pc:spChg chg="add del mod">
          <ac:chgData name="Stewart Gale" userId="3647ddd2-6040-41ae-a96d-232c23482af8" providerId="ADAL" clId="{52A3427D-932B-4807-9332-D6458FD1D63C}" dt="2023-11-09T04:47:32.498" v="154" actId="478"/>
          <ac:spMkLst>
            <pc:docMk/>
            <pc:sldMk cId="2146808566" sldId="702"/>
            <ac:spMk id="5" creationId="{479452DF-B101-C279-0F26-5513557CA9B7}"/>
          </ac:spMkLst>
        </pc:spChg>
        <pc:spChg chg="add mod">
          <ac:chgData name="Stewart Gale" userId="3647ddd2-6040-41ae-a96d-232c23482af8" providerId="ADAL" clId="{52A3427D-932B-4807-9332-D6458FD1D63C}" dt="2023-11-07T17:16:08.437" v="46"/>
          <ac:spMkLst>
            <pc:docMk/>
            <pc:sldMk cId="2146808566" sldId="702"/>
            <ac:spMk id="6" creationId="{3146EC53-B805-4720-9F11-6BB63E7B6022}"/>
          </ac:spMkLst>
        </pc:spChg>
        <pc:spChg chg="add mod">
          <ac:chgData name="Stewart Gale" userId="3647ddd2-6040-41ae-a96d-232c23482af8" providerId="ADAL" clId="{52A3427D-932B-4807-9332-D6458FD1D63C}" dt="2023-11-09T04:49:36.715" v="191" actId="1076"/>
          <ac:spMkLst>
            <pc:docMk/>
            <pc:sldMk cId="2146808566" sldId="702"/>
            <ac:spMk id="7" creationId="{B001BFE5-FC9A-CBEA-4E95-149CAEB408CC}"/>
          </ac:spMkLst>
        </pc:spChg>
        <pc:spChg chg="del mod">
          <ac:chgData name="Stewart Gale" userId="3647ddd2-6040-41ae-a96d-232c23482af8" providerId="ADAL" clId="{52A3427D-932B-4807-9332-D6458FD1D63C}" dt="2023-11-09T04:48:57.511" v="178" actId="478"/>
          <ac:spMkLst>
            <pc:docMk/>
            <pc:sldMk cId="2146808566" sldId="702"/>
            <ac:spMk id="9" creationId="{00000000-0000-0000-0000-000000000000}"/>
          </ac:spMkLst>
        </pc:spChg>
        <pc:spChg chg="add mod">
          <ac:chgData name="Stewart Gale" userId="3647ddd2-6040-41ae-a96d-232c23482af8" providerId="ADAL" clId="{52A3427D-932B-4807-9332-D6458FD1D63C}" dt="2023-11-07T17:16:08.437" v="46"/>
          <ac:spMkLst>
            <pc:docMk/>
            <pc:sldMk cId="2146808566" sldId="702"/>
            <ac:spMk id="10" creationId="{524D1428-06B9-47D6-B7DB-7F768C1F6C6C}"/>
          </ac:spMkLst>
        </pc:spChg>
        <pc:spChg chg="add mod">
          <ac:chgData name="Stewart Gale" userId="3647ddd2-6040-41ae-a96d-232c23482af8" providerId="ADAL" clId="{52A3427D-932B-4807-9332-D6458FD1D63C}" dt="2023-11-09T04:51:57.092" v="233" actId="113"/>
          <ac:spMkLst>
            <pc:docMk/>
            <pc:sldMk cId="2146808566" sldId="702"/>
            <ac:spMk id="10" creationId="{C425C690-15A3-C820-E745-10371BF2B316}"/>
          </ac:spMkLst>
        </pc:spChg>
        <pc:spChg chg="add del mod">
          <ac:chgData name="Stewart Gale" userId="3647ddd2-6040-41ae-a96d-232c23482af8" providerId="ADAL" clId="{52A3427D-932B-4807-9332-D6458FD1D63C}" dt="2023-11-09T04:49:25.639" v="188" actId="1076"/>
          <ac:spMkLst>
            <pc:docMk/>
            <pc:sldMk cId="2146808566" sldId="702"/>
            <ac:spMk id="11" creationId="{3DB7AA41-7480-B029-3D81-102EB0F9A2D4}"/>
          </ac:spMkLst>
        </pc:spChg>
        <pc:spChg chg="add del mod">
          <ac:chgData name="Stewart Gale" userId="3647ddd2-6040-41ae-a96d-232c23482af8" providerId="ADAL" clId="{52A3427D-932B-4807-9332-D6458FD1D63C}" dt="2023-11-07T17:17:21.281" v="77" actId="478"/>
          <ac:spMkLst>
            <pc:docMk/>
            <pc:sldMk cId="2146808566" sldId="702"/>
            <ac:spMk id="12" creationId="{06F93D69-2A3C-426E-B485-5E89AE604658}"/>
          </ac:spMkLst>
        </pc:spChg>
        <pc:spChg chg="add del mod">
          <ac:chgData name="Stewart Gale" userId="3647ddd2-6040-41ae-a96d-232c23482af8" providerId="ADAL" clId="{52A3427D-932B-4807-9332-D6458FD1D63C}" dt="2023-11-09T04:48:57.511" v="178" actId="478"/>
          <ac:spMkLst>
            <pc:docMk/>
            <pc:sldMk cId="2146808566" sldId="702"/>
            <ac:spMk id="14" creationId="{C317883A-F813-7E49-52EF-5A7A8698CB85}"/>
          </ac:spMkLst>
        </pc:spChg>
        <pc:spChg chg="add mod">
          <ac:chgData name="Stewart Gale" userId="3647ddd2-6040-41ae-a96d-232c23482af8" providerId="ADAL" clId="{52A3427D-932B-4807-9332-D6458FD1D63C}" dt="2023-11-07T17:16:08.437" v="46"/>
          <ac:spMkLst>
            <pc:docMk/>
            <pc:sldMk cId="2146808566" sldId="702"/>
            <ac:spMk id="15" creationId="{5699B000-F848-4B6C-B745-72C16E593434}"/>
          </ac:spMkLst>
        </pc:spChg>
        <pc:spChg chg="add mod">
          <ac:chgData name="Stewart Gale" userId="3647ddd2-6040-41ae-a96d-232c23482af8" providerId="ADAL" clId="{52A3427D-932B-4807-9332-D6458FD1D63C}" dt="2023-11-07T17:16:08.437" v="46"/>
          <ac:spMkLst>
            <pc:docMk/>
            <pc:sldMk cId="2146808566" sldId="702"/>
            <ac:spMk id="16" creationId="{9ECC6E98-9959-4A8A-BAD5-8740B16BD7F6}"/>
          </ac:spMkLst>
        </pc:spChg>
        <pc:spChg chg="add del mod">
          <ac:chgData name="Stewart Gale" userId="3647ddd2-6040-41ae-a96d-232c23482af8" providerId="ADAL" clId="{52A3427D-932B-4807-9332-D6458FD1D63C}" dt="2023-11-07T17:17:21.281" v="77" actId="478"/>
          <ac:spMkLst>
            <pc:docMk/>
            <pc:sldMk cId="2146808566" sldId="702"/>
            <ac:spMk id="17" creationId="{00000000-0000-0000-0000-000000000000}"/>
          </ac:spMkLst>
        </pc:spChg>
        <pc:spChg chg="add mod">
          <ac:chgData name="Stewart Gale" userId="3647ddd2-6040-41ae-a96d-232c23482af8" providerId="ADAL" clId="{52A3427D-932B-4807-9332-D6458FD1D63C}" dt="2023-11-07T17:16:08.437" v="46"/>
          <ac:spMkLst>
            <pc:docMk/>
            <pc:sldMk cId="2146808566" sldId="702"/>
            <ac:spMk id="18" creationId="{34F24017-25E2-4B5D-BA2D-D56457786030}"/>
          </ac:spMkLst>
        </pc:spChg>
        <pc:spChg chg="add mod">
          <ac:chgData name="Stewart Gale" userId="3647ddd2-6040-41ae-a96d-232c23482af8" providerId="ADAL" clId="{52A3427D-932B-4807-9332-D6458FD1D63C}" dt="2023-11-07T17:16:08.437" v="46"/>
          <ac:spMkLst>
            <pc:docMk/>
            <pc:sldMk cId="2146808566" sldId="702"/>
            <ac:spMk id="19" creationId="{A741A6DC-48E1-43C8-A52C-031EE102AF07}"/>
          </ac:spMkLst>
        </pc:spChg>
        <pc:spChg chg="del">
          <ac:chgData name="Stewart Gale" userId="3647ddd2-6040-41ae-a96d-232c23482af8" providerId="ADAL" clId="{52A3427D-932B-4807-9332-D6458FD1D63C}" dt="2021-09-21T06:38:21.681" v="1" actId="478"/>
          <ac:spMkLst>
            <pc:docMk/>
            <pc:sldMk cId="2146808566" sldId="702"/>
            <ac:spMk id="33" creationId="{00000000-0000-0000-0000-000000000000}"/>
          </ac:spMkLst>
        </pc:spChg>
        <pc:grpChg chg="add del mod">
          <ac:chgData name="Stewart Gale" userId="3647ddd2-6040-41ae-a96d-232c23482af8" providerId="ADAL" clId="{52A3427D-932B-4807-9332-D6458FD1D63C}" dt="2023-11-07T17:17:20.264" v="75" actId="478"/>
          <ac:grpSpMkLst>
            <pc:docMk/>
            <pc:sldMk cId="2146808566" sldId="702"/>
            <ac:grpSpMk id="3" creationId="{00000000-0000-0000-0000-000000000000}"/>
          </ac:grpSpMkLst>
        </pc:grpChg>
        <pc:grpChg chg="add del mod">
          <ac:chgData name="Stewart Gale" userId="3647ddd2-6040-41ae-a96d-232c23482af8" providerId="ADAL" clId="{52A3427D-932B-4807-9332-D6458FD1D63C}" dt="2023-11-07T17:17:21.281" v="77" actId="478"/>
          <ac:grpSpMkLst>
            <pc:docMk/>
            <pc:sldMk cId="2146808566" sldId="702"/>
            <ac:grpSpMk id="13" creationId="{2A1D7BF0-B9CE-4D47-9BF3-258C268A1B51}"/>
          </ac:grpSpMkLst>
        </pc:grpChg>
        <pc:picChg chg="add mod modCrop">
          <ac:chgData name="Stewart Gale" userId="3647ddd2-6040-41ae-a96d-232c23482af8" providerId="ADAL" clId="{52A3427D-932B-4807-9332-D6458FD1D63C}" dt="2023-11-07T17:16:08.437" v="46"/>
          <ac:picMkLst>
            <pc:docMk/>
            <pc:sldMk cId="2146808566" sldId="702"/>
            <ac:picMk id="2" creationId="{B8DBA4E9-BE76-4533-A7D4-9FCEDF44EF5A}"/>
          </ac:picMkLst>
        </pc:picChg>
        <pc:picChg chg="add del mod">
          <ac:chgData name="Stewart Gale" userId="3647ddd2-6040-41ae-a96d-232c23482af8" providerId="ADAL" clId="{52A3427D-932B-4807-9332-D6458FD1D63C}" dt="2023-11-07T17:17:21.281" v="77" actId="478"/>
          <ac:picMkLst>
            <pc:docMk/>
            <pc:sldMk cId="2146808566" sldId="702"/>
            <ac:picMk id="7" creationId="{00000000-0000-0000-0000-000000000000}"/>
          </ac:picMkLst>
        </pc:picChg>
        <pc:picChg chg="del mod">
          <ac:chgData name="Stewart Gale" userId="3647ddd2-6040-41ae-a96d-232c23482af8" providerId="ADAL" clId="{52A3427D-932B-4807-9332-D6458FD1D63C}" dt="2023-11-09T04:45:02.682" v="92" actId="478"/>
          <ac:picMkLst>
            <pc:docMk/>
            <pc:sldMk cId="2146808566" sldId="702"/>
            <ac:picMk id="8" creationId="{00000000-0000-0000-0000-000000000000}"/>
          </ac:picMkLst>
        </pc:picChg>
        <pc:picChg chg="add del mod">
          <ac:chgData name="Stewart Gale" userId="3647ddd2-6040-41ae-a96d-232c23482af8" providerId="ADAL" clId="{52A3427D-932B-4807-9332-D6458FD1D63C}" dt="2021-09-21T06:39:27.508" v="9" actId="478"/>
          <ac:picMkLst>
            <pc:docMk/>
            <pc:sldMk cId="2146808566" sldId="702"/>
            <ac:picMk id="11" creationId="{64DD3E3E-721E-4574-8EDF-8BE205CBE669}"/>
          </ac:picMkLst>
        </pc:picChg>
        <pc:picChg chg="del">
          <ac:chgData name="Stewart Gale" userId="3647ddd2-6040-41ae-a96d-232c23482af8" providerId="ADAL" clId="{52A3427D-932B-4807-9332-D6458FD1D63C}" dt="2021-09-21T06:38:21.681" v="1" actId="478"/>
          <ac:picMkLst>
            <pc:docMk/>
            <pc:sldMk cId="2146808566" sldId="702"/>
            <ac:picMk id="32" creationId="{00000000-0000-0000-0000-000000000000}"/>
          </ac:picMkLst>
        </pc:picChg>
        <pc:cxnChg chg="mod">
          <ac:chgData name="Stewart Gale" userId="3647ddd2-6040-41ae-a96d-232c23482af8" providerId="ADAL" clId="{52A3427D-932B-4807-9332-D6458FD1D63C}" dt="2023-11-07T17:16:08.437" v="46"/>
          <ac:cxnSpMkLst>
            <pc:docMk/>
            <pc:sldMk cId="2146808566" sldId="702"/>
            <ac:cxnSpMk id="5" creationId="{00000000-0000-0000-0000-000000000000}"/>
          </ac:cxnSpMkLst>
        </pc:cxnChg>
      </pc:sldChg>
      <pc:sldChg chg="addSp delSp modSp mod">
        <pc:chgData name="Stewart Gale" userId="3647ddd2-6040-41ae-a96d-232c23482af8" providerId="ADAL" clId="{52A3427D-932B-4807-9332-D6458FD1D63C}" dt="2023-11-09T05:00:31.654" v="403" actId="1076"/>
        <pc:sldMkLst>
          <pc:docMk/>
          <pc:sldMk cId="2781913411" sldId="703"/>
        </pc:sldMkLst>
        <pc:spChg chg="add mod">
          <ac:chgData name="Stewart Gale" userId="3647ddd2-6040-41ae-a96d-232c23482af8" providerId="ADAL" clId="{52A3427D-932B-4807-9332-D6458FD1D63C}" dt="2023-11-09T05:00:31.654" v="403" actId="1076"/>
          <ac:spMkLst>
            <pc:docMk/>
            <pc:sldMk cId="2781913411" sldId="703"/>
            <ac:spMk id="2" creationId="{748ADCF2-79C9-04BC-B4B8-19E7634A04E1}"/>
          </ac:spMkLst>
        </pc:spChg>
        <pc:spChg chg="mod">
          <ac:chgData name="Stewart Gale" userId="3647ddd2-6040-41ae-a96d-232c23482af8" providerId="ADAL" clId="{52A3427D-932B-4807-9332-D6458FD1D63C}" dt="2023-11-07T17:16:08.437" v="46"/>
          <ac:spMkLst>
            <pc:docMk/>
            <pc:sldMk cId="2781913411" sldId="703"/>
            <ac:spMk id="3" creationId="{00000000-0000-0000-0000-000000000000}"/>
          </ac:spMkLst>
        </pc:spChg>
        <pc:spChg chg="mod">
          <ac:chgData name="Stewart Gale" userId="3647ddd2-6040-41ae-a96d-232c23482af8" providerId="ADAL" clId="{52A3427D-932B-4807-9332-D6458FD1D63C}" dt="2023-11-09T05:00:29.354" v="402" actId="1076"/>
          <ac:spMkLst>
            <pc:docMk/>
            <pc:sldMk cId="2781913411" sldId="703"/>
            <ac:spMk id="5" creationId="{00000000-0000-0000-0000-000000000000}"/>
          </ac:spMkLst>
        </pc:spChg>
        <pc:spChg chg="mod">
          <ac:chgData name="Stewart Gale" userId="3647ddd2-6040-41ae-a96d-232c23482af8" providerId="ADAL" clId="{52A3427D-932B-4807-9332-D6458FD1D63C}" dt="2023-11-09T05:00:29.354" v="402" actId="1076"/>
          <ac:spMkLst>
            <pc:docMk/>
            <pc:sldMk cId="2781913411" sldId="703"/>
            <ac:spMk id="26" creationId="{00000000-0000-0000-0000-000000000000}"/>
          </ac:spMkLst>
        </pc:spChg>
        <pc:grpChg chg="del mod">
          <ac:chgData name="Stewart Gale" userId="3647ddd2-6040-41ae-a96d-232c23482af8" providerId="ADAL" clId="{52A3427D-932B-4807-9332-D6458FD1D63C}" dt="2023-11-07T17:17:53.523" v="86" actId="478"/>
          <ac:grpSpMkLst>
            <pc:docMk/>
            <pc:sldMk cId="2781913411" sldId="703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52A3427D-932B-4807-9332-D6458FD1D63C}" dt="2023-11-07T17:16:08.437" v="46"/>
          <ac:cxnSpMkLst>
            <pc:docMk/>
            <pc:sldMk cId="2781913411" sldId="703"/>
            <ac:cxnSpMk id="4" creationId="{00000000-0000-0000-0000-000000000000}"/>
          </ac:cxnSpMkLst>
        </pc:cxnChg>
      </pc:sldChg>
      <pc:sldChg chg="addSp delSp modSp mod delAnim modAnim">
        <pc:chgData name="Stewart Gale" userId="3647ddd2-6040-41ae-a96d-232c23482af8" providerId="ADAL" clId="{52A3427D-932B-4807-9332-D6458FD1D63C}" dt="2023-11-09T05:09:43.452" v="613"/>
        <pc:sldMkLst>
          <pc:docMk/>
          <pc:sldMk cId="2158967810" sldId="704"/>
        </pc:sldMkLst>
        <pc:spChg chg="add del mod">
          <ac:chgData name="Stewart Gale" userId="3647ddd2-6040-41ae-a96d-232c23482af8" providerId="ADAL" clId="{52A3427D-932B-4807-9332-D6458FD1D63C}" dt="2023-11-09T05:07:03.186" v="563" actId="478"/>
          <ac:spMkLst>
            <pc:docMk/>
            <pc:sldMk cId="2158967810" sldId="704"/>
            <ac:spMk id="2" creationId="{D4F480C7-1A59-3288-87CF-0D2A68E33E96}"/>
          </ac:spMkLst>
        </pc:spChg>
        <pc:spChg chg="mod">
          <ac:chgData name="Stewart Gale" userId="3647ddd2-6040-41ae-a96d-232c23482af8" providerId="ADAL" clId="{52A3427D-932B-4807-9332-D6458FD1D63C}" dt="2023-11-07T17:16:08.437" v="46"/>
          <ac:spMkLst>
            <pc:docMk/>
            <pc:sldMk cId="2158967810" sldId="704"/>
            <ac:spMk id="3" creationId="{00000000-0000-0000-0000-000000000000}"/>
          </ac:spMkLst>
        </pc:spChg>
        <pc:spChg chg="add del mod">
          <ac:chgData name="Stewart Gale" userId="3647ddd2-6040-41ae-a96d-232c23482af8" providerId="ADAL" clId="{52A3427D-932B-4807-9332-D6458FD1D63C}" dt="2023-11-09T05:07:03.186" v="563" actId="478"/>
          <ac:spMkLst>
            <pc:docMk/>
            <pc:sldMk cId="2158967810" sldId="704"/>
            <ac:spMk id="3" creationId="{16E131E1-5A1D-70CC-33CA-CB8949D54CF3}"/>
          </ac:spMkLst>
        </pc:spChg>
        <pc:spChg chg="add del mod">
          <ac:chgData name="Stewart Gale" userId="3647ddd2-6040-41ae-a96d-232c23482af8" providerId="ADAL" clId="{52A3427D-932B-4807-9332-D6458FD1D63C}" dt="2023-11-09T05:07:03.186" v="563" actId="478"/>
          <ac:spMkLst>
            <pc:docMk/>
            <pc:sldMk cId="2158967810" sldId="704"/>
            <ac:spMk id="4" creationId="{D71471E5-855F-A597-67AD-8420DA7109B9}"/>
          </ac:spMkLst>
        </pc:spChg>
        <pc:spChg chg="mod">
          <ac:chgData name="Stewart Gale" userId="3647ddd2-6040-41ae-a96d-232c23482af8" providerId="ADAL" clId="{52A3427D-932B-4807-9332-D6458FD1D63C}" dt="2023-11-09T05:08:01.320" v="578" actId="255"/>
          <ac:spMkLst>
            <pc:docMk/>
            <pc:sldMk cId="2158967810" sldId="704"/>
            <ac:spMk id="5" creationId="{00000000-0000-0000-0000-000000000000}"/>
          </ac:spMkLst>
        </pc:spChg>
        <pc:spChg chg="add del mod">
          <ac:chgData name="Stewart Gale" userId="3647ddd2-6040-41ae-a96d-232c23482af8" providerId="ADAL" clId="{52A3427D-932B-4807-9332-D6458FD1D63C}" dt="2023-11-09T05:07:03.186" v="563" actId="478"/>
          <ac:spMkLst>
            <pc:docMk/>
            <pc:sldMk cId="2158967810" sldId="704"/>
            <ac:spMk id="6" creationId="{5144D6A4-8268-79B1-E427-1956531EEE5F}"/>
          </ac:spMkLst>
        </pc:spChg>
        <pc:spChg chg="add del mod">
          <ac:chgData name="Stewart Gale" userId="3647ddd2-6040-41ae-a96d-232c23482af8" providerId="ADAL" clId="{52A3427D-932B-4807-9332-D6458FD1D63C}" dt="2023-11-09T05:07:03.186" v="563" actId="478"/>
          <ac:spMkLst>
            <pc:docMk/>
            <pc:sldMk cId="2158967810" sldId="704"/>
            <ac:spMk id="7" creationId="{9BB52A0A-B9BC-9D36-D46B-EC2290C9CDEC}"/>
          </ac:spMkLst>
        </pc:spChg>
        <pc:spChg chg="add del mod">
          <ac:chgData name="Stewart Gale" userId="3647ddd2-6040-41ae-a96d-232c23482af8" providerId="ADAL" clId="{52A3427D-932B-4807-9332-D6458FD1D63C}" dt="2023-11-09T05:07:03.186" v="563" actId="478"/>
          <ac:spMkLst>
            <pc:docMk/>
            <pc:sldMk cId="2158967810" sldId="704"/>
            <ac:spMk id="8" creationId="{1053483E-F225-DDB7-DEB7-83C1D079C154}"/>
          </ac:spMkLst>
        </pc:spChg>
        <pc:spChg chg="add del mod">
          <ac:chgData name="Stewart Gale" userId="3647ddd2-6040-41ae-a96d-232c23482af8" providerId="ADAL" clId="{52A3427D-932B-4807-9332-D6458FD1D63C}" dt="2023-11-09T05:07:24.435" v="569" actId="21"/>
          <ac:spMkLst>
            <pc:docMk/>
            <pc:sldMk cId="2158967810" sldId="704"/>
            <ac:spMk id="9" creationId="{8AC51F41-6C14-CE37-AD28-98427C55DECB}"/>
          </ac:spMkLst>
        </pc:spChg>
        <pc:spChg chg="add del mod">
          <ac:chgData name="Stewart Gale" userId="3647ddd2-6040-41ae-a96d-232c23482af8" providerId="ADAL" clId="{52A3427D-932B-4807-9332-D6458FD1D63C}" dt="2023-11-09T05:07:24.435" v="569" actId="21"/>
          <ac:spMkLst>
            <pc:docMk/>
            <pc:sldMk cId="2158967810" sldId="704"/>
            <ac:spMk id="10" creationId="{9E04EBCB-2340-4D38-839A-4DEC70E210A8}"/>
          </ac:spMkLst>
        </pc:spChg>
        <pc:spChg chg="add del mod">
          <ac:chgData name="Stewart Gale" userId="3647ddd2-6040-41ae-a96d-232c23482af8" providerId="ADAL" clId="{52A3427D-932B-4807-9332-D6458FD1D63C}" dt="2023-11-09T05:07:24.435" v="569" actId="21"/>
          <ac:spMkLst>
            <pc:docMk/>
            <pc:sldMk cId="2158967810" sldId="704"/>
            <ac:spMk id="11" creationId="{8956A7F4-680B-209D-59EF-867D55CF110F}"/>
          </ac:spMkLst>
        </pc:spChg>
        <pc:spChg chg="add del mod">
          <ac:chgData name="Stewart Gale" userId="3647ddd2-6040-41ae-a96d-232c23482af8" providerId="ADAL" clId="{52A3427D-932B-4807-9332-D6458FD1D63C}" dt="2023-11-09T05:07:24.435" v="569" actId="21"/>
          <ac:spMkLst>
            <pc:docMk/>
            <pc:sldMk cId="2158967810" sldId="704"/>
            <ac:spMk id="12" creationId="{E6FB9F83-D56D-7238-9034-52A70FC15815}"/>
          </ac:spMkLst>
        </pc:spChg>
        <pc:spChg chg="add del mod">
          <ac:chgData name="Stewart Gale" userId="3647ddd2-6040-41ae-a96d-232c23482af8" providerId="ADAL" clId="{52A3427D-932B-4807-9332-D6458FD1D63C}" dt="2023-11-09T05:07:24.435" v="569" actId="21"/>
          <ac:spMkLst>
            <pc:docMk/>
            <pc:sldMk cId="2158967810" sldId="704"/>
            <ac:spMk id="13" creationId="{6F479828-336D-CDEC-C449-4D8F094A2820}"/>
          </ac:spMkLst>
        </pc:spChg>
        <pc:spChg chg="add del mod">
          <ac:chgData name="Stewart Gale" userId="3647ddd2-6040-41ae-a96d-232c23482af8" providerId="ADAL" clId="{52A3427D-932B-4807-9332-D6458FD1D63C}" dt="2023-11-09T05:07:24.435" v="569" actId="21"/>
          <ac:spMkLst>
            <pc:docMk/>
            <pc:sldMk cId="2158967810" sldId="704"/>
            <ac:spMk id="14" creationId="{EF1473F3-BA2B-A8C7-66E7-85A16EC496D6}"/>
          </ac:spMkLst>
        </pc:spChg>
        <pc:spChg chg="add del mod">
          <ac:chgData name="Stewart Gale" userId="3647ddd2-6040-41ae-a96d-232c23482af8" providerId="ADAL" clId="{52A3427D-932B-4807-9332-D6458FD1D63C}" dt="2023-11-09T05:07:07.574" v="565"/>
          <ac:spMkLst>
            <pc:docMk/>
            <pc:sldMk cId="2158967810" sldId="704"/>
            <ac:spMk id="16" creationId="{AAC39B4F-F759-69A4-90EE-EB09B3F7CBF4}"/>
          </ac:spMkLst>
        </pc:spChg>
        <pc:spChg chg="add del mod">
          <ac:chgData name="Stewart Gale" userId="3647ddd2-6040-41ae-a96d-232c23482af8" providerId="ADAL" clId="{52A3427D-932B-4807-9332-D6458FD1D63C}" dt="2023-11-09T05:07:07.574" v="565"/>
          <ac:spMkLst>
            <pc:docMk/>
            <pc:sldMk cId="2158967810" sldId="704"/>
            <ac:spMk id="17" creationId="{4F0BE96A-49E5-6317-081C-FB125A8F9823}"/>
          </ac:spMkLst>
        </pc:spChg>
        <pc:spChg chg="add del mod">
          <ac:chgData name="Stewart Gale" userId="3647ddd2-6040-41ae-a96d-232c23482af8" providerId="ADAL" clId="{52A3427D-932B-4807-9332-D6458FD1D63C}" dt="2023-11-09T05:07:07.574" v="565"/>
          <ac:spMkLst>
            <pc:docMk/>
            <pc:sldMk cId="2158967810" sldId="704"/>
            <ac:spMk id="18" creationId="{F230DFC5-B208-32F6-FFBD-87B1AAAEC59E}"/>
          </ac:spMkLst>
        </pc:spChg>
        <pc:spChg chg="add del mod">
          <ac:chgData name="Stewart Gale" userId="3647ddd2-6040-41ae-a96d-232c23482af8" providerId="ADAL" clId="{52A3427D-932B-4807-9332-D6458FD1D63C}" dt="2023-11-09T05:07:07.574" v="565"/>
          <ac:spMkLst>
            <pc:docMk/>
            <pc:sldMk cId="2158967810" sldId="704"/>
            <ac:spMk id="19" creationId="{A513123C-7AD5-7C4A-0310-B8B999BCE0DA}"/>
          </ac:spMkLst>
        </pc:spChg>
        <pc:spChg chg="mod">
          <ac:chgData name="Stewart Gale" userId="3647ddd2-6040-41ae-a96d-232c23482af8" providerId="ADAL" clId="{52A3427D-932B-4807-9332-D6458FD1D63C}" dt="2023-11-09T05:08:49.968" v="597" actId="14100"/>
          <ac:spMkLst>
            <pc:docMk/>
            <pc:sldMk cId="2158967810" sldId="704"/>
            <ac:spMk id="20" creationId="{00000000-0000-0000-0000-000000000000}"/>
          </ac:spMkLst>
        </pc:spChg>
        <pc:spChg chg="add del mod">
          <ac:chgData name="Stewart Gale" userId="3647ddd2-6040-41ae-a96d-232c23482af8" providerId="ADAL" clId="{52A3427D-932B-4807-9332-D6458FD1D63C}" dt="2023-11-09T05:07:07.574" v="565"/>
          <ac:spMkLst>
            <pc:docMk/>
            <pc:sldMk cId="2158967810" sldId="704"/>
            <ac:spMk id="21" creationId="{91959C37-9D22-1532-A7A8-6570D3F53D5A}"/>
          </ac:spMkLst>
        </pc:spChg>
        <pc:spChg chg="add del mod">
          <ac:chgData name="Stewart Gale" userId="3647ddd2-6040-41ae-a96d-232c23482af8" providerId="ADAL" clId="{52A3427D-932B-4807-9332-D6458FD1D63C}" dt="2023-11-09T05:07:07.574" v="565"/>
          <ac:spMkLst>
            <pc:docMk/>
            <pc:sldMk cId="2158967810" sldId="704"/>
            <ac:spMk id="22" creationId="{7169D612-55A4-E7F0-7DCD-437249E67473}"/>
          </ac:spMkLst>
        </pc:spChg>
        <pc:spChg chg="add mod">
          <ac:chgData name="Stewart Gale" userId="3647ddd2-6040-41ae-a96d-232c23482af8" providerId="ADAL" clId="{52A3427D-932B-4807-9332-D6458FD1D63C}" dt="2023-11-09T05:08:08.912" v="579" actId="1076"/>
          <ac:spMkLst>
            <pc:docMk/>
            <pc:sldMk cId="2158967810" sldId="704"/>
            <ac:spMk id="25" creationId="{347DD9B4-54D6-08AD-E300-78001C335DB9}"/>
          </ac:spMkLst>
        </pc:spChg>
        <pc:spChg chg="add mod">
          <ac:chgData name="Stewart Gale" userId="3647ddd2-6040-41ae-a96d-232c23482af8" providerId="ADAL" clId="{52A3427D-932B-4807-9332-D6458FD1D63C}" dt="2023-11-09T05:08:08.912" v="579" actId="1076"/>
          <ac:spMkLst>
            <pc:docMk/>
            <pc:sldMk cId="2158967810" sldId="704"/>
            <ac:spMk id="26" creationId="{E6FC25A1-36B6-B829-7327-F82F7D5528C6}"/>
          </ac:spMkLst>
        </pc:spChg>
        <pc:spChg chg="add mod">
          <ac:chgData name="Stewart Gale" userId="3647ddd2-6040-41ae-a96d-232c23482af8" providerId="ADAL" clId="{52A3427D-932B-4807-9332-D6458FD1D63C}" dt="2023-11-09T05:08:08.912" v="579" actId="1076"/>
          <ac:spMkLst>
            <pc:docMk/>
            <pc:sldMk cId="2158967810" sldId="704"/>
            <ac:spMk id="27" creationId="{A98158D0-2B9A-BB83-0AC6-783B9B93CF80}"/>
          </ac:spMkLst>
        </pc:spChg>
        <pc:spChg chg="add mod">
          <ac:chgData name="Stewart Gale" userId="3647ddd2-6040-41ae-a96d-232c23482af8" providerId="ADAL" clId="{52A3427D-932B-4807-9332-D6458FD1D63C}" dt="2023-11-09T05:08:08.912" v="579" actId="1076"/>
          <ac:spMkLst>
            <pc:docMk/>
            <pc:sldMk cId="2158967810" sldId="704"/>
            <ac:spMk id="28" creationId="{1CD05022-B75F-5071-19C1-8BE1B755419A}"/>
          </ac:spMkLst>
        </pc:spChg>
        <pc:spChg chg="add mod">
          <ac:chgData name="Stewart Gale" userId="3647ddd2-6040-41ae-a96d-232c23482af8" providerId="ADAL" clId="{52A3427D-932B-4807-9332-D6458FD1D63C}" dt="2023-11-09T05:08:08.912" v="579" actId="1076"/>
          <ac:spMkLst>
            <pc:docMk/>
            <pc:sldMk cId="2158967810" sldId="704"/>
            <ac:spMk id="29" creationId="{B9CF162A-B5E6-45BD-ED4E-C3BF1193D16C}"/>
          </ac:spMkLst>
        </pc:spChg>
        <pc:spChg chg="add mod">
          <ac:chgData name="Stewart Gale" userId="3647ddd2-6040-41ae-a96d-232c23482af8" providerId="ADAL" clId="{52A3427D-932B-4807-9332-D6458FD1D63C}" dt="2023-11-09T05:08:08.912" v="579" actId="1076"/>
          <ac:spMkLst>
            <pc:docMk/>
            <pc:sldMk cId="2158967810" sldId="704"/>
            <ac:spMk id="30" creationId="{60EBAA89-9B83-E3A8-D124-AA5F9FAD773E}"/>
          </ac:spMkLst>
        </pc:spChg>
        <pc:spChg chg="add mod">
          <ac:chgData name="Stewart Gale" userId="3647ddd2-6040-41ae-a96d-232c23482af8" providerId="ADAL" clId="{52A3427D-932B-4807-9332-D6458FD1D63C}" dt="2023-11-09T05:08:26.952" v="589" actId="14100"/>
          <ac:spMkLst>
            <pc:docMk/>
            <pc:sldMk cId="2158967810" sldId="704"/>
            <ac:spMk id="31" creationId="{D7EAFFE1-2415-9421-F710-2F5E62F2F4F1}"/>
          </ac:spMkLst>
        </pc:spChg>
        <pc:spChg chg="add mod">
          <ac:chgData name="Stewart Gale" userId="3647ddd2-6040-41ae-a96d-232c23482af8" providerId="ADAL" clId="{52A3427D-932B-4807-9332-D6458FD1D63C}" dt="2023-11-09T05:08:43.488" v="594" actId="14100"/>
          <ac:spMkLst>
            <pc:docMk/>
            <pc:sldMk cId="2158967810" sldId="704"/>
            <ac:spMk id="32" creationId="{2D62BBB3-2F04-636F-95E8-BDC8A85D5561}"/>
          </ac:spMkLst>
        </pc:spChg>
        <pc:grpChg chg="del mod">
          <ac:chgData name="Stewart Gale" userId="3647ddd2-6040-41ae-a96d-232c23482af8" providerId="ADAL" clId="{52A3427D-932B-4807-9332-D6458FD1D63C}" dt="2023-11-07T17:17:58.875" v="88" actId="478"/>
          <ac:grpSpMkLst>
            <pc:docMk/>
            <pc:sldMk cId="2158967810" sldId="704"/>
            <ac:grpSpMk id="2" creationId="{00000000-0000-0000-0000-000000000000}"/>
          </ac:grpSpMkLst>
        </pc:grpChg>
        <pc:picChg chg="add del mod">
          <ac:chgData name="Stewart Gale" userId="3647ddd2-6040-41ae-a96d-232c23482af8" providerId="ADAL" clId="{52A3427D-932B-4807-9332-D6458FD1D63C}" dt="2023-11-09T05:07:07.574" v="565"/>
          <ac:picMkLst>
            <pc:docMk/>
            <pc:sldMk cId="2158967810" sldId="704"/>
            <ac:picMk id="15" creationId="{E1CCAF97-B1B8-75D1-8AF0-B6DE06944051}"/>
          </ac:picMkLst>
        </pc:picChg>
        <pc:picChg chg="add mod">
          <ac:chgData name="Stewart Gale" userId="3647ddd2-6040-41ae-a96d-232c23482af8" providerId="ADAL" clId="{52A3427D-932B-4807-9332-D6458FD1D63C}" dt="2023-11-09T05:08:59.116" v="599" actId="1076"/>
          <ac:picMkLst>
            <pc:docMk/>
            <pc:sldMk cId="2158967810" sldId="704"/>
            <ac:picMk id="23" creationId="{ED7EF4F4-E148-C903-F628-3525BF7BB38D}"/>
          </ac:picMkLst>
        </pc:picChg>
        <pc:picChg chg="del mod">
          <ac:chgData name="Stewart Gale" userId="3647ddd2-6040-41ae-a96d-232c23482af8" providerId="ADAL" clId="{52A3427D-932B-4807-9332-D6458FD1D63C}" dt="2023-11-09T05:07:03.186" v="563" actId="478"/>
          <ac:picMkLst>
            <pc:docMk/>
            <pc:sldMk cId="2158967810" sldId="704"/>
            <ac:picMk id="24" creationId="{00000000-0000-0000-0000-000000000000}"/>
          </ac:picMkLst>
        </pc:picChg>
        <pc:cxnChg chg="mod">
          <ac:chgData name="Stewart Gale" userId="3647ddd2-6040-41ae-a96d-232c23482af8" providerId="ADAL" clId="{52A3427D-932B-4807-9332-D6458FD1D63C}" dt="2023-11-07T17:16:08.437" v="46"/>
          <ac:cxnSpMkLst>
            <pc:docMk/>
            <pc:sldMk cId="2158967810" sldId="704"/>
            <ac:cxnSpMk id="4" creationId="{00000000-0000-0000-0000-000000000000}"/>
          </ac:cxnSpMkLst>
        </pc:cxnChg>
      </pc:sldChg>
      <pc:sldChg chg="delSp modSp mod">
        <pc:chgData name="Stewart Gale" userId="3647ddd2-6040-41ae-a96d-232c23482af8" providerId="ADAL" clId="{52A3427D-932B-4807-9332-D6458FD1D63C}" dt="2023-11-07T17:16:28.077" v="52" actId="1076"/>
        <pc:sldMkLst>
          <pc:docMk/>
          <pc:sldMk cId="759452463" sldId="706"/>
        </pc:sldMkLst>
        <pc:spChg chg="mod">
          <ac:chgData name="Stewart Gale" userId="3647ddd2-6040-41ae-a96d-232c23482af8" providerId="ADAL" clId="{52A3427D-932B-4807-9332-D6458FD1D63C}" dt="2023-11-07T17:16:08.437" v="46"/>
          <ac:spMkLst>
            <pc:docMk/>
            <pc:sldMk cId="759452463" sldId="706"/>
            <ac:spMk id="3" creationId="{1DCD659B-9B0F-4736-B272-47379BEFFD3A}"/>
          </ac:spMkLst>
        </pc:spChg>
        <pc:spChg chg="mod">
          <ac:chgData name="Stewart Gale" userId="3647ddd2-6040-41ae-a96d-232c23482af8" providerId="ADAL" clId="{52A3427D-932B-4807-9332-D6458FD1D63C}" dt="2023-11-07T17:16:28.077" v="52" actId="1076"/>
          <ac:spMkLst>
            <pc:docMk/>
            <pc:sldMk cId="759452463" sldId="706"/>
            <ac:spMk id="5" creationId="{00000000-0000-0000-0000-000000000000}"/>
          </ac:spMkLst>
        </pc:spChg>
        <pc:grpChg chg="del mod">
          <ac:chgData name="Stewart Gale" userId="3647ddd2-6040-41ae-a96d-232c23482af8" providerId="ADAL" clId="{52A3427D-932B-4807-9332-D6458FD1D63C}" dt="2023-11-07T17:16:11.748" v="47" actId="478"/>
          <ac:grpSpMkLst>
            <pc:docMk/>
            <pc:sldMk cId="759452463" sldId="706"/>
            <ac:grpSpMk id="2" creationId="{9DE21266-E977-4E7F-8B7E-66942F8F50B7}"/>
          </ac:grpSpMkLst>
        </pc:grpChg>
        <pc:cxnChg chg="mod">
          <ac:chgData name="Stewart Gale" userId="3647ddd2-6040-41ae-a96d-232c23482af8" providerId="ADAL" clId="{52A3427D-932B-4807-9332-D6458FD1D63C}" dt="2023-11-07T17:16:08.437" v="46"/>
          <ac:cxnSpMkLst>
            <pc:docMk/>
            <pc:sldMk cId="759452463" sldId="706"/>
            <ac:cxnSpMk id="4" creationId="{694170A7-F542-433D-AE47-C7A950C348C9}"/>
          </ac:cxnSpMkLst>
        </pc:cxnChg>
      </pc:sldChg>
      <pc:sldChg chg="addSp delSp modSp mod">
        <pc:chgData name="Stewart Gale" userId="3647ddd2-6040-41ae-a96d-232c23482af8" providerId="ADAL" clId="{52A3427D-932B-4807-9332-D6458FD1D63C}" dt="2023-11-09T04:52:41.904" v="245" actId="1076"/>
        <pc:sldMkLst>
          <pc:docMk/>
          <pc:sldMk cId="3623386204" sldId="708"/>
        </pc:sldMkLst>
        <pc:spChg chg="mod">
          <ac:chgData name="Stewart Gale" userId="3647ddd2-6040-41ae-a96d-232c23482af8" providerId="ADAL" clId="{52A3427D-932B-4807-9332-D6458FD1D63C}" dt="2023-11-07T17:16:08.437" v="46"/>
          <ac:spMkLst>
            <pc:docMk/>
            <pc:sldMk cId="3623386204" sldId="708"/>
            <ac:spMk id="3" creationId="{00000000-0000-0000-0000-000000000000}"/>
          </ac:spMkLst>
        </pc:spChg>
        <pc:spChg chg="mod">
          <ac:chgData name="Stewart Gale" userId="3647ddd2-6040-41ae-a96d-232c23482af8" providerId="ADAL" clId="{52A3427D-932B-4807-9332-D6458FD1D63C}" dt="2023-11-09T04:52:36.563" v="244"/>
          <ac:spMkLst>
            <pc:docMk/>
            <pc:sldMk cId="3623386204" sldId="708"/>
            <ac:spMk id="3" creationId="{98B3D149-22E3-EACE-1A80-FA6C9CCEFDFC}"/>
          </ac:spMkLst>
        </pc:spChg>
        <pc:spChg chg="mod">
          <ac:chgData name="Stewart Gale" userId="3647ddd2-6040-41ae-a96d-232c23482af8" providerId="ADAL" clId="{52A3427D-932B-4807-9332-D6458FD1D63C}" dt="2023-11-09T04:52:36.563" v="244"/>
          <ac:spMkLst>
            <pc:docMk/>
            <pc:sldMk cId="3623386204" sldId="708"/>
            <ac:spMk id="4" creationId="{34C49565-0BA3-9F52-7F7B-1123C4BBFDA4}"/>
          </ac:spMkLst>
        </pc:spChg>
        <pc:spChg chg="mod">
          <ac:chgData name="Stewart Gale" userId="3647ddd2-6040-41ae-a96d-232c23482af8" providerId="ADAL" clId="{52A3427D-932B-4807-9332-D6458FD1D63C}" dt="2023-11-09T04:52:36.563" v="244"/>
          <ac:spMkLst>
            <pc:docMk/>
            <pc:sldMk cId="3623386204" sldId="708"/>
            <ac:spMk id="5" creationId="{177BBB06-E411-EA94-F1D7-1F179A69A1EF}"/>
          </ac:spMkLst>
        </pc:spChg>
        <pc:spChg chg="mod">
          <ac:chgData name="Stewart Gale" userId="3647ddd2-6040-41ae-a96d-232c23482af8" providerId="ADAL" clId="{52A3427D-932B-4807-9332-D6458FD1D63C}" dt="2023-11-09T04:52:36.563" v="244"/>
          <ac:spMkLst>
            <pc:docMk/>
            <pc:sldMk cId="3623386204" sldId="708"/>
            <ac:spMk id="6" creationId="{E56DD213-D05B-2FB7-E4D6-B917866CEB4C}"/>
          </ac:spMkLst>
        </pc:spChg>
        <pc:spChg chg="mod">
          <ac:chgData name="Stewart Gale" userId="3647ddd2-6040-41ae-a96d-232c23482af8" providerId="ADAL" clId="{52A3427D-932B-4807-9332-D6458FD1D63C}" dt="2023-11-09T04:52:41.904" v="245" actId="1076"/>
          <ac:spMkLst>
            <pc:docMk/>
            <pc:sldMk cId="3623386204" sldId="708"/>
            <ac:spMk id="7" creationId="{00000000-0000-0000-0000-000000000000}"/>
          </ac:spMkLst>
        </pc:spChg>
        <pc:spChg chg="mod">
          <ac:chgData name="Stewart Gale" userId="3647ddd2-6040-41ae-a96d-232c23482af8" providerId="ADAL" clId="{52A3427D-932B-4807-9332-D6458FD1D63C}" dt="2023-11-09T04:52:36.563" v="244"/>
          <ac:spMkLst>
            <pc:docMk/>
            <pc:sldMk cId="3623386204" sldId="708"/>
            <ac:spMk id="9" creationId="{BD167146-9335-CB55-C692-7E0829883EC7}"/>
          </ac:spMkLst>
        </pc:spChg>
        <pc:spChg chg="mod">
          <ac:chgData name="Stewart Gale" userId="3647ddd2-6040-41ae-a96d-232c23482af8" providerId="ADAL" clId="{52A3427D-932B-4807-9332-D6458FD1D63C}" dt="2023-11-09T04:52:36.563" v="244"/>
          <ac:spMkLst>
            <pc:docMk/>
            <pc:sldMk cId="3623386204" sldId="708"/>
            <ac:spMk id="10" creationId="{29D002E8-25EF-EC99-EB69-ADDDC3760074}"/>
          </ac:spMkLst>
        </pc:spChg>
        <pc:spChg chg="mod">
          <ac:chgData name="Stewart Gale" userId="3647ddd2-6040-41ae-a96d-232c23482af8" providerId="ADAL" clId="{52A3427D-932B-4807-9332-D6458FD1D63C}" dt="2023-11-07T17:16:08.437" v="46"/>
          <ac:spMkLst>
            <pc:docMk/>
            <pc:sldMk cId="3623386204" sldId="708"/>
            <ac:spMk id="11" creationId="{00000000-0000-0000-0000-000000000000}"/>
          </ac:spMkLst>
        </pc:spChg>
        <pc:spChg chg="mod">
          <ac:chgData name="Stewart Gale" userId="3647ddd2-6040-41ae-a96d-232c23482af8" providerId="ADAL" clId="{52A3427D-932B-4807-9332-D6458FD1D63C}" dt="2023-11-07T17:16:08.437" v="46"/>
          <ac:spMkLst>
            <pc:docMk/>
            <pc:sldMk cId="3623386204" sldId="708"/>
            <ac:spMk id="12" creationId="{00000000-0000-0000-0000-000000000000}"/>
          </ac:spMkLst>
        </pc:spChg>
        <pc:spChg chg="mod">
          <ac:chgData name="Stewart Gale" userId="3647ddd2-6040-41ae-a96d-232c23482af8" providerId="ADAL" clId="{52A3427D-932B-4807-9332-D6458FD1D63C}" dt="2023-11-07T17:16:08.437" v="46"/>
          <ac:spMkLst>
            <pc:docMk/>
            <pc:sldMk cId="3623386204" sldId="708"/>
            <ac:spMk id="13" creationId="{00000000-0000-0000-0000-000000000000}"/>
          </ac:spMkLst>
        </pc:spChg>
        <pc:spChg chg="mod">
          <ac:chgData name="Stewart Gale" userId="3647ddd2-6040-41ae-a96d-232c23482af8" providerId="ADAL" clId="{52A3427D-932B-4807-9332-D6458FD1D63C}" dt="2023-11-07T17:16:08.437" v="46"/>
          <ac:spMkLst>
            <pc:docMk/>
            <pc:sldMk cId="3623386204" sldId="708"/>
            <ac:spMk id="14" creationId="{00000000-0000-0000-0000-000000000000}"/>
          </ac:spMkLst>
        </pc:spChg>
        <pc:spChg chg="mod">
          <ac:chgData name="Stewart Gale" userId="3647ddd2-6040-41ae-a96d-232c23482af8" providerId="ADAL" clId="{52A3427D-932B-4807-9332-D6458FD1D63C}" dt="2023-11-07T17:16:08.437" v="46"/>
          <ac:spMkLst>
            <pc:docMk/>
            <pc:sldMk cId="3623386204" sldId="708"/>
            <ac:spMk id="15" creationId="{00000000-0000-0000-0000-000000000000}"/>
          </ac:spMkLst>
        </pc:spChg>
        <pc:spChg chg="mod">
          <ac:chgData name="Stewart Gale" userId="3647ddd2-6040-41ae-a96d-232c23482af8" providerId="ADAL" clId="{52A3427D-932B-4807-9332-D6458FD1D63C}" dt="2023-11-07T17:16:08.437" v="46"/>
          <ac:spMkLst>
            <pc:docMk/>
            <pc:sldMk cId="3623386204" sldId="708"/>
            <ac:spMk id="16" creationId="{00000000-0000-0000-0000-000000000000}"/>
          </ac:spMkLst>
        </pc:spChg>
        <pc:spChg chg="mod">
          <ac:chgData name="Stewart Gale" userId="3647ddd2-6040-41ae-a96d-232c23482af8" providerId="ADAL" clId="{52A3427D-932B-4807-9332-D6458FD1D63C}" dt="2023-11-07T17:16:08.437" v="46"/>
          <ac:spMkLst>
            <pc:docMk/>
            <pc:sldMk cId="3623386204" sldId="708"/>
            <ac:spMk id="17" creationId="{00000000-0000-0000-0000-000000000000}"/>
          </ac:spMkLst>
        </pc:spChg>
        <pc:spChg chg="mod">
          <ac:chgData name="Stewart Gale" userId="3647ddd2-6040-41ae-a96d-232c23482af8" providerId="ADAL" clId="{52A3427D-932B-4807-9332-D6458FD1D63C}" dt="2023-11-07T17:16:08.437" v="46"/>
          <ac:spMkLst>
            <pc:docMk/>
            <pc:sldMk cId="3623386204" sldId="708"/>
            <ac:spMk id="18" creationId="{00000000-0000-0000-0000-000000000000}"/>
          </ac:spMkLst>
        </pc:spChg>
        <pc:spChg chg="mod">
          <ac:chgData name="Stewart Gale" userId="3647ddd2-6040-41ae-a96d-232c23482af8" providerId="ADAL" clId="{52A3427D-932B-4807-9332-D6458FD1D63C}" dt="2023-11-07T17:16:08.437" v="46"/>
          <ac:spMkLst>
            <pc:docMk/>
            <pc:sldMk cId="3623386204" sldId="708"/>
            <ac:spMk id="19" creationId="{00000000-0000-0000-0000-000000000000}"/>
          </ac:spMkLst>
        </pc:spChg>
        <pc:spChg chg="mod">
          <ac:chgData name="Stewart Gale" userId="3647ddd2-6040-41ae-a96d-232c23482af8" providerId="ADAL" clId="{52A3427D-932B-4807-9332-D6458FD1D63C}" dt="2023-11-09T04:52:36.563" v="244"/>
          <ac:spMkLst>
            <pc:docMk/>
            <pc:sldMk cId="3623386204" sldId="708"/>
            <ac:spMk id="20" creationId="{07B46E94-526F-56C4-15A8-68CF6D2F2EF5}"/>
          </ac:spMkLst>
        </pc:spChg>
        <pc:spChg chg="mod">
          <ac:chgData name="Stewart Gale" userId="3647ddd2-6040-41ae-a96d-232c23482af8" providerId="ADAL" clId="{52A3427D-932B-4807-9332-D6458FD1D63C}" dt="2023-11-09T04:52:41.904" v="245" actId="1076"/>
          <ac:spMkLst>
            <pc:docMk/>
            <pc:sldMk cId="3623386204" sldId="708"/>
            <ac:spMk id="21" creationId="{00000000-0000-0000-0000-000000000000}"/>
          </ac:spMkLst>
        </pc:spChg>
        <pc:spChg chg="mod">
          <ac:chgData name="Stewart Gale" userId="3647ddd2-6040-41ae-a96d-232c23482af8" providerId="ADAL" clId="{52A3427D-932B-4807-9332-D6458FD1D63C}" dt="2023-11-09T04:52:41.904" v="245" actId="1076"/>
          <ac:spMkLst>
            <pc:docMk/>
            <pc:sldMk cId="3623386204" sldId="708"/>
            <ac:spMk id="22" creationId="{00000000-0000-0000-0000-000000000000}"/>
          </ac:spMkLst>
        </pc:spChg>
        <pc:spChg chg="mod">
          <ac:chgData name="Stewart Gale" userId="3647ddd2-6040-41ae-a96d-232c23482af8" providerId="ADAL" clId="{52A3427D-932B-4807-9332-D6458FD1D63C}" dt="2023-11-09T04:52:41.904" v="245" actId="1076"/>
          <ac:spMkLst>
            <pc:docMk/>
            <pc:sldMk cId="3623386204" sldId="708"/>
            <ac:spMk id="23" creationId="{00000000-0000-0000-0000-000000000000}"/>
          </ac:spMkLst>
        </pc:spChg>
        <pc:spChg chg="mod">
          <ac:chgData name="Stewart Gale" userId="3647ddd2-6040-41ae-a96d-232c23482af8" providerId="ADAL" clId="{52A3427D-932B-4807-9332-D6458FD1D63C}" dt="2023-11-09T04:52:36.563" v="244"/>
          <ac:spMkLst>
            <pc:docMk/>
            <pc:sldMk cId="3623386204" sldId="708"/>
            <ac:spMk id="24" creationId="{857A1CFB-3391-5A47-0F1D-C727203AB63B}"/>
          </ac:spMkLst>
        </pc:spChg>
        <pc:spChg chg="mod">
          <ac:chgData name="Stewart Gale" userId="3647ddd2-6040-41ae-a96d-232c23482af8" providerId="ADAL" clId="{52A3427D-932B-4807-9332-D6458FD1D63C}" dt="2023-11-09T04:52:36.563" v="244"/>
          <ac:spMkLst>
            <pc:docMk/>
            <pc:sldMk cId="3623386204" sldId="708"/>
            <ac:spMk id="25" creationId="{55519A43-0F49-1445-A969-6665609146A7}"/>
          </ac:spMkLst>
        </pc:spChg>
        <pc:spChg chg="mod">
          <ac:chgData name="Stewart Gale" userId="3647ddd2-6040-41ae-a96d-232c23482af8" providerId="ADAL" clId="{52A3427D-932B-4807-9332-D6458FD1D63C}" dt="2023-11-09T04:52:41.904" v="245" actId="1076"/>
          <ac:spMkLst>
            <pc:docMk/>
            <pc:sldMk cId="3623386204" sldId="708"/>
            <ac:spMk id="33" creationId="{00000000-0000-0000-0000-000000000000}"/>
          </ac:spMkLst>
        </pc:spChg>
        <pc:spChg chg="mod">
          <ac:chgData name="Stewart Gale" userId="3647ddd2-6040-41ae-a96d-232c23482af8" providerId="ADAL" clId="{52A3427D-932B-4807-9332-D6458FD1D63C}" dt="2023-11-09T04:52:41.904" v="245" actId="1076"/>
          <ac:spMkLst>
            <pc:docMk/>
            <pc:sldMk cId="3623386204" sldId="708"/>
            <ac:spMk id="35" creationId="{00000000-0000-0000-0000-000000000000}"/>
          </ac:spMkLst>
        </pc:spChg>
        <pc:grpChg chg="del mod">
          <ac:chgData name="Stewart Gale" userId="3647ddd2-6040-41ae-a96d-232c23482af8" providerId="ADAL" clId="{52A3427D-932B-4807-9332-D6458FD1D63C}" dt="2023-11-07T17:17:41.291" v="82" actId="478"/>
          <ac:grpSpMkLst>
            <pc:docMk/>
            <pc:sldMk cId="3623386204" sldId="708"/>
            <ac:grpSpMk id="2" creationId="{00000000-0000-0000-0000-000000000000}"/>
          </ac:grpSpMkLst>
        </pc:grpChg>
        <pc:grpChg chg="add mod">
          <ac:chgData name="Stewart Gale" userId="3647ddd2-6040-41ae-a96d-232c23482af8" providerId="ADAL" clId="{52A3427D-932B-4807-9332-D6458FD1D63C}" dt="2023-11-09T04:52:36.563" v="244"/>
          <ac:grpSpMkLst>
            <pc:docMk/>
            <pc:sldMk cId="3623386204" sldId="708"/>
            <ac:grpSpMk id="2" creationId="{36DD7728-1325-087B-D88D-C0D63954902E}"/>
          </ac:grpSpMkLst>
        </pc:grpChg>
        <pc:grpChg chg="del mod">
          <ac:chgData name="Stewart Gale" userId="3647ddd2-6040-41ae-a96d-232c23482af8" providerId="ADAL" clId="{52A3427D-932B-4807-9332-D6458FD1D63C}" dt="2023-11-09T04:52:30.311" v="243" actId="478"/>
          <ac:grpSpMkLst>
            <pc:docMk/>
            <pc:sldMk cId="3623386204" sldId="708"/>
            <ac:grpSpMk id="8" creationId="{00000000-0000-0000-0000-000000000000}"/>
          </ac:grpSpMkLst>
        </pc:grpChg>
        <pc:cxnChg chg="mod">
          <ac:chgData name="Stewart Gale" userId="3647ddd2-6040-41ae-a96d-232c23482af8" providerId="ADAL" clId="{52A3427D-932B-4807-9332-D6458FD1D63C}" dt="2023-11-07T17:16:08.437" v="46"/>
          <ac:cxnSpMkLst>
            <pc:docMk/>
            <pc:sldMk cId="3623386204" sldId="708"/>
            <ac:cxnSpMk id="4" creationId="{00000000-0000-0000-0000-000000000000}"/>
          </ac:cxnSpMkLst>
        </pc:cxnChg>
      </pc:sldChg>
      <pc:sldChg chg="addSp delSp modSp add mod delAnim modAnim">
        <pc:chgData name="Stewart Gale" userId="3647ddd2-6040-41ae-a96d-232c23482af8" providerId="ADAL" clId="{52A3427D-932B-4807-9332-D6458FD1D63C}" dt="2023-11-09T04:51:48.095" v="232" actId="113"/>
        <pc:sldMkLst>
          <pc:docMk/>
          <pc:sldMk cId="88806618" sldId="709"/>
        </pc:sldMkLst>
        <pc:spChg chg="add mod">
          <ac:chgData name="Stewart Gale" userId="3647ddd2-6040-41ae-a96d-232c23482af8" providerId="ADAL" clId="{52A3427D-932B-4807-9332-D6458FD1D63C}" dt="2023-11-09T04:51:06.427" v="221" actId="1076"/>
          <ac:spMkLst>
            <pc:docMk/>
            <pc:sldMk cId="88806618" sldId="709"/>
            <ac:spMk id="2" creationId="{882BCC56-7824-4A18-FDE7-BD52A192AE4D}"/>
          </ac:spMkLst>
        </pc:spChg>
        <pc:spChg chg="mod">
          <ac:chgData name="Stewart Gale" userId="3647ddd2-6040-41ae-a96d-232c23482af8" providerId="ADAL" clId="{52A3427D-932B-4807-9332-D6458FD1D63C}" dt="2023-11-09T04:51:39.323" v="230" actId="1076"/>
          <ac:spMkLst>
            <pc:docMk/>
            <pc:sldMk cId="88806618" sldId="709"/>
            <ac:spMk id="4" creationId="{51AECD0A-E925-ECB1-CEC7-B3A72519DF90}"/>
          </ac:spMkLst>
        </pc:spChg>
        <pc:spChg chg="add mod">
          <ac:chgData name="Stewart Gale" userId="3647ddd2-6040-41ae-a96d-232c23482af8" providerId="ADAL" clId="{52A3427D-932B-4807-9332-D6458FD1D63C}" dt="2023-11-09T04:51:44.484" v="231" actId="113"/>
          <ac:spMkLst>
            <pc:docMk/>
            <pc:sldMk cId="88806618" sldId="709"/>
            <ac:spMk id="5" creationId="{E1C9C745-27D5-CB2D-1304-D16504B1E7C7}"/>
          </ac:spMkLst>
        </pc:spChg>
        <pc:spChg chg="mod">
          <ac:chgData name="Stewart Gale" userId="3647ddd2-6040-41ae-a96d-232c23482af8" providerId="ADAL" clId="{52A3427D-932B-4807-9332-D6458FD1D63C}" dt="2023-11-09T04:51:48.095" v="232" actId="113"/>
          <ac:spMkLst>
            <pc:docMk/>
            <pc:sldMk cId="88806618" sldId="709"/>
            <ac:spMk id="7" creationId="{B001BFE5-FC9A-CBEA-4E95-149CAEB408CC}"/>
          </ac:spMkLst>
        </pc:spChg>
        <pc:spChg chg="del">
          <ac:chgData name="Stewart Gale" userId="3647ddd2-6040-41ae-a96d-232c23482af8" providerId="ADAL" clId="{52A3427D-932B-4807-9332-D6458FD1D63C}" dt="2023-11-09T04:50:42.520" v="214" actId="478"/>
          <ac:spMkLst>
            <pc:docMk/>
            <pc:sldMk cId="88806618" sldId="709"/>
            <ac:spMk id="10" creationId="{C425C690-15A3-C820-E745-10371BF2B316}"/>
          </ac:spMkLst>
        </pc:spChg>
        <pc:spChg chg="del">
          <ac:chgData name="Stewart Gale" userId="3647ddd2-6040-41ae-a96d-232c23482af8" providerId="ADAL" clId="{52A3427D-932B-4807-9332-D6458FD1D63C}" dt="2023-11-09T04:50:42.520" v="214" actId="478"/>
          <ac:spMkLst>
            <pc:docMk/>
            <pc:sldMk cId="88806618" sldId="709"/>
            <ac:spMk id="11" creationId="{3DB7AA41-7480-B029-3D81-102EB0F9A2D4}"/>
          </ac:spMkLst>
        </pc:spChg>
      </pc:sldChg>
      <pc:sldMasterChg chg="modSp modSldLayout">
        <pc:chgData name="Stewart Gale" userId="3647ddd2-6040-41ae-a96d-232c23482af8" providerId="ADAL" clId="{52A3427D-932B-4807-9332-D6458FD1D63C}" dt="2023-11-07T17:16:08.437" v="46"/>
        <pc:sldMasterMkLst>
          <pc:docMk/>
          <pc:sldMasterMk cId="3896745248" sldId="2147483648"/>
        </pc:sldMasterMkLst>
        <pc:spChg chg="mod">
          <ac:chgData name="Stewart Gale" userId="3647ddd2-6040-41ae-a96d-232c23482af8" providerId="ADAL" clId="{52A3427D-932B-4807-9332-D6458FD1D63C}" dt="2023-11-07T17:16:08.437" v="46"/>
          <ac:spMkLst>
            <pc:docMk/>
            <pc:sldMasterMk cId="3896745248" sldId="2147483648"/>
            <ac:spMk id="2" creationId="{00000000-0000-0000-0000-000000000000}"/>
          </ac:spMkLst>
        </pc:spChg>
        <pc:spChg chg="mod">
          <ac:chgData name="Stewart Gale" userId="3647ddd2-6040-41ae-a96d-232c23482af8" providerId="ADAL" clId="{52A3427D-932B-4807-9332-D6458FD1D63C}" dt="2023-11-07T17:16:08.437" v="46"/>
          <ac:spMkLst>
            <pc:docMk/>
            <pc:sldMasterMk cId="3896745248" sldId="2147483648"/>
            <ac:spMk id="3" creationId="{00000000-0000-0000-0000-000000000000}"/>
          </ac:spMkLst>
        </pc:spChg>
        <pc:spChg chg="mod">
          <ac:chgData name="Stewart Gale" userId="3647ddd2-6040-41ae-a96d-232c23482af8" providerId="ADAL" clId="{52A3427D-932B-4807-9332-D6458FD1D63C}" dt="2023-11-07T17:16:08.437" v="46"/>
          <ac:spMkLst>
            <pc:docMk/>
            <pc:sldMasterMk cId="3896745248" sldId="2147483648"/>
            <ac:spMk id="4" creationId="{00000000-0000-0000-0000-000000000000}"/>
          </ac:spMkLst>
        </pc:spChg>
        <pc:spChg chg="mod">
          <ac:chgData name="Stewart Gale" userId="3647ddd2-6040-41ae-a96d-232c23482af8" providerId="ADAL" clId="{52A3427D-932B-4807-9332-D6458FD1D63C}" dt="2023-11-07T17:16:08.437" v="46"/>
          <ac:spMkLst>
            <pc:docMk/>
            <pc:sldMasterMk cId="3896745248" sldId="2147483648"/>
            <ac:spMk id="5" creationId="{00000000-0000-0000-0000-000000000000}"/>
          </ac:spMkLst>
        </pc:spChg>
        <pc:spChg chg="mod">
          <ac:chgData name="Stewart Gale" userId="3647ddd2-6040-41ae-a96d-232c23482af8" providerId="ADAL" clId="{52A3427D-932B-4807-9332-D6458FD1D63C}" dt="2023-11-07T17:16:08.437" v="46"/>
          <ac:spMkLst>
            <pc:docMk/>
            <pc:sldMasterMk cId="3896745248" sldId="2147483648"/>
            <ac:spMk id="6" creationId="{00000000-0000-0000-0000-000000000000}"/>
          </ac:spMkLst>
        </pc:spChg>
        <pc:sldLayoutChg chg="modSp">
          <pc:chgData name="Stewart Gale" userId="3647ddd2-6040-41ae-a96d-232c23482af8" providerId="ADAL" clId="{52A3427D-932B-4807-9332-D6458FD1D63C}" dt="2023-11-07T17:16:08.437" v="46"/>
          <pc:sldLayoutMkLst>
            <pc:docMk/>
            <pc:sldMasterMk cId="3896745248" sldId="2147483648"/>
            <pc:sldLayoutMk cId="4281611480" sldId="2147483649"/>
          </pc:sldLayoutMkLst>
          <pc:spChg chg="mod">
            <ac:chgData name="Stewart Gale" userId="3647ddd2-6040-41ae-a96d-232c23482af8" providerId="ADAL" clId="{52A3427D-932B-4807-9332-D6458FD1D63C}" dt="2023-11-07T17:16:08.437" v="46"/>
            <ac:spMkLst>
              <pc:docMk/>
              <pc:sldMasterMk cId="3896745248" sldId="2147483648"/>
              <pc:sldLayoutMk cId="4281611480" sldId="214748364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52A3427D-932B-4807-9332-D6458FD1D63C}" dt="2023-11-07T17:16:08.437" v="46"/>
            <ac:spMkLst>
              <pc:docMk/>
              <pc:sldMasterMk cId="3896745248" sldId="2147483648"/>
              <pc:sldLayoutMk cId="4281611480" sldId="2147483649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52A3427D-932B-4807-9332-D6458FD1D63C}" dt="2023-11-07T17:16:08.437" v="46"/>
          <pc:sldLayoutMkLst>
            <pc:docMk/>
            <pc:sldMasterMk cId="3896745248" sldId="2147483648"/>
            <pc:sldLayoutMk cId="2932520356" sldId="2147483651"/>
          </pc:sldLayoutMkLst>
          <pc:spChg chg="mod">
            <ac:chgData name="Stewart Gale" userId="3647ddd2-6040-41ae-a96d-232c23482af8" providerId="ADAL" clId="{52A3427D-932B-4807-9332-D6458FD1D63C}" dt="2023-11-07T17:16:08.437" v="46"/>
            <ac:spMkLst>
              <pc:docMk/>
              <pc:sldMasterMk cId="3896745248" sldId="2147483648"/>
              <pc:sldLayoutMk cId="2932520356" sldId="2147483651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52A3427D-932B-4807-9332-D6458FD1D63C}" dt="2023-11-07T17:16:08.437" v="46"/>
            <ac:spMkLst>
              <pc:docMk/>
              <pc:sldMasterMk cId="3896745248" sldId="2147483648"/>
              <pc:sldLayoutMk cId="2932520356" sldId="2147483651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52A3427D-932B-4807-9332-D6458FD1D63C}" dt="2023-11-07T17:16:08.437" v="46"/>
          <pc:sldLayoutMkLst>
            <pc:docMk/>
            <pc:sldMasterMk cId="3896745248" sldId="2147483648"/>
            <pc:sldLayoutMk cId="566172462" sldId="2147483652"/>
          </pc:sldLayoutMkLst>
          <pc:spChg chg="mod">
            <ac:chgData name="Stewart Gale" userId="3647ddd2-6040-41ae-a96d-232c23482af8" providerId="ADAL" clId="{52A3427D-932B-4807-9332-D6458FD1D63C}" dt="2023-11-07T17:16:08.437" v="46"/>
            <ac:spMkLst>
              <pc:docMk/>
              <pc:sldMasterMk cId="3896745248" sldId="2147483648"/>
              <pc:sldLayoutMk cId="566172462" sldId="2147483652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52A3427D-932B-4807-9332-D6458FD1D63C}" dt="2023-11-07T17:16:08.437" v="46"/>
            <ac:spMkLst>
              <pc:docMk/>
              <pc:sldMasterMk cId="3896745248" sldId="2147483648"/>
              <pc:sldLayoutMk cId="566172462" sldId="2147483652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52A3427D-932B-4807-9332-D6458FD1D63C}" dt="2023-11-07T17:16:08.437" v="46"/>
          <pc:sldLayoutMkLst>
            <pc:docMk/>
            <pc:sldMasterMk cId="3896745248" sldId="2147483648"/>
            <pc:sldLayoutMk cId="4020052510" sldId="2147483653"/>
          </pc:sldLayoutMkLst>
          <pc:spChg chg="mod">
            <ac:chgData name="Stewart Gale" userId="3647ddd2-6040-41ae-a96d-232c23482af8" providerId="ADAL" clId="{52A3427D-932B-4807-9332-D6458FD1D63C}" dt="2023-11-07T17:16:08.437" v="46"/>
            <ac:spMkLst>
              <pc:docMk/>
              <pc:sldMasterMk cId="3896745248" sldId="2147483648"/>
              <pc:sldLayoutMk cId="4020052510" sldId="2147483653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52A3427D-932B-4807-9332-D6458FD1D63C}" dt="2023-11-07T17:16:08.437" v="46"/>
            <ac:spMkLst>
              <pc:docMk/>
              <pc:sldMasterMk cId="3896745248" sldId="2147483648"/>
              <pc:sldLayoutMk cId="4020052510" sldId="2147483653"/>
              <ac:spMk id="4" creationId="{00000000-0000-0000-0000-000000000000}"/>
            </ac:spMkLst>
          </pc:spChg>
          <pc:spChg chg="mod">
            <ac:chgData name="Stewart Gale" userId="3647ddd2-6040-41ae-a96d-232c23482af8" providerId="ADAL" clId="{52A3427D-932B-4807-9332-D6458FD1D63C}" dt="2023-11-07T17:16:08.437" v="46"/>
            <ac:spMkLst>
              <pc:docMk/>
              <pc:sldMasterMk cId="3896745248" sldId="2147483648"/>
              <pc:sldLayoutMk cId="4020052510" sldId="2147483653"/>
              <ac:spMk id="5" creationId="{00000000-0000-0000-0000-000000000000}"/>
            </ac:spMkLst>
          </pc:spChg>
          <pc:spChg chg="mod">
            <ac:chgData name="Stewart Gale" userId="3647ddd2-6040-41ae-a96d-232c23482af8" providerId="ADAL" clId="{52A3427D-932B-4807-9332-D6458FD1D63C}" dt="2023-11-07T17:16:08.437" v="46"/>
            <ac:spMkLst>
              <pc:docMk/>
              <pc:sldMasterMk cId="3896745248" sldId="2147483648"/>
              <pc:sldLayoutMk cId="4020052510" sldId="2147483653"/>
              <ac:spMk id="6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52A3427D-932B-4807-9332-D6458FD1D63C}" dt="2023-11-07T17:16:08.437" v="46"/>
          <pc:sldLayoutMkLst>
            <pc:docMk/>
            <pc:sldMasterMk cId="3896745248" sldId="2147483648"/>
            <pc:sldLayoutMk cId="2997128530" sldId="2147483656"/>
          </pc:sldLayoutMkLst>
          <pc:spChg chg="mod">
            <ac:chgData name="Stewart Gale" userId="3647ddd2-6040-41ae-a96d-232c23482af8" providerId="ADAL" clId="{52A3427D-932B-4807-9332-D6458FD1D63C}" dt="2023-11-07T17:16:08.437" v="46"/>
            <ac:spMkLst>
              <pc:docMk/>
              <pc:sldMasterMk cId="3896745248" sldId="2147483648"/>
              <pc:sldLayoutMk cId="2997128530" sldId="2147483656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52A3427D-932B-4807-9332-D6458FD1D63C}" dt="2023-11-07T17:16:08.437" v="46"/>
            <ac:spMkLst>
              <pc:docMk/>
              <pc:sldMasterMk cId="3896745248" sldId="2147483648"/>
              <pc:sldLayoutMk cId="2997128530" sldId="2147483656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52A3427D-932B-4807-9332-D6458FD1D63C}" dt="2023-11-07T17:16:08.437" v="46"/>
            <ac:spMkLst>
              <pc:docMk/>
              <pc:sldMasterMk cId="3896745248" sldId="2147483648"/>
              <pc:sldLayoutMk cId="2997128530" sldId="2147483656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52A3427D-932B-4807-9332-D6458FD1D63C}" dt="2023-11-07T17:16:08.437" v="46"/>
          <pc:sldLayoutMkLst>
            <pc:docMk/>
            <pc:sldMasterMk cId="3896745248" sldId="2147483648"/>
            <pc:sldLayoutMk cId="4066496644" sldId="2147483657"/>
          </pc:sldLayoutMkLst>
          <pc:spChg chg="mod">
            <ac:chgData name="Stewart Gale" userId="3647ddd2-6040-41ae-a96d-232c23482af8" providerId="ADAL" clId="{52A3427D-932B-4807-9332-D6458FD1D63C}" dt="2023-11-07T17:16:08.437" v="46"/>
            <ac:spMkLst>
              <pc:docMk/>
              <pc:sldMasterMk cId="3896745248" sldId="2147483648"/>
              <pc:sldLayoutMk cId="4066496644" sldId="2147483657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52A3427D-932B-4807-9332-D6458FD1D63C}" dt="2023-11-07T17:16:08.437" v="46"/>
            <ac:spMkLst>
              <pc:docMk/>
              <pc:sldMasterMk cId="3896745248" sldId="2147483648"/>
              <pc:sldLayoutMk cId="4066496644" sldId="2147483657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52A3427D-932B-4807-9332-D6458FD1D63C}" dt="2023-11-07T17:16:08.437" v="46"/>
            <ac:spMkLst>
              <pc:docMk/>
              <pc:sldMasterMk cId="3896745248" sldId="2147483648"/>
              <pc:sldLayoutMk cId="4066496644" sldId="2147483657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52A3427D-932B-4807-9332-D6458FD1D63C}" dt="2023-11-07T17:16:08.437" v="46"/>
          <pc:sldLayoutMkLst>
            <pc:docMk/>
            <pc:sldMasterMk cId="3896745248" sldId="2147483648"/>
            <pc:sldLayoutMk cId="962211328" sldId="2147483659"/>
          </pc:sldLayoutMkLst>
          <pc:spChg chg="mod">
            <ac:chgData name="Stewart Gale" userId="3647ddd2-6040-41ae-a96d-232c23482af8" providerId="ADAL" clId="{52A3427D-932B-4807-9332-D6458FD1D63C}" dt="2023-11-07T17:16:08.437" v="46"/>
            <ac:spMkLst>
              <pc:docMk/>
              <pc:sldMasterMk cId="3896745248" sldId="2147483648"/>
              <pc:sldLayoutMk cId="962211328" sldId="214748365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52A3427D-932B-4807-9332-D6458FD1D63C}" dt="2023-11-07T17:16:08.437" v="46"/>
            <ac:spMkLst>
              <pc:docMk/>
              <pc:sldMasterMk cId="3896745248" sldId="2147483648"/>
              <pc:sldLayoutMk cId="962211328" sldId="2147483659"/>
              <ac:spMk id="3" creationId="{00000000-0000-0000-0000-000000000000}"/>
            </ac:spMkLst>
          </pc:spChg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40BC86-AB49-45D7-9852-B6C272279943}" type="datetimeFigureOut">
              <a:rPr lang="en-GB" smtClean="0"/>
              <a:t>09/11/2023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1D3F4C-8968-4103-9718-2555E57579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74153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09/11/2023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09/11/2023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09/11/2023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09/11/2023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09/11/2023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09/11/2023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09/11/2023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09/11/2023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09/11/2023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09/11/2023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09/11/2023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09/11/2023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09/11/2023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10.png"/><Relationship Id="rId7" Type="http://schemas.openxmlformats.org/officeDocument/2006/relationships/image" Target="../media/image6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5" Type="http://schemas.openxmlformats.org/officeDocument/2006/relationships/image" Target="../media/image3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30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12" Type="http://schemas.openxmlformats.org/officeDocument/2006/relationships/image" Target="../media/image29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openxmlformats.org/officeDocument/2006/relationships/image" Target="../media/image22.pn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631504" y="21419"/>
            <a:ext cx="9142856" cy="66479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dirty="0"/>
              <a:t>Probability</a:t>
            </a:r>
          </a:p>
          <a:p>
            <a:pPr algn="ctr"/>
            <a:r>
              <a:rPr lang="en-GB" sz="11500" dirty="0"/>
              <a:t>Set Notation</a:t>
            </a:r>
          </a:p>
          <a:p>
            <a:pPr algn="ctr"/>
            <a:endParaRPr lang="en-GB" sz="2000" dirty="0"/>
          </a:p>
          <a:p>
            <a:pPr algn="ctr"/>
            <a:r>
              <a:rPr lang="en-GB" sz="8800" dirty="0"/>
              <a:t>Chapter 2 </a:t>
            </a:r>
          </a:p>
          <a:p>
            <a:pPr algn="ctr"/>
            <a:r>
              <a:rPr lang="en-GB" sz="8800" dirty="0"/>
              <a:t>(Part 1 of 4)</a:t>
            </a:r>
          </a:p>
        </p:txBody>
      </p:sp>
    </p:spTree>
    <p:extLst>
      <p:ext uri="{BB962C8B-B14F-4D97-AF65-F5344CB8AC3E}">
        <p14:creationId xmlns:p14="http://schemas.microsoft.com/office/powerpoint/2010/main" val="7594524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1559496" y="236206"/>
                <a:ext cx="8898018" cy="2544543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600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GB" sz="2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600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  <m:r>
                      <a:rPr lang="en-GB" sz="2600" i="1">
                        <a:latin typeface="Cambria Math" panose="02040503050406030204" pitchFamily="18" charset="0"/>
                      </a:rPr>
                      <m:t>=0.3</m:t>
                    </m:r>
                  </m:oMath>
                </a14:m>
                <a:r>
                  <a:rPr lang="en-GB" sz="2600" dirty="0"/>
                  <a:t>, </a:t>
                </a:r>
                <a14:m>
                  <m:oMath xmlns:m="http://schemas.openxmlformats.org/officeDocument/2006/math">
                    <m:r>
                      <a:rPr lang="en-GB" sz="2600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GB" sz="2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600" i="1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  <m:r>
                      <a:rPr lang="en-GB" sz="2600" i="1">
                        <a:latin typeface="Cambria Math" panose="02040503050406030204" pitchFamily="18" charset="0"/>
                      </a:rPr>
                      <m:t>=0.4</m:t>
                    </m:r>
                  </m:oMath>
                </a14:m>
                <a:r>
                  <a:rPr lang="en-GB" sz="2600" dirty="0"/>
                  <a:t> and </a:t>
                </a:r>
                <a14:m>
                  <m:oMath xmlns:m="http://schemas.openxmlformats.org/officeDocument/2006/math">
                    <m:r>
                      <a:rPr lang="en-GB" sz="2600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GB" sz="2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600" i="1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GB" sz="2600" i="1">
                            <a:latin typeface="Cambria Math" panose="02040503050406030204" pitchFamily="18" charset="0"/>
                          </a:rPr>
                          <m:t>∩</m:t>
                        </m:r>
                        <m:r>
                          <a:rPr lang="en-GB" sz="2600" i="1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  <m:r>
                      <a:rPr lang="en-GB" sz="2600" i="1">
                        <a:latin typeface="Cambria Math" panose="02040503050406030204" pitchFamily="18" charset="0"/>
                      </a:rPr>
                      <m:t>=0.25</m:t>
                    </m:r>
                    <m:r>
                      <a:rPr lang="en-GB" sz="2600">
                        <a:latin typeface="Cambria Math" panose="02040503050406030204" pitchFamily="18" charset="0"/>
                      </a:rPr>
                      <m:t>  </m:t>
                    </m:r>
                    <m:r>
                      <a:rPr lang="en-GB" sz="2600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GB" sz="2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600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</m:d>
                    <m:r>
                      <a:rPr lang="en-GB" sz="2600" i="1">
                        <a:latin typeface="Cambria Math" panose="02040503050406030204" pitchFamily="18" charset="0"/>
                      </a:rPr>
                      <m:t>=0.2</m:t>
                    </m:r>
                  </m:oMath>
                </a14:m>
                <a:r>
                  <a:rPr lang="en-GB" sz="2600" dirty="0"/>
                  <a:t>, </a:t>
                </a:r>
              </a:p>
              <a:p>
                <a:r>
                  <a:rPr lang="en-GB" sz="2600" dirty="0"/>
                  <a:t>The events </a:t>
                </a:r>
                <a14:m>
                  <m:oMath xmlns:m="http://schemas.openxmlformats.org/officeDocument/2006/math">
                    <m:r>
                      <a:rPr lang="en-GB" sz="260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2600" dirty="0"/>
                  <a:t> and </a:t>
                </a:r>
                <a14:m>
                  <m:oMath xmlns:m="http://schemas.openxmlformats.org/officeDocument/2006/math">
                    <m:r>
                      <a:rPr lang="en-GB" sz="2600" i="1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GB" sz="2600" dirty="0"/>
                  <a:t> are mutually exclusive and that </a:t>
                </a:r>
              </a:p>
              <a:p>
                <a:r>
                  <a:rPr lang="en-GB" sz="2600" dirty="0"/>
                  <a:t>events </a:t>
                </a:r>
                <a14:m>
                  <m:oMath xmlns:m="http://schemas.openxmlformats.org/officeDocument/2006/math">
                    <m:r>
                      <a:rPr lang="en-GB" sz="2600" i="1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GB" sz="2600" dirty="0"/>
                  <a:t> and </a:t>
                </a:r>
                <a14:m>
                  <m:oMath xmlns:m="http://schemas.openxmlformats.org/officeDocument/2006/math">
                    <m:r>
                      <a:rPr lang="en-GB" sz="2600" i="1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GB" sz="2600" dirty="0"/>
                  <a:t> are independent,</a:t>
                </a:r>
              </a:p>
              <a:p>
                <a:r>
                  <a:rPr lang="en-GB" sz="2600" dirty="0"/>
                  <a:t>a. Draw a Venn diagram to illustrate the events </a:t>
                </a:r>
                <a14:m>
                  <m:oMath xmlns:m="http://schemas.openxmlformats.org/officeDocument/2006/math">
                    <m:r>
                      <a:rPr lang="en-GB" sz="2600" i="1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GB" sz="2600" i="1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GB" sz="2600" i="1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GB" sz="2600" dirty="0"/>
                  <a:t> and </a:t>
                </a:r>
                <a14:m>
                  <m:oMath xmlns:m="http://schemas.openxmlformats.org/officeDocument/2006/math">
                    <m:r>
                      <a:rPr lang="en-GB" sz="2600" i="1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GB" sz="2600" dirty="0"/>
                  <a:t>, </a:t>
                </a:r>
              </a:p>
              <a:p>
                <a:r>
                  <a:rPr lang="en-GB" sz="2600" dirty="0"/>
                  <a:t>showing the probabilities for each region.</a:t>
                </a:r>
              </a:p>
              <a:p>
                <a:r>
                  <a:rPr lang="en-GB" sz="2600" dirty="0"/>
                  <a:t>b. Find </a:t>
                </a:r>
                <a14:m>
                  <m:oMath xmlns:m="http://schemas.openxmlformats.org/officeDocument/2006/math">
                    <m:r>
                      <a:rPr lang="en-GB" sz="2600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GB" sz="2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ctrlPr>
                              <a:rPr lang="en-GB" sz="26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2600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  <m:r>
                              <a:rPr lang="en-GB" sz="2600" i="1">
                                <a:latin typeface="Cambria Math" panose="02040503050406030204" pitchFamily="18" charset="0"/>
                              </a:rPr>
                              <m:t>∩</m:t>
                            </m:r>
                            <m:sSup>
                              <m:sSupPr>
                                <m:ctrlPr>
                                  <a:rPr lang="en-GB" sz="26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GB" sz="2600" i="1">
                                    <a:latin typeface="Cambria Math" panose="02040503050406030204" pitchFamily="18" charset="0"/>
                                  </a:rPr>
                                  <m:t>𝐵</m:t>
                                </m:r>
                              </m:e>
                              <m:sup>
                                <m:r>
                                  <a:rPr lang="en-GB" sz="2600" i="1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p>
                          </m:e>
                        </m:d>
                        <m:r>
                          <a:rPr lang="en-GB" sz="2600" i="1">
                            <a:latin typeface="Cambria Math" panose="02040503050406030204" pitchFamily="18" charset="0"/>
                          </a:rPr>
                          <m:t>∪</m:t>
                        </m:r>
                        <m:r>
                          <a:rPr lang="en-GB" sz="2600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</m:d>
                  </m:oMath>
                </a14:m>
                <a:endParaRPr lang="en-GB" sz="2600" dirty="0"/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9496" y="236206"/>
                <a:ext cx="8898018" cy="2544543"/>
              </a:xfrm>
              <a:prstGeom prst="rect">
                <a:avLst/>
              </a:prstGeom>
              <a:blipFill>
                <a:blip r:embed="rId2"/>
                <a:stretch>
                  <a:fillRect b="-895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/>
              <p:cNvSpPr txBox="1"/>
              <p:nvPr/>
            </p:nvSpPr>
            <p:spPr>
              <a:xfrm>
                <a:off x="8346310" y="3068959"/>
                <a:ext cx="3366314" cy="34876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i="1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∩</m:t>
                          </m:r>
                          <m:sSup>
                            <m:sSup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  <m:sup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en-GB" sz="36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i="1">
                          <a:latin typeface="Cambria Math" panose="02040503050406030204" pitchFamily="18" charset="0"/>
                        </a:rPr>
                        <m:t>=0.05</m:t>
                      </m:r>
                    </m:oMath>
                  </m:oMathPara>
                </a14:m>
                <a:endParaRPr lang="en-GB" sz="3600" i="1" dirty="0">
                  <a:latin typeface="Cambria Math" panose="02040503050406030204" pitchFamily="18" charset="0"/>
                </a:endParaRPr>
              </a:p>
              <a:p>
                <a:pPr/>
                <a:br>
                  <a:rPr lang="en-GB" sz="3600" i="1" dirty="0">
                    <a:latin typeface="Cambria Math" panose="020405030504060302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i="1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∩</m:t>
                              </m:r>
                              <m:sSup>
                                <m:sSupPr>
                                  <m:ctrlPr>
                                    <a:rPr lang="en-GB" sz="36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3600" i="1">
                                      <a:latin typeface="Cambria Math" panose="02040503050406030204" pitchFamily="18" charset="0"/>
                                    </a:rPr>
                                    <m:t>𝐵</m:t>
                                  </m:r>
                                </m:e>
                                <m:sup>
                                  <m:r>
                                    <a:rPr lang="en-GB" sz="3600" i="1"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p>
                            </m:e>
                          </m:d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∪</m:t>
                          </m:r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</m:d>
                    </m:oMath>
                  </m:oMathPara>
                </a14:m>
                <a:endParaRPr lang="en-GB" sz="36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i="1">
                          <a:latin typeface="Cambria Math" panose="02040503050406030204" pitchFamily="18" charset="0"/>
                        </a:rPr>
                        <m:t>=0.05+0.2</m:t>
                      </m:r>
                    </m:oMath>
                  </m:oMathPara>
                </a14:m>
                <a:endParaRPr lang="en-GB" sz="36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i="1">
                          <a:latin typeface="Cambria Math" panose="02040503050406030204" pitchFamily="18" charset="0"/>
                        </a:rPr>
                        <m:t>=0.25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46310" y="3068959"/>
                <a:ext cx="3366314" cy="34876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3" name="Picture 22">
            <a:extLst>
              <a:ext uri="{FF2B5EF4-FFF2-40B4-BE49-F238E27FC236}">
                <a16:creationId xmlns:a16="http://schemas.microsoft.com/office/drawing/2014/main" id="{ED7EF4F4-E148-C903-F628-3525BF7BB3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15480" y="2996952"/>
            <a:ext cx="5472608" cy="3687791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347DD9B4-54D6-08AD-E300-78001C335DB9}"/>
              </a:ext>
            </a:extLst>
          </p:cNvPr>
          <p:cNvSpPr/>
          <p:nvPr/>
        </p:nvSpPr>
        <p:spPr>
          <a:xfrm>
            <a:off x="2129104" y="4784359"/>
            <a:ext cx="864096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>
                <a:solidFill>
                  <a:schemeClr val="tx1"/>
                </a:solidFill>
              </a:rPr>
              <a:t>0.05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6FC25A1-36B6-B829-7327-F82F7D5528C6}"/>
              </a:ext>
            </a:extLst>
          </p:cNvPr>
          <p:cNvSpPr/>
          <p:nvPr/>
        </p:nvSpPr>
        <p:spPr>
          <a:xfrm>
            <a:off x="3209224" y="4784359"/>
            <a:ext cx="648072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>
                <a:solidFill>
                  <a:schemeClr val="tx1"/>
                </a:solidFill>
              </a:rPr>
              <a:t>0.25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A98158D0-2B9A-BB83-0AC6-783B9B93CF80}"/>
              </a:ext>
            </a:extLst>
          </p:cNvPr>
          <p:cNvSpPr/>
          <p:nvPr/>
        </p:nvSpPr>
        <p:spPr>
          <a:xfrm>
            <a:off x="3857296" y="4005606"/>
            <a:ext cx="648072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>
                <a:solidFill>
                  <a:schemeClr val="tx1"/>
                </a:solidFill>
              </a:rPr>
              <a:t>0.07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CD05022-B75F-5071-19C1-8BE1B755419A}"/>
              </a:ext>
            </a:extLst>
          </p:cNvPr>
          <p:cNvSpPr/>
          <p:nvPr/>
        </p:nvSpPr>
        <p:spPr>
          <a:xfrm>
            <a:off x="4433360" y="4766339"/>
            <a:ext cx="648072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>
                <a:solidFill>
                  <a:schemeClr val="tx1"/>
                </a:solidFill>
              </a:rPr>
              <a:t>0.08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B9CF162A-B5E6-45BD-ED4E-C3BF1193D16C}"/>
              </a:ext>
            </a:extLst>
          </p:cNvPr>
          <p:cNvSpPr/>
          <p:nvPr/>
        </p:nvSpPr>
        <p:spPr>
          <a:xfrm>
            <a:off x="5256422" y="4801759"/>
            <a:ext cx="864096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>
                <a:solidFill>
                  <a:schemeClr val="tx1"/>
                </a:solidFill>
              </a:rPr>
              <a:t>0.12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60EBAA89-9B83-E3A8-D124-AA5F9FAD773E}"/>
              </a:ext>
            </a:extLst>
          </p:cNvPr>
          <p:cNvSpPr/>
          <p:nvPr/>
        </p:nvSpPr>
        <p:spPr>
          <a:xfrm>
            <a:off x="5591944" y="6093838"/>
            <a:ext cx="864096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>
                <a:solidFill>
                  <a:schemeClr val="tx1"/>
                </a:solidFill>
              </a:rPr>
              <a:t>0.43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7EAFFE1-2415-9421-F710-2F5E62F2F4F1}"/>
              </a:ext>
            </a:extLst>
          </p:cNvPr>
          <p:cNvSpPr txBox="1"/>
          <p:nvPr/>
        </p:nvSpPr>
        <p:spPr>
          <a:xfrm>
            <a:off x="479376" y="3068960"/>
            <a:ext cx="432048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a)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D62BBB3-2F04-636F-95E8-BDC8A85D5561}"/>
              </a:ext>
            </a:extLst>
          </p:cNvPr>
          <p:cNvSpPr txBox="1"/>
          <p:nvPr/>
        </p:nvSpPr>
        <p:spPr>
          <a:xfrm>
            <a:off x="7392144" y="3068959"/>
            <a:ext cx="504056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b)</a:t>
            </a:r>
          </a:p>
        </p:txBody>
      </p:sp>
    </p:spTree>
    <p:extLst>
      <p:ext uri="{BB962C8B-B14F-4D97-AF65-F5344CB8AC3E}">
        <p14:creationId xmlns:p14="http://schemas.microsoft.com/office/powerpoint/2010/main" val="2158967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344" y="190388"/>
            <a:ext cx="7344816" cy="317009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ectangle 7"/>
          <p:cNvSpPr/>
          <p:nvPr/>
        </p:nvSpPr>
        <p:spPr>
          <a:xfrm>
            <a:off x="335360" y="3429000"/>
            <a:ext cx="7200800" cy="3227102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en-GB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Venn diagram in Figure 1 shows three events </a:t>
            </a:r>
            <a:r>
              <a:rPr lang="en-GB" sz="24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GB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24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GB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GB" sz="24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GB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and the probabilities associated with each region of </a:t>
            </a:r>
            <a:r>
              <a:rPr lang="en-GB" sz="24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GB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The constants </a:t>
            </a:r>
            <a:r>
              <a:rPr lang="en-GB" sz="24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GB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24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en-GB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GB" sz="24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GB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each represent probabilities associated with the three separate regions outside </a:t>
            </a:r>
            <a:r>
              <a:rPr lang="en-GB" sz="24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GB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GB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tabLst>
                <a:tab pos="270510" algn="l"/>
              </a:tabLst>
            </a:pPr>
            <a:r>
              <a:rPr lang="en-GB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GB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en-GB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events </a:t>
            </a:r>
            <a:r>
              <a:rPr lang="en-GB" sz="24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GB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GB" sz="24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 </a:t>
            </a:r>
            <a:r>
              <a:rPr lang="en-GB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are independent.</a:t>
            </a:r>
            <a:endParaRPr lang="en-GB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tabLst>
                <a:tab pos="270510" algn="l"/>
              </a:tabLst>
            </a:pPr>
            <a:r>
              <a:rPr lang="en-GB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GB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7000"/>
              </a:lnSpc>
              <a:buAutoNum type="alphaLcParenBoth"/>
              <a:tabLst>
                <a:tab pos="270510" algn="l"/>
              </a:tabLst>
            </a:pPr>
            <a:r>
              <a:rPr lang="en-GB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Find the value of </a:t>
            </a:r>
            <a:r>
              <a:rPr lang="en-GB" sz="24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GB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		</a:t>
            </a:r>
            <a:r>
              <a:rPr lang="en-GB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(3)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/>
              <p:cNvSpPr txBox="1"/>
              <p:nvPr/>
            </p:nvSpPr>
            <p:spPr>
              <a:xfrm>
                <a:off x="7507137" y="1997839"/>
                <a:ext cx="4418439" cy="28623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>
                          <a:latin typeface="Cambria Math" panose="02040503050406030204" pitchFamily="18" charset="0"/>
                        </a:rPr>
                        <m:t>0.1=</m:t>
                      </m:r>
                      <m:d>
                        <m:d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+0.1</m:t>
                          </m:r>
                        </m:e>
                      </m:d>
                      <m:r>
                        <a:rPr lang="en-GB" sz="3600" i="1">
                          <a:latin typeface="Cambria Math" panose="02040503050406030204" pitchFamily="18" charset="0"/>
                        </a:rPr>
                        <m:t>×0.4</m:t>
                      </m:r>
                    </m:oMath>
                  </m:oMathPara>
                </a14:m>
                <a:endParaRPr lang="en-GB" sz="3600" dirty="0"/>
              </a:p>
              <a:p>
                <a:pPr/>
                <a:br>
                  <a:rPr lang="en-GB" sz="3600" dirty="0"/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+0.1=0.25</m:t>
                      </m:r>
                    </m:oMath>
                  </m:oMathPara>
                </a14:m>
                <a:endParaRPr lang="en-GB" sz="3600" dirty="0"/>
              </a:p>
              <a:p>
                <a:pPr/>
                <a:br>
                  <a:rPr lang="en-GB" sz="3600" dirty="0"/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=0.15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07137" y="1997839"/>
                <a:ext cx="4418439" cy="286232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44520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3DB7AA41-7480-B029-3D81-102EB0F9A2D4}"/>
                  </a:ext>
                </a:extLst>
              </p:cNvPr>
              <p:cNvSpPr txBox="1"/>
              <p:nvPr/>
            </p:nvSpPr>
            <p:spPr>
              <a:xfrm>
                <a:off x="407368" y="4365104"/>
                <a:ext cx="2952328" cy="10157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i="1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6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GB" sz="6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6000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p>
                              <m:r>
                                <a:rPr lang="en-GB" sz="6000" i="1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</m:e>
                      </m:d>
                      <m:r>
                        <a:rPr lang="en-GB" sz="60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br>
                  <a:rPr lang="en-GB" sz="6000" i="1" dirty="0">
                    <a:latin typeface="Cambria Math" panose="02040503050406030204" pitchFamily="18" charset="0"/>
                  </a:rPr>
                </a:br>
                <a:endParaRPr lang="en-GB" sz="6000" dirty="0"/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3DB7AA41-7480-B029-3D81-102EB0F9A2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4365104"/>
                <a:ext cx="2952328" cy="101572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37D62CED-140A-EE22-93C2-681973AAA18D}"/>
              </a:ext>
            </a:extLst>
          </p:cNvPr>
          <p:cNvSpPr txBox="1"/>
          <p:nvPr/>
        </p:nvSpPr>
        <p:spPr>
          <a:xfrm>
            <a:off x="2711624" y="475218"/>
            <a:ext cx="5832648" cy="1323439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Set Notation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51AECD0A-E925-ECB1-CEC7-B3A72519DF90}"/>
                  </a:ext>
                </a:extLst>
              </p:cNvPr>
              <p:cNvSpPr txBox="1"/>
              <p:nvPr/>
            </p:nvSpPr>
            <p:spPr>
              <a:xfrm>
                <a:off x="609205" y="2489120"/>
                <a:ext cx="2750491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6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60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d>
                      <m:r>
                        <a:rPr lang="en-GB" sz="60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6000" dirty="0"/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51AECD0A-E925-ECB1-CEC7-B3A72519DF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205" y="2489120"/>
                <a:ext cx="2750491" cy="101566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001BFE5-FC9A-CBEA-4E95-149CAEB408CC}"/>
                  </a:ext>
                </a:extLst>
              </p:cNvPr>
              <p:cNvSpPr txBox="1"/>
              <p:nvPr/>
            </p:nvSpPr>
            <p:spPr>
              <a:xfrm>
                <a:off x="3338828" y="2494963"/>
                <a:ext cx="7056784" cy="101572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kumimoji="0" lang="en-GB" sz="6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m:t>Probability</m:t>
                      </m:r>
                      <m:r>
                        <m:rPr>
                          <m:nor/>
                        </m:rPr>
                        <a:rPr kumimoji="0" lang="en-GB" sz="6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m:t> </m:t>
                      </m:r>
                      <m:r>
                        <m:rPr>
                          <m:nor/>
                        </m:rPr>
                        <a:rPr kumimoji="0" lang="en-GB" sz="6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m:t>of</m:t>
                      </m:r>
                      <m:r>
                        <m:rPr>
                          <m:nor/>
                        </m:rPr>
                        <a:rPr kumimoji="0" lang="en-GB" sz="6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m:t> </m:t>
                      </m:r>
                      <m:r>
                        <m:rPr>
                          <m:nor/>
                        </m:rPr>
                        <a:rPr kumimoji="0" lang="en-GB" sz="6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m:t>Event</m:t>
                      </m:r>
                      <m:r>
                        <m:rPr>
                          <m:nor/>
                        </m:rPr>
                        <a:rPr kumimoji="0" lang="en-GB" sz="6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m:t> </m:t>
                      </m:r>
                      <m:r>
                        <m:rPr>
                          <m:nor/>
                        </m:rPr>
                        <a:rPr kumimoji="0" lang="en-GB" sz="6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m:t>A</m:t>
                      </m:r>
                    </m:oMath>
                  </m:oMathPara>
                </a14:m>
                <a:br>
                  <a:rPr kumimoji="0" lang="en-GB" sz="60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+mn-ea"/>
                    <a:cs typeface="+mn-cs"/>
                  </a:rPr>
                </a:br>
                <a:endParaRPr lang="en-GB" sz="2000" dirty="0"/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001BFE5-FC9A-CBEA-4E95-149CAEB408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38828" y="2494963"/>
                <a:ext cx="7056784" cy="101572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425C690-15A3-C820-E745-10371BF2B316}"/>
                  </a:ext>
                </a:extLst>
              </p:cNvPr>
              <p:cNvSpPr txBox="1"/>
              <p:nvPr/>
            </p:nvSpPr>
            <p:spPr>
              <a:xfrm>
                <a:off x="3308861" y="4371011"/>
                <a:ext cx="8446514" cy="101572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kumimoji="0" lang="en-GB" sz="6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m:t>Probability</m:t>
                      </m:r>
                      <m:r>
                        <m:rPr>
                          <m:nor/>
                        </m:rPr>
                        <a:rPr kumimoji="0" lang="en-GB" sz="6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m:t> </m:t>
                      </m:r>
                      <m:r>
                        <m:rPr>
                          <m:nor/>
                        </m:rPr>
                        <a:rPr kumimoji="0" lang="en-GB" sz="6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m:t>of</m:t>
                      </m:r>
                      <m:r>
                        <m:rPr>
                          <m:nor/>
                        </m:rPr>
                        <a:rPr kumimoji="0" lang="en-GB" sz="6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m:t> </m:t>
                      </m:r>
                      <m:r>
                        <m:rPr>
                          <m:nor/>
                        </m:rPr>
                        <a:rPr kumimoji="0" lang="en-GB" sz="6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m:t>Not</m:t>
                      </m:r>
                      <m:r>
                        <m:rPr>
                          <m:nor/>
                        </m:rPr>
                        <a:rPr kumimoji="0" lang="en-GB" sz="6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m:t> </m:t>
                      </m:r>
                      <m:r>
                        <m:rPr>
                          <m:nor/>
                        </m:rPr>
                        <a:rPr kumimoji="0" lang="en-GB" sz="6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m:t>Event</m:t>
                      </m:r>
                      <m:r>
                        <m:rPr>
                          <m:nor/>
                        </m:rPr>
                        <a:rPr kumimoji="0" lang="en-GB" sz="6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m:t> </m:t>
                      </m:r>
                      <m:r>
                        <m:rPr>
                          <m:nor/>
                        </m:rPr>
                        <a:rPr kumimoji="0" lang="en-GB" sz="6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m:t>A</m:t>
                      </m:r>
                    </m:oMath>
                  </m:oMathPara>
                </a14:m>
                <a:br>
                  <a:rPr kumimoji="0" lang="en-GB" sz="60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+mn-ea"/>
                    <a:cs typeface="+mn-cs"/>
                  </a:rPr>
                </a:br>
                <a:endParaRPr lang="en-GB" sz="2000" dirty="0"/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425C690-15A3-C820-E745-10371BF2B3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08861" y="4371011"/>
                <a:ext cx="8446514" cy="101572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46808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7D62CED-140A-EE22-93C2-681973AAA18D}"/>
              </a:ext>
            </a:extLst>
          </p:cNvPr>
          <p:cNvSpPr txBox="1"/>
          <p:nvPr/>
        </p:nvSpPr>
        <p:spPr>
          <a:xfrm>
            <a:off x="2711624" y="475218"/>
            <a:ext cx="5832648" cy="1323439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Set Notation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51AECD0A-E925-ECB1-CEC7-B3A72519DF90}"/>
                  </a:ext>
                </a:extLst>
              </p:cNvPr>
              <p:cNvSpPr txBox="1"/>
              <p:nvPr/>
            </p:nvSpPr>
            <p:spPr>
              <a:xfrm>
                <a:off x="1471622" y="4898808"/>
                <a:ext cx="4046635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i="1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6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GB" sz="6000" i="1">
                              <a:latin typeface="Cambria Math" panose="02040503050406030204" pitchFamily="18" charset="0"/>
                            </a:rPr>
                            <m:t>∩</m:t>
                          </m:r>
                          <m: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d>
                      <m:r>
                        <a:rPr lang="en-GB" sz="60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4400" dirty="0"/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51AECD0A-E925-ECB1-CEC7-B3A72519DF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1622" y="4898808"/>
                <a:ext cx="4046635" cy="101566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001BFE5-FC9A-CBEA-4E95-149CAEB408CC}"/>
                  </a:ext>
                </a:extLst>
              </p:cNvPr>
              <p:cNvSpPr txBox="1"/>
              <p:nvPr/>
            </p:nvSpPr>
            <p:spPr>
              <a:xfrm>
                <a:off x="5735960" y="4509120"/>
                <a:ext cx="4821178" cy="193905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kumimoji="0" lang="en-GB" sz="6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m:t>Probability</m:t>
                      </m:r>
                      <m:r>
                        <m:rPr>
                          <m:nor/>
                        </m:rPr>
                        <a:rPr kumimoji="0" lang="en-GB" sz="6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m:t> </m:t>
                      </m:r>
                      <m:r>
                        <m:rPr>
                          <m:nor/>
                        </m:rPr>
                        <a:rPr kumimoji="0" lang="en-GB" sz="6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m:t>of</m:t>
                      </m:r>
                      <m:r>
                        <m:rPr>
                          <m:nor/>
                        </m:rPr>
                        <a:rPr kumimoji="0" lang="en-GB" sz="6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m:t> </m:t>
                      </m:r>
                    </m:oMath>
                  </m:oMathPara>
                </a14:m>
                <a:endParaRPr kumimoji="0" lang="en-GB" sz="6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kumimoji="0" lang="en-GB" sz="6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m:t>Event</m:t>
                      </m:r>
                      <m:r>
                        <m:rPr>
                          <m:nor/>
                        </m:rPr>
                        <a:rPr kumimoji="0" lang="en-GB" sz="6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m:t> </m:t>
                      </m:r>
                      <m:r>
                        <m:rPr>
                          <m:nor/>
                        </m:rPr>
                        <a:rPr kumimoji="0" lang="en-GB" sz="6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m:t>A</m:t>
                      </m:r>
                      <m:r>
                        <m:rPr>
                          <m:nor/>
                        </m:rPr>
                        <a:rPr kumimoji="0" lang="en-GB" sz="6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m:t> </m:t>
                      </m:r>
                      <m:r>
                        <m:rPr>
                          <m:nor/>
                        </m:rPr>
                        <a:rPr kumimoji="0" lang="en-GB" sz="6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m:t>or</m:t>
                      </m:r>
                      <m:r>
                        <m:rPr>
                          <m:nor/>
                        </m:rPr>
                        <a:rPr kumimoji="0" lang="en-GB" sz="6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m:t> </m:t>
                      </m:r>
                      <m:r>
                        <m:rPr>
                          <m:nor/>
                        </m:rPr>
                        <a:rPr kumimoji="0" lang="en-GB" sz="6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m:t>B</m:t>
                      </m:r>
                    </m:oMath>
                  </m:oMathPara>
                </a14:m>
                <a:br>
                  <a:rPr kumimoji="0" lang="en-GB" sz="60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+mn-ea"/>
                    <a:cs typeface="+mn-cs"/>
                  </a:rPr>
                </a:br>
                <a:endParaRPr lang="en-GB" sz="2000" dirty="0"/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001BFE5-FC9A-CBEA-4E95-149CAEB408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35960" y="4509120"/>
                <a:ext cx="4821178" cy="193905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882BCC56-7824-4A18-FDE7-BD52A192AE4D}"/>
                  </a:ext>
                </a:extLst>
              </p:cNvPr>
              <p:cNvSpPr txBox="1"/>
              <p:nvPr/>
            </p:nvSpPr>
            <p:spPr>
              <a:xfrm>
                <a:off x="1282293" y="2522544"/>
                <a:ext cx="4046635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i="1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6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∪</m:t>
                          </m:r>
                          <m: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d>
                      <m:r>
                        <a:rPr lang="en-GB" sz="60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4400" dirty="0"/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882BCC56-7824-4A18-FDE7-BD52A192AE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2293" y="2522544"/>
                <a:ext cx="4046635" cy="101566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1C9C745-27D5-CB2D-1304-D16504B1E7C7}"/>
                  </a:ext>
                </a:extLst>
              </p:cNvPr>
              <p:cNvSpPr txBox="1"/>
              <p:nvPr/>
            </p:nvSpPr>
            <p:spPr>
              <a:xfrm>
                <a:off x="5658316" y="2112352"/>
                <a:ext cx="4821178" cy="193905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kumimoji="0" lang="en-GB" sz="6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m:t>Probability</m:t>
                      </m:r>
                      <m:r>
                        <m:rPr>
                          <m:nor/>
                        </m:rPr>
                        <a:rPr kumimoji="0" lang="en-GB" sz="6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m:t> </m:t>
                      </m:r>
                      <m:r>
                        <m:rPr>
                          <m:nor/>
                        </m:rPr>
                        <a:rPr kumimoji="0" lang="en-GB" sz="6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m:t>of</m:t>
                      </m:r>
                      <m:r>
                        <m:rPr>
                          <m:nor/>
                        </m:rPr>
                        <a:rPr kumimoji="0" lang="en-GB" sz="6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m:t> </m:t>
                      </m:r>
                    </m:oMath>
                  </m:oMathPara>
                </a14:m>
                <a:endParaRPr kumimoji="0" lang="en-GB" sz="6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kumimoji="0" lang="en-GB" sz="6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m:t>Event</m:t>
                      </m:r>
                      <m:r>
                        <m:rPr>
                          <m:nor/>
                        </m:rPr>
                        <a:rPr kumimoji="0" lang="en-GB" sz="6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m:t> </m:t>
                      </m:r>
                      <m:r>
                        <m:rPr>
                          <m:nor/>
                        </m:rPr>
                        <a:rPr kumimoji="0" lang="en-GB" sz="6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m:t>A</m:t>
                      </m:r>
                      <m:r>
                        <m:rPr>
                          <m:nor/>
                        </m:rPr>
                        <a:rPr kumimoji="0" lang="en-GB" sz="6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m:t> </m:t>
                      </m:r>
                      <m:r>
                        <m:rPr>
                          <m:nor/>
                        </m:rPr>
                        <a:rPr kumimoji="0" lang="en-GB" sz="6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m:t>and</m:t>
                      </m:r>
                      <m:r>
                        <m:rPr>
                          <m:nor/>
                        </m:rPr>
                        <a:rPr kumimoji="0" lang="en-GB" sz="6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m:t> </m:t>
                      </m:r>
                      <m:r>
                        <m:rPr>
                          <m:nor/>
                        </m:rPr>
                        <a:rPr kumimoji="0" lang="en-GB" sz="6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m:t>B</m:t>
                      </m:r>
                    </m:oMath>
                  </m:oMathPara>
                </a14:m>
                <a:br>
                  <a:rPr kumimoji="0" lang="en-GB" sz="60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+mn-ea"/>
                    <a:cs typeface="+mn-cs"/>
                  </a:rPr>
                </a:br>
                <a:endParaRPr lang="en-GB" sz="2000" dirty="0"/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1C9C745-27D5-CB2D-1304-D16504B1E7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8316" y="2112352"/>
                <a:ext cx="4821178" cy="193905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8806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3287688" y="260648"/>
            <a:ext cx="4885310" cy="2731122"/>
            <a:chOff x="1203437" y="4091930"/>
            <a:chExt cx="2520280" cy="1368152"/>
          </a:xfrm>
        </p:grpSpPr>
        <p:sp>
          <p:nvSpPr>
            <p:cNvPr id="11" name="Rectangle 10"/>
            <p:cNvSpPr/>
            <p:nvPr/>
          </p:nvSpPr>
          <p:spPr>
            <a:xfrm>
              <a:off x="1203437" y="4091930"/>
              <a:ext cx="2520280" cy="136815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 sz="4000"/>
            </a:p>
          </p:txBody>
        </p:sp>
        <p:sp>
          <p:nvSpPr>
            <p:cNvPr id="12" name="Oval 11"/>
            <p:cNvSpPr/>
            <p:nvPr/>
          </p:nvSpPr>
          <p:spPr>
            <a:xfrm>
              <a:off x="1505372" y="4256136"/>
              <a:ext cx="1298788" cy="1047383"/>
            </a:xfrm>
            <a:prstGeom prst="ellipse">
              <a:avLst/>
            </a:prstGeom>
            <a:no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 sz="4000"/>
            </a:p>
          </p:txBody>
        </p:sp>
        <p:sp>
          <p:nvSpPr>
            <p:cNvPr id="13" name="Oval 12"/>
            <p:cNvSpPr/>
            <p:nvPr/>
          </p:nvSpPr>
          <p:spPr>
            <a:xfrm>
              <a:off x="2188322" y="4256136"/>
              <a:ext cx="1298788" cy="1047383"/>
            </a:xfrm>
            <a:prstGeom prst="ellipse">
              <a:avLst/>
            </a:prstGeom>
            <a:no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 sz="4000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4" name="TextBox 13"/>
                <p:cNvSpPr txBox="1"/>
                <p:nvPr/>
              </p:nvSpPr>
              <p:spPr>
                <a:xfrm>
                  <a:off x="1361356" y="4198986"/>
                  <a:ext cx="288032" cy="35461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𝐴</m:t>
                        </m:r>
                      </m:oMath>
                    </m:oMathPara>
                  </a14:m>
                  <a:endParaRPr lang="en-GB" sz="4000" dirty="0"/>
                </a:p>
              </p:txBody>
            </p:sp>
          </mc:Choice>
          <mc:Fallback>
            <p:sp>
              <p:nvSpPr>
                <p:cNvPr id="14" name="TextBox 1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61356" y="4198986"/>
                  <a:ext cx="288032" cy="354615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5" name="TextBox 14"/>
                <p:cNvSpPr txBox="1"/>
                <p:nvPr/>
              </p:nvSpPr>
              <p:spPr>
                <a:xfrm>
                  <a:off x="3305808" y="4198986"/>
                  <a:ext cx="288032" cy="35461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𝐵</m:t>
                        </m:r>
                      </m:oMath>
                    </m:oMathPara>
                  </a14:m>
                  <a:endParaRPr lang="en-GB" sz="4000" dirty="0"/>
                </a:p>
              </p:txBody>
            </p:sp>
          </mc:Choice>
          <mc:Fallback>
            <p:sp>
              <p:nvSpPr>
                <p:cNvPr id="15" name="TextBox 1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05808" y="4198986"/>
                  <a:ext cx="288032" cy="354615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6" name="TextBox 15"/>
            <p:cNvSpPr txBox="1"/>
            <p:nvPr/>
          </p:nvSpPr>
          <p:spPr>
            <a:xfrm>
              <a:off x="2347372" y="4583558"/>
              <a:ext cx="360040" cy="3546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4000" dirty="0"/>
                <a:t>1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2879596" y="4637274"/>
              <a:ext cx="503684" cy="3546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4000" dirty="0"/>
                <a:t>12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790215" y="4633261"/>
              <a:ext cx="503684" cy="3546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4000" dirty="0"/>
                <a:t>3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3288633" y="5090750"/>
              <a:ext cx="414687" cy="3546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4000" dirty="0"/>
                <a:t>36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2325876" y="3651611"/>
                <a:ext cx="2952328" cy="7079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GB" sz="4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p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</m:e>
                      </m:d>
                      <m:r>
                        <a:rPr lang="en-GB" sz="40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br>
                  <a:rPr lang="en-GB" sz="4000" i="1" dirty="0">
                    <a:latin typeface="Cambria Math" panose="02040503050406030204" pitchFamily="18" charset="0"/>
                  </a:rPr>
                </a:br>
                <a:endParaRPr lang="en-GB" sz="4000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5876" y="3651611"/>
                <a:ext cx="2952328" cy="70795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Rectangle 33"/>
              <p:cNvSpPr/>
              <p:nvPr/>
            </p:nvSpPr>
            <p:spPr>
              <a:xfrm>
                <a:off x="5278205" y="3356993"/>
                <a:ext cx="935333" cy="124649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48</m:t>
                          </m:r>
                        </m:num>
                        <m:den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52</m:t>
                          </m:r>
                        </m:den>
                      </m:f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34" name="Rectangle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78205" y="3356993"/>
                <a:ext cx="935333" cy="124649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2325876" y="5519439"/>
                <a:ext cx="2952328" cy="7079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GB" sz="4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  <m:sup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</m:e>
                      </m:d>
                      <m:r>
                        <a:rPr lang="en-GB" sz="40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br>
                  <a:rPr lang="en-GB" sz="4000" i="1" dirty="0">
                    <a:latin typeface="Cambria Math" panose="02040503050406030204" pitchFamily="18" charset="0"/>
                  </a:rPr>
                </a:br>
                <a:endParaRPr lang="en-GB" sz="4000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5876" y="5519439"/>
                <a:ext cx="2952328" cy="70795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/>
              <p:cNvSpPr/>
              <p:nvPr/>
            </p:nvSpPr>
            <p:spPr>
              <a:xfrm>
                <a:off x="5278205" y="5224821"/>
                <a:ext cx="935333" cy="124880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39</m:t>
                          </m:r>
                        </m:num>
                        <m:den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52</m:t>
                          </m:r>
                        </m:den>
                      </m:f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78205" y="5224821"/>
                <a:ext cx="935333" cy="124880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TextBox 22"/>
          <p:cNvSpPr txBox="1"/>
          <p:nvPr/>
        </p:nvSpPr>
        <p:spPr>
          <a:xfrm>
            <a:off x="6531998" y="3362391"/>
            <a:ext cx="25922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12 + 36 = 48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693175" y="5251927"/>
            <a:ext cx="22699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3 + 36 = 39</a:t>
            </a:r>
          </a:p>
        </p:txBody>
      </p:sp>
    </p:spTree>
    <p:extLst>
      <p:ext uri="{BB962C8B-B14F-4D97-AF65-F5344CB8AC3E}">
        <p14:creationId xmlns:p14="http://schemas.microsoft.com/office/powerpoint/2010/main" val="2299365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22" grpId="0"/>
      <p:bldP spid="23" grpId="0"/>
      <p:bldP spid="2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3" name="Rectangle 32"/>
              <p:cNvSpPr/>
              <p:nvPr/>
            </p:nvSpPr>
            <p:spPr>
              <a:xfrm>
                <a:off x="2100907" y="3660000"/>
                <a:ext cx="2839624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∪</m:t>
                          </m:r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d>
                      <m:r>
                        <a:rPr lang="en-GB" sz="40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>
          <p:sp>
            <p:nvSpPr>
              <p:cNvPr id="33" name="Rectangle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00907" y="3660000"/>
                <a:ext cx="2839624" cy="70788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5" name="Rectangle 34"/>
              <p:cNvSpPr/>
              <p:nvPr/>
            </p:nvSpPr>
            <p:spPr>
              <a:xfrm>
                <a:off x="5422777" y="3336524"/>
                <a:ext cx="867545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16</m:t>
                          </m:r>
                        </m:num>
                        <m:den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52</m:t>
                          </m:r>
                        </m:den>
                      </m:f>
                    </m:oMath>
                  </m:oMathPara>
                </a14:m>
                <a:endParaRPr lang="en-GB" sz="2800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35" name="Rectangle 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22777" y="3336524"/>
                <a:ext cx="867545" cy="124880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7065969" y="3690778"/>
            <a:ext cx="28803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3 + 1 + 12 = 16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1" name="Rectangle 20"/>
              <p:cNvSpPr/>
              <p:nvPr/>
            </p:nvSpPr>
            <p:spPr>
              <a:xfrm>
                <a:off x="2079570" y="5460626"/>
                <a:ext cx="2958887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∪</m:t>
                          </m:r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e>
                      </m:d>
                      <m:r>
                        <a:rPr lang="en-GB" sz="40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>
          <p:sp>
            <p:nvSpPr>
              <p:cNvPr id="21" name="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9570" y="5460626"/>
                <a:ext cx="2958887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Rectangle 21"/>
              <p:cNvSpPr/>
              <p:nvPr/>
            </p:nvSpPr>
            <p:spPr>
              <a:xfrm>
                <a:off x="5401439" y="5137150"/>
                <a:ext cx="867545" cy="124649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40</m:t>
                          </m:r>
                        </m:num>
                        <m:den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52</m:t>
                          </m:r>
                        </m:den>
                      </m:f>
                    </m:oMath>
                  </m:oMathPara>
                </a14:m>
                <a:endParaRPr lang="en-GB" sz="2800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1439" y="5137150"/>
                <a:ext cx="867545" cy="124649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TextBox 22"/>
          <p:cNvSpPr txBox="1"/>
          <p:nvPr/>
        </p:nvSpPr>
        <p:spPr>
          <a:xfrm>
            <a:off x="7044631" y="5491404"/>
            <a:ext cx="28803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3 + 1 + 36 = 40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36DD7728-1325-087B-D88D-C0D63954902E}"/>
              </a:ext>
            </a:extLst>
          </p:cNvPr>
          <p:cNvGrpSpPr/>
          <p:nvPr/>
        </p:nvGrpSpPr>
        <p:grpSpPr>
          <a:xfrm>
            <a:off x="3287688" y="260648"/>
            <a:ext cx="4885310" cy="2731122"/>
            <a:chOff x="1203437" y="4091930"/>
            <a:chExt cx="2520280" cy="136815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98B3D149-22E3-EACE-1A80-FA6C9CCEFDFC}"/>
                </a:ext>
              </a:extLst>
            </p:cNvPr>
            <p:cNvSpPr/>
            <p:nvPr/>
          </p:nvSpPr>
          <p:spPr>
            <a:xfrm>
              <a:off x="1203437" y="4091930"/>
              <a:ext cx="2520280" cy="136815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 sz="4000"/>
            </a:p>
          </p:txBody>
        </p:sp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34C49565-0BA3-9F52-7F7B-1123C4BBFDA4}"/>
                </a:ext>
              </a:extLst>
            </p:cNvPr>
            <p:cNvSpPr/>
            <p:nvPr/>
          </p:nvSpPr>
          <p:spPr>
            <a:xfrm>
              <a:off x="1505372" y="4256136"/>
              <a:ext cx="1298788" cy="1047383"/>
            </a:xfrm>
            <a:prstGeom prst="ellipse">
              <a:avLst/>
            </a:prstGeom>
            <a:no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 sz="4000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177BBB06-E411-EA94-F1D7-1F179A69A1EF}"/>
                </a:ext>
              </a:extLst>
            </p:cNvPr>
            <p:cNvSpPr/>
            <p:nvPr/>
          </p:nvSpPr>
          <p:spPr>
            <a:xfrm>
              <a:off x="2188322" y="4256136"/>
              <a:ext cx="1298788" cy="1047383"/>
            </a:xfrm>
            <a:prstGeom prst="ellipse">
              <a:avLst/>
            </a:prstGeom>
            <a:no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 sz="4000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6" name="TextBox 5">
                  <a:extLst>
                    <a:ext uri="{FF2B5EF4-FFF2-40B4-BE49-F238E27FC236}">
                      <a16:creationId xmlns:a16="http://schemas.microsoft.com/office/drawing/2014/main" id="{E56DD213-D05B-2FB7-E4D6-B917866CEB4C}"/>
                    </a:ext>
                  </a:extLst>
                </p:cNvPr>
                <p:cNvSpPr txBox="1"/>
                <p:nvPr/>
              </p:nvSpPr>
              <p:spPr>
                <a:xfrm>
                  <a:off x="1361356" y="4198986"/>
                  <a:ext cx="288032" cy="35461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𝐴</m:t>
                        </m:r>
                      </m:oMath>
                    </m:oMathPara>
                  </a14:m>
                  <a:endParaRPr lang="en-GB" sz="4000" dirty="0"/>
                </a:p>
              </p:txBody>
            </p:sp>
          </mc:Choice>
          <mc:Fallback>
            <p:sp>
              <p:nvSpPr>
                <p:cNvPr id="6" name="TextBox 5">
                  <a:extLst>
                    <a:ext uri="{FF2B5EF4-FFF2-40B4-BE49-F238E27FC236}">
                      <a16:creationId xmlns:a16="http://schemas.microsoft.com/office/drawing/2014/main" id="{E56DD213-D05B-2FB7-E4D6-B917866CEB4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61356" y="4198986"/>
                  <a:ext cx="288032" cy="354615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BD167146-9335-CB55-C692-7E0829883EC7}"/>
                    </a:ext>
                  </a:extLst>
                </p:cNvPr>
                <p:cNvSpPr txBox="1"/>
                <p:nvPr/>
              </p:nvSpPr>
              <p:spPr>
                <a:xfrm>
                  <a:off x="3305808" y="4198986"/>
                  <a:ext cx="288032" cy="35461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𝐵</m:t>
                        </m:r>
                      </m:oMath>
                    </m:oMathPara>
                  </a14:m>
                  <a:endParaRPr lang="en-GB" sz="4000" dirty="0"/>
                </a:p>
              </p:txBody>
            </p:sp>
          </mc:Choice>
          <mc:Fallback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BD167146-9335-CB55-C692-7E0829883EC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05808" y="4198986"/>
                  <a:ext cx="288032" cy="354615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9D002E8-25EF-EC99-EB69-ADDDC3760074}"/>
                </a:ext>
              </a:extLst>
            </p:cNvPr>
            <p:cNvSpPr txBox="1"/>
            <p:nvPr/>
          </p:nvSpPr>
          <p:spPr>
            <a:xfrm>
              <a:off x="2347372" y="4583558"/>
              <a:ext cx="360040" cy="3546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4000" dirty="0"/>
                <a:t>1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7B46E94-526F-56C4-15A8-68CF6D2F2EF5}"/>
                </a:ext>
              </a:extLst>
            </p:cNvPr>
            <p:cNvSpPr txBox="1"/>
            <p:nvPr/>
          </p:nvSpPr>
          <p:spPr>
            <a:xfrm>
              <a:off x="2879596" y="4637274"/>
              <a:ext cx="503684" cy="3546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4000" dirty="0"/>
                <a:t>12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57A1CFB-3391-5A47-0F1D-C727203AB63B}"/>
                </a:ext>
              </a:extLst>
            </p:cNvPr>
            <p:cNvSpPr txBox="1"/>
            <p:nvPr/>
          </p:nvSpPr>
          <p:spPr>
            <a:xfrm>
              <a:off x="1790215" y="4633261"/>
              <a:ext cx="503684" cy="3546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4000" dirty="0"/>
                <a:t>3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5519A43-0F49-1445-A969-6665609146A7}"/>
                </a:ext>
              </a:extLst>
            </p:cNvPr>
            <p:cNvSpPr txBox="1"/>
            <p:nvPr/>
          </p:nvSpPr>
          <p:spPr>
            <a:xfrm>
              <a:off x="3288633" y="5090750"/>
              <a:ext cx="414687" cy="3546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4000" dirty="0"/>
                <a:t>36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23386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7" grpId="0"/>
      <p:bldP spid="22" grpId="0"/>
      <p:bldP spid="2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/>
              <p:cNvSpPr txBox="1"/>
              <p:nvPr/>
            </p:nvSpPr>
            <p:spPr>
              <a:xfrm>
                <a:off x="3510568" y="3614002"/>
                <a:ext cx="2952328" cy="7079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∩</m:t>
                          </m:r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</m:d>
                      <m:r>
                        <a:rPr lang="en-GB" sz="40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br>
                  <a:rPr lang="en-GB" sz="4000" i="1" dirty="0">
                    <a:latin typeface="Cambria Math" panose="02040503050406030204" pitchFamily="18" charset="0"/>
                  </a:rPr>
                </a:br>
                <a:endParaRPr lang="en-GB" sz="4000" dirty="0"/>
              </a:p>
            </p:txBody>
          </p:sp>
        </mc:Choice>
        <mc:Fallback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0568" y="3614002"/>
                <a:ext cx="2952328" cy="70795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3" name="Rectangle 32"/>
              <p:cNvSpPr/>
              <p:nvPr/>
            </p:nvSpPr>
            <p:spPr>
              <a:xfrm>
                <a:off x="3422271" y="5492918"/>
                <a:ext cx="3004412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GB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p>
                              <m:r>
                                <a:rPr lang="en-GB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∩</m:t>
                          </m:r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</m:d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>
          <p:sp>
            <p:nvSpPr>
              <p:cNvPr id="33" name="Rectangle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2271" y="5492918"/>
                <a:ext cx="3004412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4" name="Rectangle 33"/>
              <p:cNvSpPr/>
              <p:nvPr/>
            </p:nvSpPr>
            <p:spPr>
              <a:xfrm>
                <a:off x="6462897" y="3319384"/>
                <a:ext cx="935333" cy="124880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52</m:t>
                          </m:r>
                        </m:den>
                      </m:f>
                    </m:oMath>
                  </m:oMathPara>
                </a14:m>
                <a:endParaRPr lang="en-GB" sz="2800" dirty="0"/>
              </a:p>
            </p:txBody>
          </p:sp>
        </mc:Choice>
        <mc:Fallback>
          <p:sp>
            <p:nvSpPr>
              <p:cNvPr id="34" name="Rectangle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62897" y="3319384"/>
                <a:ext cx="935333" cy="124880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5" name="Rectangle 34"/>
              <p:cNvSpPr/>
              <p:nvPr/>
            </p:nvSpPr>
            <p:spPr>
              <a:xfrm>
                <a:off x="6496790" y="5222460"/>
                <a:ext cx="867545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12</m:t>
                          </m:r>
                        </m:num>
                        <m:den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52</m:t>
                          </m:r>
                        </m:den>
                      </m:f>
                    </m:oMath>
                  </m:oMathPara>
                </a14:m>
                <a:endParaRPr lang="en-GB" sz="2800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35" name="Rectangle 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96790" y="5222460"/>
                <a:ext cx="867545" cy="124880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Group 2">
            <a:extLst>
              <a:ext uri="{FF2B5EF4-FFF2-40B4-BE49-F238E27FC236}">
                <a16:creationId xmlns:a16="http://schemas.microsoft.com/office/drawing/2014/main" id="{2719D8A0-7C51-D97F-7C06-6945CF28B4FF}"/>
              </a:ext>
            </a:extLst>
          </p:cNvPr>
          <p:cNvGrpSpPr/>
          <p:nvPr/>
        </p:nvGrpSpPr>
        <p:grpSpPr>
          <a:xfrm>
            <a:off x="3287688" y="260648"/>
            <a:ext cx="4885310" cy="2731122"/>
            <a:chOff x="1203437" y="4091930"/>
            <a:chExt cx="2520280" cy="1368152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2FFAC532-D8EE-F632-ADA8-28670A9356E2}"/>
                </a:ext>
              </a:extLst>
            </p:cNvPr>
            <p:cNvSpPr/>
            <p:nvPr/>
          </p:nvSpPr>
          <p:spPr>
            <a:xfrm>
              <a:off x="1203437" y="4091930"/>
              <a:ext cx="2520280" cy="136815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 sz="4000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D976540E-B36B-24FF-6FF6-006C95A98394}"/>
                </a:ext>
              </a:extLst>
            </p:cNvPr>
            <p:cNvSpPr/>
            <p:nvPr/>
          </p:nvSpPr>
          <p:spPr>
            <a:xfrm>
              <a:off x="1505372" y="4256136"/>
              <a:ext cx="1298788" cy="1047383"/>
            </a:xfrm>
            <a:prstGeom prst="ellipse">
              <a:avLst/>
            </a:prstGeom>
            <a:no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 sz="4000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C93B5FF4-6FC4-52EC-4358-9BD582ADB6E6}"/>
                </a:ext>
              </a:extLst>
            </p:cNvPr>
            <p:cNvSpPr/>
            <p:nvPr/>
          </p:nvSpPr>
          <p:spPr>
            <a:xfrm>
              <a:off x="2188322" y="4256136"/>
              <a:ext cx="1298788" cy="1047383"/>
            </a:xfrm>
            <a:prstGeom prst="ellipse">
              <a:avLst/>
            </a:prstGeom>
            <a:no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 sz="4000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74CA0BE8-DB42-520D-49AB-2E4CDD4DD6E2}"/>
                    </a:ext>
                  </a:extLst>
                </p:cNvPr>
                <p:cNvSpPr txBox="1"/>
                <p:nvPr/>
              </p:nvSpPr>
              <p:spPr>
                <a:xfrm>
                  <a:off x="1361356" y="4198986"/>
                  <a:ext cx="288032" cy="35461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𝐴</m:t>
                        </m:r>
                      </m:oMath>
                    </m:oMathPara>
                  </a14:m>
                  <a:endParaRPr lang="en-GB" sz="4000" dirty="0"/>
                </a:p>
              </p:txBody>
            </p:sp>
          </mc:Choice>
          <mc:Fallback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74CA0BE8-DB42-520D-49AB-2E4CDD4DD6E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61356" y="4198986"/>
                  <a:ext cx="288032" cy="354615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C1030715-5FCE-0F38-1DAD-5BAD409926BB}"/>
                    </a:ext>
                  </a:extLst>
                </p:cNvPr>
                <p:cNvSpPr txBox="1"/>
                <p:nvPr/>
              </p:nvSpPr>
              <p:spPr>
                <a:xfrm>
                  <a:off x="3305808" y="4198986"/>
                  <a:ext cx="288032" cy="35461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𝐵</m:t>
                        </m:r>
                      </m:oMath>
                    </m:oMathPara>
                  </a14:m>
                  <a:endParaRPr lang="en-GB" sz="4000" dirty="0"/>
                </a:p>
              </p:txBody>
            </p:sp>
          </mc:Choice>
          <mc:Fallback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C1030715-5FCE-0F38-1DAD-5BAD409926B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05808" y="4198986"/>
                  <a:ext cx="288032" cy="354615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251A269-1858-FA8E-F6A2-BD0CFD554D77}"/>
                </a:ext>
              </a:extLst>
            </p:cNvPr>
            <p:cNvSpPr txBox="1"/>
            <p:nvPr/>
          </p:nvSpPr>
          <p:spPr>
            <a:xfrm>
              <a:off x="2347372" y="4583558"/>
              <a:ext cx="360040" cy="3546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4000" dirty="0"/>
                <a:t>1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43A3075-61F1-7EC5-B911-DB9943E5A9D1}"/>
                </a:ext>
              </a:extLst>
            </p:cNvPr>
            <p:cNvSpPr txBox="1"/>
            <p:nvPr/>
          </p:nvSpPr>
          <p:spPr>
            <a:xfrm>
              <a:off x="2879596" y="4637274"/>
              <a:ext cx="503684" cy="3546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4000" dirty="0"/>
                <a:t>12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9099B07-4DE1-3551-6272-54E9B5A33B1A}"/>
                </a:ext>
              </a:extLst>
            </p:cNvPr>
            <p:cNvSpPr txBox="1"/>
            <p:nvPr/>
          </p:nvSpPr>
          <p:spPr>
            <a:xfrm>
              <a:off x="1790215" y="4633261"/>
              <a:ext cx="503684" cy="3546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4000" dirty="0"/>
                <a:t>3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38800BF-EC71-B7B7-1719-8085D5B5E196}"/>
                </a:ext>
              </a:extLst>
            </p:cNvPr>
            <p:cNvSpPr txBox="1"/>
            <p:nvPr/>
          </p:nvSpPr>
          <p:spPr>
            <a:xfrm>
              <a:off x="3288633" y="5090750"/>
              <a:ext cx="414687" cy="3546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4000" dirty="0"/>
                <a:t>36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79498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6118109" y="976274"/>
            <a:ext cx="3585582" cy="215505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2800"/>
          </a:p>
        </p:txBody>
      </p:sp>
      <p:sp>
        <p:nvSpPr>
          <p:cNvPr id="12" name="Oval 11"/>
          <p:cNvSpPr/>
          <p:nvPr/>
        </p:nvSpPr>
        <p:spPr>
          <a:xfrm>
            <a:off x="6547671" y="1234923"/>
            <a:ext cx="1847775" cy="1649795"/>
          </a:xfrm>
          <a:prstGeom prst="ellipse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2800"/>
          </a:p>
        </p:txBody>
      </p:sp>
      <p:sp>
        <p:nvSpPr>
          <p:cNvPr id="13" name="Oval 12"/>
          <p:cNvSpPr/>
          <p:nvPr/>
        </p:nvSpPr>
        <p:spPr>
          <a:xfrm>
            <a:off x="7519298" y="1234923"/>
            <a:ext cx="1847775" cy="1649795"/>
          </a:xfrm>
          <a:prstGeom prst="ellipse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280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/>
              <p:cNvSpPr txBox="1"/>
              <p:nvPr/>
            </p:nvSpPr>
            <p:spPr>
              <a:xfrm>
                <a:off x="6342780" y="1144902"/>
                <a:ext cx="409781" cy="5272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42780" y="1144902"/>
                <a:ext cx="409781" cy="52722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/>
              <p:cNvSpPr txBox="1"/>
              <p:nvPr/>
            </p:nvSpPr>
            <p:spPr>
              <a:xfrm>
                <a:off x="9109136" y="1144903"/>
                <a:ext cx="409781" cy="523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09136" y="1144903"/>
                <a:ext cx="409781" cy="52322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/>
          <p:cNvSpPr txBox="1"/>
          <p:nvPr/>
        </p:nvSpPr>
        <p:spPr>
          <a:xfrm>
            <a:off x="7626694" y="1768362"/>
            <a:ext cx="649869" cy="523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0.1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500301" y="1775372"/>
            <a:ext cx="716587" cy="5272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0.1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802711" y="1756501"/>
            <a:ext cx="716587" cy="5272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0.4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035097" y="2613292"/>
            <a:ext cx="751836" cy="523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0.4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/>
              <p:cNvSpPr txBox="1"/>
              <p:nvPr/>
            </p:nvSpPr>
            <p:spPr>
              <a:xfrm>
                <a:off x="1142312" y="3182270"/>
                <a:ext cx="3081480" cy="7695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i="1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∪</m:t>
                          </m:r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d>
                      <m:r>
                        <a:rPr lang="en-GB" sz="44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br>
                  <a:rPr lang="en-GB" sz="4400" i="1" dirty="0">
                    <a:latin typeface="Cambria Math" panose="02040503050406030204" pitchFamily="18" charset="0"/>
                  </a:rPr>
                </a:br>
                <a:endParaRPr lang="en-GB" sz="4400" dirty="0"/>
              </a:p>
            </p:txBody>
          </p:sp>
        </mc:Choice>
        <mc:Fallback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2312" y="3182270"/>
                <a:ext cx="3081480" cy="76950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3" name="Rectangle 32"/>
              <p:cNvSpPr/>
              <p:nvPr/>
            </p:nvSpPr>
            <p:spPr>
              <a:xfrm>
                <a:off x="1199456" y="4106228"/>
                <a:ext cx="2172905" cy="7694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GB" sz="4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4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  <m:sup>
                              <m:r>
                                <a:rPr lang="en-GB" sz="4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</m:e>
                      </m:d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>
          <p:sp>
            <p:nvSpPr>
              <p:cNvPr id="33" name="Rectangle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9456" y="4106228"/>
                <a:ext cx="2172905" cy="76944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Rectangle 33"/>
          <p:cNvSpPr/>
          <p:nvPr/>
        </p:nvSpPr>
        <p:spPr>
          <a:xfrm>
            <a:off x="4207734" y="3210446"/>
            <a:ext cx="93579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400" dirty="0"/>
              <a:t>0.6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5" name="Rectangle 34"/>
              <p:cNvSpPr/>
              <p:nvPr/>
            </p:nvSpPr>
            <p:spPr>
              <a:xfrm>
                <a:off x="3355737" y="4121555"/>
                <a:ext cx="1080534" cy="7694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0.8</m:t>
                      </m:r>
                    </m:oMath>
                  </m:oMathPara>
                </a14:m>
                <a:endParaRPr lang="en-GB" sz="3200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35" name="Rectangle 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5737" y="4121555"/>
                <a:ext cx="1080534" cy="76944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Rectangle 27"/>
          <p:cNvSpPr/>
          <p:nvPr/>
        </p:nvSpPr>
        <p:spPr>
          <a:xfrm>
            <a:off x="5290069" y="3326981"/>
            <a:ext cx="366280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200" dirty="0"/>
              <a:t>0.4 + 0.1 + 0.1 = 0.6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9" name="Rectangle 28"/>
              <p:cNvSpPr/>
              <p:nvPr/>
            </p:nvSpPr>
            <p:spPr>
              <a:xfrm>
                <a:off x="655795" y="467427"/>
                <a:ext cx="2727478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d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=0.5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>
          <p:sp>
            <p:nvSpPr>
              <p:cNvPr id="29" name="Rectangle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5795" y="467427"/>
                <a:ext cx="2727478" cy="70788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1" name="Rectangle 30"/>
              <p:cNvSpPr/>
              <p:nvPr/>
            </p:nvSpPr>
            <p:spPr>
              <a:xfrm>
                <a:off x="683737" y="1214893"/>
                <a:ext cx="2747483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d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=0.2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>
          <p:sp>
            <p:nvSpPr>
              <p:cNvPr id="31" name="Rectangle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737" y="1214893"/>
                <a:ext cx="2747483" cy="70788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2" name="Rectangle 31"/>
              <p:cNvSpPr/>
              <p:nvPr/>
            </p:nvSpPr>
            <p:spPr>
              <a:xfrm>
                <a:off x="673164" y="1879527"/>
                <a:ext cx="3655360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∩</m:t>
                          </m:r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d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=0.1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>
          <p:sp>
            <p:nvSpPr>
              <p:cNvPr id="32" name="Rectangle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164" y="1879527"/>
                <a:ext cx="3655360" cy="70788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Rectangle 37"/>
          <p:cNvSpPr/>
          <p:nvPr/>
        </p:nvSpPr>
        <p:spPr>
          <a:xfrm>
            <a:off x="4535815" y="4261270"/>
            <a:ext cx="267981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200" dirty="0"/>
              <a:t>0.4 + 0.4 = 0.8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5D8621A-31CD-F1D8-F5CB-2BB8C4B94388}"/>
              </a:ext>
            </a:extLst>
          </p:cNvPr>
          <p:cNvSpPr txBox="1"/>
          <p:nvPr/>
        </p:nvSpPr>
        <p:spPr>
          <a:xfrm>
            <a:off x="4535815" y="117506"/>
            <a:ext cx="684996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Complete the Venn Diagram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339D64E6-1920-CFEC-096A-D4F47F1AFB25}"/>
                  </a:ext>
                </a:extLst>
              </p:cNvPr>
              <p:cNvSpPr txBox="1"/>
              <p:nvPr/>
            </p:nvSpPr>
            <p:spPr>
              <a:xfrm>
                <a:off x="1101004" y="5013176"/>
                <a:ext cx="3257256" cy="7695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i="1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∩</m:t>
                          </m:r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e>
                      </m:d>
                      <m:r>
                        <a:rPr lang="en-GB" sz="44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br>
                  <a:rPr lang="en-GB" sz="4400" i="1" dirty="0">
                    <a:latin typeface="Cambria Math" panose="02040503050406030204" pitchFamily="18" charset="0"/>
                  </a:rPr>
                </a:br>
                <a:endParaRPr lang="en-GB" sz="4400" dirty="0"/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339D64E6-1920-CFEC-096A-D4F47F1AFB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1004" y="5013176"/>
                <a:ext cx="3257256" cy="76950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CBEB6193-41B2-F314-FA6D-C66692EB1D3B}"/>
                  </a:ext>
                </a:extLst>
              </p:cNvPr>
              <p:cNvSpPr/>
              <p:nvPr/>
            </p:nvSpPr>
            <p:spPr>
              <a:xfrm>
                <a:off x="1101004" y="5992244"/>
                <a:ext cx="3237489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∪</m:t>
                          </m:r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e>
                      </m:d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CBEB6193-41B2-F314-FA6D-C66692EB1D3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1004" y="5992244"/>
                <a:ext cx="3237489" cy="769441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3A1E04E3-9A32-A55D-B264-F6180B593246}"/>
                  </a:ext>
                </a:extLst>
              </p:cNvPr>
              <p:cNvSpPr/>
              <p:nvPr/>
            </p:nvSpPr>
            <p:spPr>
              <a:xfrm>
                <a:off x="4223792" y="5059297"/>
                <a:ext cx="1100015" cy="7694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0.4</m:t>
                      </m:r>
                    </m:oMath>
                  </m:oMathPara>
                </a14:m>
                <a:endParaRPr lang="en-GB" sz="3200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3A1E04E3-9A32-A55D-B264-F6180B59324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3792" y="5059297"/>
                <a:ext cx="1100015" cy="769441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E88B1495-8BE3-7ECE-DA06-9DAD8073E85C}"/>
                  </a:ext>
                </a:extLst>
              </p:cNvPr>
              <p:cNvSpPr/>
              <p:nvPr/>
            </p:nvSpPr>
            <p:spPr>
              <a:xfrm>
                <a:off x="4247052" y="5997039"/>
                <a:ext cx="1053494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0.9</m:t>
                      </m:r>
                    </m:oMath>
                  </m:oMathPara>
                </a14:m>
                <a:endParaRPr lang="en-GB" sz="3200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E88B1495-8BE3-7ECE-DA06-9DAD8073E85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47052" y="5997039"/>
                <a:ext cx="1053494" cy="769441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>
            <a:extLst>
              <a:ext uri="{FF2B5EF4-FFF2-40B4-BE49-F238E27FC236}">
                <a16:creationId xmlns:a16="http://schemas.microsoft.com/office/drawing/2014/main" id="{08F64B52-2170-F02C-8EB9-D13EEB23D48D}"/>
              </a:ext>
            </a:extLst>
          </p:cNvPr>
          <p:cNvSpPr/>
          <p:nvPr/>
        </p:nvSpPr>
        <p:spPr>
          <a:xfrm>
            <a:off x="5400684" y="6084576"/>
            <a:ext cx="344157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200" dirty="0"/>
              <a:t>0.4 + 0.1 + 0.4 = 0.9</a:t>
            </a:r>
          </a:p>
        </p:txBody>
      </p:sp>
    </p:spTree>
    <p:extLst>
      <p:ext uri="{BB962C8B-B14F-4D97-AF65-F5344CB8AC3E}">
        <p14:creationId xmlns:p14="http://schemas.microsoft.com/office/powerpoint/2010/main" val="160866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19" grpId="0"/>
      <p:bldP spid="34" grpId="0"/>
      <p:bldP spid="35" grpId="0"/>
      <p:bldP spid="28" grpId="0"/>
      <p:bldP spid="38" grpId="0"/>
      <p:bldP spid="5" grpId="0"/>
      <p:bldP spid="6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983432" y="2060848"/>
                <a:ext cx="9937104" cy="156966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800" dirty="0"/>
                  <a:t>If </a:t>
                </a:r>
                <a14:m>
                  <m:oMath xmlns:m="http://schemas.openxmlformats.org/officeDocument/2006/math">
                    <m:r>
                      <a:rPr lang="en-GB" sz="480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4800" dirty="0"/>
                  <a:t> and </a:t>
                </a:r>
                <a14:m>
                  <m:oMath xmlns:m="http://schemas.openxmlformats.org/officeDocument/2006/math">
                    <m:r>
                      <a:rPr lang="en-GB" sz="4800" i="1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GB" sz="4800" dirty="0"/>
                  <a:t> are </a:t>
                </a:r>
                <a:r>
                  <a:rPr lang="en-GB" sz="4800" b="1" dirty="0"/>
                  <a:t>mutually exclusive </a:t>
                </a:r>
                <a:r>
                  <a:rPr lang="en-GB" sz="4800" dirty="0"/>
                  <a:t>then 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i="1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4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∪</m:t>
                          </m:r>
                          <m: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d>
                      <m:r>
                        <a:rPr lang="en-GB" sz="4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r>
                        <a:rPr lang="en-GB" sz="4800" i="1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4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d>
                      <m:r>
                        <a:rPr lang="en-GB" sz="48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4800" i="1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4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d>
                    </m:oMath>
                  </m:oMathPara>
                </a14:m>
                <a:endParaRPr lang="en-GB" sz="4800" dirty="0"/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3432" y="2060848"/>
                <a:ext cx="9937104" cy="1569660"/>
              </a:xfrm>
              <a:prstGeom prst="rect">
                <a:avLst/>
              </a:prstGeom>
              <a:blipFill>
                <a:blip r:embed="rId2"/>
                <a:stretch>
                  <a:fillRect t="-3169" r="-1247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6" name="TextBox 25"/>
              <p:cNvSpPr txBox="1"/>
              <p:nvPr/>
            </p:nvSpPr>
            <p:spPr>
              <a:xfrm>
                <a:off x="983432" y="4365104"/>
                <a:ext cx="9937104" cy="156966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800" dirty="0"/>
                  <a:t>If </a:t>
                </a:r>
                <a14:m>
                  <m:oMath xmlns:m="http://schemas.openxmlformats.org/officeDocument/2006/math">
                    <m:r>
                      <a:rPr lang="en-GB" sz="480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4800" dirty="0"/>
                  <a:t> and </a:t>
                </a:r>
                <a14:m>
                  <m:oMath xmlns:m="http://schemas.openxmlformats.org/officeDocument/2006/math">
                    <m:r>
                      <a:rPr lang="en-GB" sz="4800" i="1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GB" sz="4800" dirty="0"/>
                  <a:t> are </a:t>
                </a:r>
                <a:r>
                  <a:rPr lang="en-GB" sz="4800" b="1" dirty="0"/>
                  <a:t>independent</a:t>
                </a:r>
                <a:r>
                  <a:rPr lang="en-GB" sz="4800" dirty="0"/>
                  <a:t> then 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i="1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4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∩</m:t>
                          </m:r>
                          <m: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d>
                      <m:r>
                        <a:rPr lang="en-GB" sz="4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r>
                        <a:rPr lang="en-GB" sz="4800" i="1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4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d>
                      <m:r>
                        <a:rPr lang="en-GB" sz="4800" i="1"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en-GB" sz="4800" i="1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4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d>
                    </m:oMath>
                  </m:oMathPara>
                </a14:m>
                <a:endParaRPr lang="en-GB" sz="4800" dirty="0"/>
              </a:p>
            </p:txBody>
          </p:sp>
        </mc:Choice>
        <mc:Fallback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3432" y="4365104"/>
                <a:ext cx="9937104" cy="1569660"/>
              </a:xfrm>
              <a:prstGeom prst="rect">
                <a:avLst/>
              </a:prstGeom>
              <a:blipFill>
                <a:blip r:embed="rId3"/>
                <a:stretch>
                  <a:fillRect t="-3169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748ADCF2-79C9-04BC-B4B8-19E7634A04E1}"/>
              </a:ext>
            </a:extLst>
          </p:cNvPr>
          <p:cNvSpPr txBox="1"/>
          <p:nvPr/>
        </p:nvSpPr>
        <p:spPr>
          <a:xfrm>
            <a:off x="4727848" y="476672"/>
            <a:ext cx="2160240" cy="1015663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Recap</a:t>
            </a:r>
          </a:p>
        </p:txBody>
      </p:sp>
    </p:spTree>
    <p:extLst>
      <p:ext uri="{BB962C8B-B14F-4D97-AF65-F5344CB8AC3E}">
        <p14:creationId xmlns:p14="http://schemas.microsoft.com/office/powerpoint/2010/main" val="27819134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335360" y="332656"/>
                <a:ext cx="11449272" cy="120032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600" dirty="0"/>
                  <a:t>Given that </a:t>
                </a:r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GB" sz="3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  <m:r>
                      <a:rPr lang="en-GB" sz="3600" i="1">
                        <a:latin typeface="Cambria Math" panose="02040503050406030204" pitchFamily="18" charset="0"/>
                      </a:rPr>
                      <m:t>=0.3</m:t>
                    </m:r>
                  </m:oMath>
                </a14:m>
                <a:r>
                  <a:rPr lang="en-GB" sz="3600" dirty="0"/>
                  <a:t>, </a:t>
                </a:r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GB" sz="3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  <m:r>
                      <a:rPr lang="en-GB" sz="3600" i="1">
                        <a:latin typeface="Cambria Math" panose="02040503050406030204" pitchFamily="18" charset="0"/>
                      </a:rPr>
                      <m:t>=0.4</m:t>
                    </m:r>
                  </m:oMath>
                </a14:m>
                <a:r>
                  <a:rPr lang="en-GB" sz="3600" dirty="0"/>
                  <a:t> and </a:t>
                </a:r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GB" sz="3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∩</m:t>
                        </m:r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  <m:r>
                      <a:rPr lang="en-GB" sz="3600" i="1">
                        <a:latin typeface="Cambria Math" panose="02040503050406030204" pitchFamily="18" charset="0"/>
                      </a:rPr>
                      <m:t>=0.25</m:t>
                    </m:r>
                  </m:oMath>
                </a14:m>
                <a:r>
                  <a:rPr lang="en-GB" sz="3600" dirty="0"/>
                  <a:t>,</a:t>
                </a:r>
              </a:p>
              <a:p>
                <a:pPr algn="ctr"/>
                <a:r>
                  <a:rPr lang="en-GB" sz="3600" dirty="0"/>
                  <a:t>Explain why events </a:t>
                </a:r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3600" dirty="0"/>
                  <a:t> and </a:t>
                </a:r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GB" sz="3600" dirty="0"/>
                  <a:t> are not independent.</a:t>
                </a:r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360" y="332656"/>
                <a:ext cx="11449272" cy="1200329"/>
              </a:xfrm>
              <a:prstGeom prst="rect">
                <a:avLst/>
              </a:prstGeom>
              <a:blipFill>
                <a:blip r:embed="rId2"/>
                <a:stretch>
                  <a:fillRect t="-1351" b="-10811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/>
              <p:cNvSpPr txBox="1"/>
              <p:nvPr/>
            </p:nvSpPr>
            <p:spPr>
              <a:xfrm>
                <a:off x="1438798" y="4269320"/>
                <a:ext cx="3217042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4800" b="0" i="1" smtClean="0">
                        <a:latin typeface="Cambria Math" panose="02040503050406030204" pitchFamily="18" charset="0"/>
                      </a:rPr>
                      <m:t>0.12</m:t>
                    </m:r>
                  </m:oMath>
                </a14:m>
                <a:r>
                  <a:rPr lang="en-GB" sz="4800" dirty="0"/>
                  <a:t> ≠ </a:t>
                </a:r>
                <a14:m>
                  <m:oMath xmlns:m="http://schemas.openxmlformats.org/officeDocument/2006/math">
                    <m:r>
                      <a:rPr lang="en-GB" sz="4800" b="0" i="1" smtClean="0">
                        <a:latin typeface="Cambria Math" panose="02040503050406030204" pitchFamily="18" charset="0"/>
                      </a:rPr>
                      <m:t>0.25</m:t>
                    </m:r>
                  </m:oMath>
                </a14:m>
                <a:endParaRPr lang="en-GB" sz="4800" dirty="0"/>
              </a:p>
            </p:txBody>
          </p:sp>
        </mc:Choice>
        <mc:Fallback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8798" y="4269320"/>
                <a:ext cx="3217042" cy="830997"/>
              </a:xfrm>
              <a:prstGeom prst="rect">
                <a:avLst/>
              </a:prstGeom>
              <a:blipFill>
                <a:blip r:embed="rId3"/>
                <a:stretch>
                  <a:fillRect t="-16058" b="-3795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77475CC6-7FF7-D2BF-DA57-E0E58DB08919}"/>
                  </a:ext>
                </a:extLst>
              </p:cNvPr>
              <p:cNvSpPr txBox="1"/>
              <p:nvPr/>
            </p:nvSpPr>
            <p:spPr>
              <a:xfrm>
                <a:off x="1487488" y="1916832"/>
                <a:ext cx="8640960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4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𝑃</m:t>
                      </m:r>
                      <m:d>
                        <m:dPr>
                          <m:ctrlPr>
                            <a:rPr kumimoji="0" lang="en-GB" sz="4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4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𝐴</m:t>
                          </m:r>
                        </m:e>
                      </m:d>
                      <m:r>
                        <a:rPr kumimoji="0" lang="en-GB" sz="4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×</m:t>
                      </m:r>
                      <m:r>
                        <a:rPr kumimoji="0" lang="en-GB" sz="4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𝑃</m:t>
                      </m:r>
                      <m:d>
                        <m:dPr>
                          <m:ctrlPr>
                            <a:rPr kumimoji="0" lang="en-GB" sz="4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4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𝐵</m:t>
                          </m:r>
                        </m:e>
                      </m:d>
                      <m:r>
                        <a:rPr kumimoji="0" lang="en-GB" sz="4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=0.3×0.4=0.12</m:t>
                      </m:r>
                    </m:oMath>
                  </m:oMathPara>
                </a14:m>
                <a:endParaRPr kumimoji="0" lang="en-GB" sz="4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77475CC6-7FF7-D2BF-DA57-E0E58DB089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7488" y="1916832"/>
                <a:ext cx="8640960" cy="83099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1AB4E16-9A08-F6A6-3DA2-02E7DCED58E1}"/>
                  </a:ext>
                </a:extLst>
              </p:cNvPr>
              <p:cNvSpPr txBox="1"/>
              <p:nvPr/>
            </p:nvSpPr>
            <p:spPr>
              <a:xfrm>
                <a:off x="1452653" y="3048342"/>
                <a:ext cx="4824536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𝑃</m:t>
                      </m:r>
                      <m:d>
                        <m:dPr>
                          <m:ctrlPr>
                            <a:rPr kumimoji="0" lang="en-GB" sz="4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4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𝐴</m:t>
                          </m:r>
                          <m:r>
                            <a:rPr kumimoji="0" lang="en-GB" sz="4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∩</m:t>
                          </m:r>
                          <m:r>
                            <a:rPr kumimoji="0" lang="en-GB" sz="4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𝐵</m:t>
                          </m:r>
                        </m:e>
                      </m:d>
                      <m:r>
                        <a:rPr kumimoji="0" lang="en-GB" sz="4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48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0.25</m:t>
                      </m:r>
                    </m:oMath>
                  </m:oMathPara>
                </a14:m>
                <a:endParaRPr kumimoji="0" lang="en-GB" sz="4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1AB4E16-9A08-F6A6-3DA2-02E7DCED58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2653" y="3048342"/>
                <a:ext cx="4824536" cy="83099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76DB85AE-4AF6-2DBC-1911-6529BDF3D32C}"/>
              </a:ext>
            </a:extLst>
          </p:cNvPr>
          <p:cNvSpPr txBox="1"/>
          <p:nvPr/>
        </p:nvSpPr>
        <p:spPr>
          <a:xfrm>
            <a:off x="1438798" y="5495576"/>
            <a:ext cx="926571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Therefore, they are not independent </a:t>
            </a:r>
            <a:endParaRPr kumimoji="0" lang="en-GB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4127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3" grpId="0"/>
      <p:bldP spid="6" grpId="0"/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33566</TotalTime>
  <Words>423</Words>
  <Application>Microsoft Office PowerPoint</Application>
  <PresentationFormat>Widescreen</PresentationFormat>
  <Paragraphs>110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1138</cp:revision>
  <dcterms:created xsi:type="dcterms:W3CDTF">2013-02-28T07:36:55Z</dcterms:created>
  <dcterms:modified xsi:type="dcterms:W3CDTF">2023-11-09T05:11:18Z</dcterms:modified>
</cp:coreProperties>
</file>