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92" r:id="rId3"/>
    <p:sldId id="291" r:id="rId4"/>
    <p:sldId id="289" r:id="rId5"/>
    <p:sldId id="293" r:id="rId6"/>
    <p:sldId id="294" r:id="rId7"/>
    <p:sldId id="29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1D1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19D362-C660-48D6-82D4-7FF07BAB280D}" v="45" dt="2022-09-26T11:17:19.2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319D362-C660-48D6-82D4-7FF07BAB280D}"/>
    <pc:docChg chg="undo redo custSel addSld delSld modSld">
      <pc:chgData name="Stewart Gale" userId="3647ddd2-6040-41ae-a96d-232c23482af8" providerId="ADAL" clId="{A319D362-C660-48D6-82D4-7FF07BAB280D}" dt="2023-10-25T09:32:50.081" v="487" actId="20577"/>
      <pc:docMkLst>
        <pc:docMk/>
      </pc:docMkLst>
      <pc:sldChg chg="del">
        <pc:chgData name="Stewart Gale" userId="3647ddd2-6040-41ae-a96d-232c23482af8" providerId="ADAL" clId="{A319D362-C660-48D6-82D4-7FF07BAB280D}" dt="2021-11-25T05:05:55.409" v="308" actId="47"/>
        <pc:sldMkLst>
          <pc:docMk/>
          <pc:sldMk cId="2391804464" sldId="279"/>
        </pc:sldMkLst>
      </pc:sldChg>
      <pc:sldChg chg="del">
        <pc:chgData name="Stewart Gale" userId="3647ddd2-6040-41ae-a96d-232c23482af8" providerId="ADAL" clId="{A319D362-C660-48D6-82D4-7FF07BAB280D}" dt="2021-11-25T05:05:55.746" v="309" actId="47"/>
        <pc:sldMkLst>
          <pc:docMk/>
          <pc:sldMk cId="572888757" sldId="280"/>
        </pc:sldMkLst>
      </pc:sldChg>
      <pc:sldChg chg="del">
        <pc:chgData name="Stewart Gale" userId="3647ddd2-6040-41ae-a96d-232c23482af8" providerId="ADAL" clId="{A319D362-C660-48D6-82D4-7FF07BAB280D}" dt="2021-11-25T05:05:56.127" v="310" actId="47"/>
        <pc:sldMkLst>
          <pc:docMk/>
          <pc:sldMk cId="2240342037" sldId="281"/>
        </pc:sldMkLst>
      </pc:sldChg>
      <pc:sldChg chg="del">
        <pc:chgData name="Stewart Gale" userId="3647ddd2-6040-41ae-a96d-232c23482af8" providerId="ADAL" clId="{A319D362-C660-48D6-82D4-7FF07BAB280D}" dt="2021-11-25T05:05:56.527" v="311" actId="47"/>
        <pc:sldMkLst>
          <pc:docMk/>
          <pc:sldMk cId="3347215697" sldId="282"/>
        </pc:sldMkLst>
      </pc:sldChg>
      <pc:sldChg chg="del">
        <pc:chgData name="Stewart Gale" userId="3647ddd2-6040-41ae-a96d-232c23482af8" providerId="ADAL" clId="{A319D362-C660-48D6-82D4-7FF07BAB280D}" dt="2021-11-25T05:05:56.978" v="312" actId="47"/>
        <pc:sldMkLst>
          <pc:docMk/>
          <pc:sldMk cId="2537432027" sldId="283"/>
        </pc:sldMkLst>
      </pc:sldChg>
      <pc:sldChg chg="del">
        <pc:chgData name="Stewart Gale" userId="3647ddd2-6040-41ae-a96d-232c23482af8" providerId="ADAL" clId="{A319D362-C660-48D6-82D4-7FF07BAB280D}" dt="2021-11-25T05:05:57.495" v="313" actId="47"/>
        <pc:sldMkLst>
          <pc:docMk/>
          <pc:sldMk cId="3437353298" sldId="284"/>
        </pc:sldMkLst>
      </pc:sldChg>
      <pc:sldChg chg="del">
        <pc:chgData name="Stewart Gale" userId="3647ddd2-6040-41ae-a96d-232c23482af8" providerId="ADAL" clId="{A319D362-C660-48D6-82D4-7FF07BAB280D}" dt="2021-11-25T05:14:57.646" v="387" actId="47"/>
        <pc:sldMkLst>
          <pc:docMk/>
          <pc:sldMk cId="1815902183" sldId="286"/>
        </pc:sldMkLst>
      </pc:sldChg>
      <pc:sldChg chg="addSp delSp modSp mod">
        <pc:chgData name="Stewart Gale" userId="3647ddd2-6040-41ae-a96d-232c23482af8" providerId="ADAL" clId="{A319D362-C660-48D6-82D4-7FF07BAB280D}" dt="2021-11-25T04:42:32.432" v="77" actId="1076"/>
        <pc:sldMkLst>
          <pc:docMk/>
          <pc:sldMk cId="3463068543" sldId="288"/>
        </pc:sldMkLst>
        <pc:spChg chg="del mod">
          <ac:chgData name="Stewart Gale" userId="3647ddd2-6040-41ae-a96d-232c23482af8" providerId="ADAL" clId="{A319D362-C660-48D6-82D4-7FF07BAB280D}" dt="2021-11-25T04:35:54.300" v="3" actId="478"/>
          <ac:spMkLst>
            <pc:docMk/>
            <pc:sldMk cId="3463068543" sldId="288"/>
            <ac:spMk id="7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36:12.332" v="9" actId="478"/>
          <ac:spMkLst>
            <pc:docMk/>
            <pc:sldMk cId="3463068543" sldId="288"/>
            <ac:spMk id="8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36:27.752" v="15" actId="478"/>
          <ac:spMkLst>
            <pc:docMk/>
            <pc:sldMk cId="3463068543" sldId="288"/>
            <ac:spMk id="10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36:38.642" v="18" actId="478"/>
          <ac:spMkLst>
            <pc:docMk/>
            <pc:sldMk cId="3463068543" sldId="288"/>
            <ac:spMk id="11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36:50.304" v="22" actId="478"/>
          <ac:spMkLst>
            <pc:docMk/>
            <pc:sldMk cId="3463068543" sldId="288"/>
            <ac:spMk id="12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37:04.141" v="26" actId="478"/>
          <ac:spMkLst>
            <pc:docMk/>
            <pc:sldMk cId="3463068543" sldId="288"/>
            <ac:spMk id="28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38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39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0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8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9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50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58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59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66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67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74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75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76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84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85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86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94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95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02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03" creationId="{00000000-0000-0000-0000-000000000000}"/>
          </ac:spMkLst>
        </pc:spChg>
        <pc:spChg chg="add del">
          <ac:chgData name="Stewart Gale" userId="3647ddd2-6040-41ae-a96d-232c23482af8" providerId="ADAL" clId="{A319D362-C660-48D6-82D4-7FF07BAB280D}" dt="2021-11-25T04:36:00.286" v="5" actId="22"/>
          <ac:spMkLst>
            <pc:docMk/>
            <pc:sldMk cId="3463068543" sldId="288"/>
            <ac:spMk id="104" creationId="{923A1642-9A4A-40D3-9445-E93A1A665088}"/>
          </ac:spMkLst>
        </pc:spChg>
        <pc:spChg chg="add mod">
          <ac:chgData name="Stewart Gale" userId="3647ddd2-6040-41ae-a96d-232c23482af8" providerId="ADAL" clId="{A319D362-C660-48D6-82D4-7FF07BAB280D}" dt="2021-11-25T04:42:32.432" v="77" actId="1076"/>
          <ac:spMkLst>
            <pc:docMk/>
            <pc:sldMk cId="3463068543" sldId="288"/>
            <ac:spMk id="105" creationId="{5860C26B-4A4B-4424-9C0F-D964AA5C79AB}"/>
          </ac:spMkLst>
        </pc:spChg>
        <pc:spChg chg="mod">
          <ac:chgData name="Stewart Gale" userId="3647ddd2-6040-41ae-a96d-232c23482af8" providerId="ADAL" clId="{A319D362-C660-48D6-82D4-7FF07BAB280D}" dt="2021-11-25T04:41:50.279" v="69" actId="1076"/>
          <ac:spMkLst>
            <pc:docMk/>
            <pc:sldMk cId="3463068543" sldId="288"/>
            <ac:spMk id="108" creationId="{00000000-0000-0000-0000-000000000000}"/>
          </ac:spMkLst>
        </pc:spChg>
        <pc:spChg chg="add mod">
          <ac:chgData name="Stewart Gale" userId="3647ddd2-6040-41ae-a96d-232c23482af8" providerId="ADAL" clId="{A319D362-C660-48D6-82D4-7FF07BAB280D}" dt="2021-11-25T04:42:10.398" v="74" actId="1076"/>
          <ac:spMkLst>
            <pc:docMk/>
            <pc:sldMk cId="3463068543" sldId="288"/>
            <ac:spMk id="109" creationId="{95779B83-D6BF-472D-B208-F9FA4B1962AE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10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11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12" creationId="{00000000-0000-0000-0000-000000000000}"/>
          </ac:spMkLst>
        </pc:spChg>
        <pc:spChg chg="add mod">
          <ac:chgData name="Stewart Gale" userId="3647ddd2-6040-41ae-a96d-232c23482af8" providerId="ADAL" clId="{A319D362-C660-48D6-82D4-7FF07BAB280D}" dt="2021-11-25T04:42:08.092" v="73" actId="1076"/>
          <ac:spMkLst>
            <pc:docMk/>
            <pc:sldMk cId="3463068543" sldId="288"/>
            <ac:spMk id="113" creationId="{568387E2-34BD-45D9-8353-80E545169FA6}"/>
          </ac:spMkLst>
        </pc:spChg>
        <pc:spChg chg="add mod">
          <ac:chgData name="Stewart Gale" userId="3647ddd2-6040-41ae-a96d-232c23482af8" providerId="ADAL" clId="{A319D362-C660-48D6-82D4-7FF07BAB280D}" dt="2021-11-25T04:42:02.433" v="72" actId="1076"/>
          <ac:spMkLst>
            <pc:docMk/>
            <pc:sldMk cId="3463068543" sldId="288"/>
            <ac:spMk id="114" creationId="{769D24F9-4AA6-4418-88F8-9600BA2D188C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15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16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17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18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19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20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21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22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123" creationId="{00000000-0000-0000-0000-000000000000}"/>
          </ac:spMkLst>
        </pc:spChg>
        <pc:spChg chg="add mod">
          <ac:chgData name="Stewart Gale" userId="3647ddd2-6040-41ae-a96d-232c23482af8" providerId="ADAL" clId="{A319D362-C660-48D6-82D4-7FF07BAB280D}" dt="2021-11-25T04:41:58.737" v="71" actId="1076"/>
          <ac:spMkLst>
            <pc:docMk/>
            <pc:sldMk cId="3463068543" sldId="288"/>
            <ac:spMk id="124" creationId="{C2E15A00-F288-401F-9A53-E2F1E8E58B4A}"/>
          </ac:spMkLst>
        </pc:spChg>
        <pc:spChg chg="add mod">
          <ac:chgData name="Stewart Gale" userId="3647ddd2-6040-41ae-a96d-232c23482af8" providerId="ADAL" clId="{A319D362-C660-48D6-82D4-7FF07BAB280D}" dt="2021-11-25T04:41:55.315" v="70" actId="1076"/>
          <ac:spMkLst>
            <pc:docMk/>
            <pc:sldMk cId="3463068543" sldId="288"/>
            <ac:spMk id="125" creationId="{015E4943-22B4-401C-BA2D-D501DF947FA4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28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29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33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34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36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37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41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42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44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45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48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50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51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54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56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57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61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62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64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65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69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70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72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73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76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78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79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82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84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85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89" creationId="{00000000-0000-0000-0000-000000000000}"/>
          </ac:spMkLst>
        </pc:spChg>
        <pc:spChg chg="del mod">
          <ac:chgData name="Stewart Gale" userId="3647ddd2-6040-41ae-a96d-232c23482af8" providerId="ADAL" clId="{A319D362-C660-48D6-82D4-7FF07BAB280D}" dt="2021-11-25T04:41:28.111" v="63" actId="478"/>
          <ac:spMkLst>
            <pc:docMk/>
            <pc:sldMk cId="3463068543" sldId="288"/>
            <ac:spMk id="4190" creationId="{00000000-0000-0000-0000-000000000000}"/>
          </ac:spMkLst>
        </pc:spChg>
        <pc:grpChg chg="del mod">
          <ac:chgData name="Stewart Gale" userId="3647ddd2-6040-41ae-a96d-232c23482af8" providerId="ADAL" clId="{A319D362-C660-48D6-82D4-7FF07BAB280D}" dt="2021-11-25T04:41:28.111" v="63" actId="478"/>
          <ac:grpSpMkLst>
            <pc:docMk/>
            <pc:sldMk cId="3463068543" sldId="288"/>
            <ac:grpSpMk id="4127" creationId="{00000000-0000-0000-0000-000000000000}"/>
          </ac:grpSpMkLst>
        </pc:grpChg>
        <pc:grpChg chg="del mod">
          <ac:chgData name="Stewart Gale" userId="3647ddd2-6040-41ae-a96d-232c23482af8" providerId="ADAL" clId="{A319D362-C660-48D6-82D4-7FF07BAB280D}" dt="2021-11-25T04:41:28.111" v="63" actId="478"/>
          <ac:grpSpMkLst>
            <pc:docMk/>
            <pc:sldMk cId="3463068543" sldId="288"/>
            <ac:grpSpMk id="4135" creationId="{00000000-0000-0000-0000-000000000000}"/>
          </ac:grpSpMkLst>
        </pc:grpChg>
        <pc:grpChg chg="del">
          <ac:chgData name="Stewart Gale" userId="3647ddd2-6040-41ae-a96d-232c23482af8" providerId="ADAL" clId="{A319D362-C660-48D6-82D4-7FF07BAB280D}" dt="2021-11-25T04:41:28.111" v="63" actId="478"/>
          <ac:grpSpMkLst>
            <pc:docMk/>
            <pc:sldMk cId="3463068543" sldId="288"/>
            <ac:grpSpMk id="4143" creationId="{00000000-0000-0000-0000-000000000000}"/>
          </ac:grpSpMkLst>
        </pc:grpChg>
        <pc:grpChg chg="del">
          <ac:chgData name="Stewart Gale" userId="3647ddd2-6040-41ae-a96d-232c23482af8" providerId="ADAL" clId="{A319D362-C660-48D6-82D4-7FF07BAB280D}" dt="2021-11-25T04:41:28.111" v="63" actId="478"/>
          <ac:grpSpMkLst>
            <pc:docMk/>
            <pc:sldMk cId="3463068543" sldId="288"/>
            <ac:grpSpMk id="4149" creationId="{00000000-0000-0000-0000-000000000000}"/>
          </ac:grpSpMkLst>
        </pc:grpChg>
        <pc:grpChg chg="del">
          <ac:chgData name="Stewart Gale" userId="3647ddd2-6040-41ae-a96d-232c23482af8" providerId="ADAL" clId="{A319D362-C660-48D6-82D4-7FF07BAB280D}" dt="2021-11-25T04:41:28.111" v="63" actId="478"/>
          <ac:grpSpMkLst>
            <pc:docMk/>
            <pc:sldMk cId="3463068543" sldId="288"/>
            <ac:grpSpMk id="4155" creationId="{00000000-0000-0000-0000-000000000000}"/>
          </ac:grpSpMkLst>
        </pc:grpChg>
        <pc:grpChg chg="del mod">
          <ac:chgData name="Stewart Gale" userId="3647ddd2-6040-41ae-a96d-232c23482af8" providerId="ADAL" clId="{A319D362-C660-48D6-82D4-7FF07BAB280D}" dt="2021-11-25T04:41:28.111" v="63" actId="478"/>
          <ac:grpSpMkLst>
            <pc:docMk/>
            <pc:sldMk cId="3463068543" sldId="288"/>
            <ac:grpSpMk id="4163" creationId="{00000000-0000-0000-0000-000000000000}"/>
          </ac:grpSpMkLst>
        </pc:grpChg>
        <pc:grpChg chg="del">
          <ac:chgData name="Stewart Gale" userId="3647ddd2-6040-41ae-a96d-232c23482af8" providerId="ADAL" clId="{A319D362-C660-48D6-82D4-7FF07BAB280D}" dt="2021-11-25T04:41:28.111" v="63" actId="478"/>
          <ac:grpSpMkLst>
            <pc:docMk/>
            <pc:sldMk cId="3463068543" sldId="288"/>
            <ac:grpSpMk id="4171" creationId="{00000000-0000-0000-0000-000000000000}"/>
          </ac:grpSpMkLst>
        </pc:grpChg>
        <pc:grpChg chg="del">
          <ac:chgData name="Stewart Gale" userId="3647ddd2-6040-41ae-a96d-232c23482af8" providerId="ADAL" clId="{A319D362-C660-48D6-82D4-7FF07BAB280D}" dt="2021-11-25T04:41:28.111" v="63" actId="478"/>
          <ac:grpSpMkLst>
            <pc:docMk/>
            <pc:sldMk cId="3463068543" sldId="288"/>
            <ac:grpSpMk id="4177" creationId="{00000000-0000-0000-0000-000000000000}"/>
          </ac:grpSpMkLst>
        </pc:grpChg>
        <pc:grpChg chg="del mod">
          <ac:chgData name="Stewart Gale" userId="3647ddd2-6040-41ae-a96d-232c23482af8" providerId="ADAL" clId="{A319D362-C660-48D6-82D4-7FF07BAB280D}" dt="2021-11-25T04:41:28.111" v="63" actId="478"/>
          <ac:grpSpMkLst>
            <pc:docMk/>
            <pc:sldMk cId="3463068543" sldId="288"/>
            <ac:grpSpMk id="4183" creationId="{00000000-0000-0000-0000-000000000000}"/>
          </ac:grpSpMkLst>
        </pc:grpChg>
        <pc:graphicFrameChg chg="del">
          <ac:chgData name="Stewart Gale" userId="3647ddd2-6040-41ae-a96d-232c23482af8" providerId="ADAL" clId="{A319D362-C660-48D6-82D4-7FF07BAB280D}" dt="2021-11-25T04:41:28.111" v="63" actId="478"/>
          <ac:graphicFrameMkLst>
            <pc:docMk/>
            <pc:sldMk cId="3463068543" sldId="288"/>
            <ac:graphicFrameMk id="30" creationId="{00000000-0000-0000-0000-000000000000}"/>
          </ac:graphicFrameMkLst>
        </pc:graphicFrameChg>
        <pc:picChg chg="add mod">
          <ac:chgData name="Stewart Gale" userId="3647ddd2-6040-41ae-a96d-232c23482af8" providerId="ADAL" clId="{A319D362-C660-48D6-82D4-7FF07BAB280D}" dt="2021-11-25T04:41:41.642" v="68" actId="14100"/>
          <ac:picMkLst>
            <pc:docMk/>
            <pc:sldMk cId="3463068543" sldId="288"/>
            <ac:picMk id="14" creationId="{A4A9477C-E61A-435C-AA61-0A5AD51504FB}"/>
          </ac:picMkLst>
        </pc:picChg>
      </pc:sldChg>
      <pc:sldChg chg="addSp delSp modSp del mod delAnim modAnim">
        <pc:chgData name="Stewart Gale" userId="3647ddd2-6040-41ae-a96d-232c23482af8" providerId="ADAL" clId="{A319D362-C660-48D6-82D4-7FF07BAB280D}" dt="2021-11-25T05:05:53.536" v="307" actId="47"/>
        <pc:sldMkLst>
          <pc:docMk/>
          <pc:sldMk cId="387472003" sldId="290"/>
        </pc:sldMkLst>
        <pc:spChg chg="add del mod">
          <ac:chgData name="Stewart Gale" userId="3647ddd2-6040-41ae-a96d-232c23482af8" providerId="ADAL" clId="{A319D362-C660-48D6-82D4-7FF07BAB280D}" dt="2021-11-25T05:03:47.386" v="273" actId="21"/>
          <ac:spMkLst>
            <pc:docMk/>
            <pc:sldMk cId="387472003" sldId="290"/>
            <ac:spMk id="109" creationId="{5DB53BE7-8C41-457C-B918-D33F8DA3D1F2}"/>
          </ac:spMkLst>
        </pc:spChg>
        <pc:spChg chg="del">
          <ac:chgData name="Stewart Gale" userId="3647ddd2-6040-41ae-a96d-232c23482af8" providerId="ADAL" clId="{A319D362-C660-48D6-82D4-7FF07BAB280D}" dt="2021-11-25T05:03:33.432" v="270" actId="21"/>
          <ac:spMkLst>
            <pc:docMk/>
            <pc:sldMk cId="387472003" sldId="290"/>
            <ac:spMk id="113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5:03:33.432" v="270" actId="21"/>
          <ac:spMkLst>
            <pc:docMk/>
            <pc:sldMk cId="387472003" sldId="290"/>
            <ac:spMk id="114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5:03:33.432" v="270" actId="21"/>
          <ac:spMkLst>
            <pc:docMk/>
            <pc:sldMk cId="387472003" sldId="290"/>
            <ac:spMk id="124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5:03:33.432" v="270" actId="21"/>
          <ac:spMkLst>
            <pc:docMk/>
            <pc:sldMk cId="387472003" sldId="290"/>
            <ac:spMk id="125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5:03:33.432" v="270" actId="21"/>
          <ac:spMkLst>
            <pc:docMk/>
            <pc:sldMk cId="387472003" sldId="290"/>
            <ac:spMk id="126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5:03:33.432" v="270" actId="21"/>
          <ac:spMkLst>
            <pc:docMk/>
            <pc:sldMk cId="387472003" sldId="290"/>
            <ac:spMk id="127" creationId="{00000000-0000-0000-0000-000000000000}"/>
          </ac:spMkLst>
        </pc:spChg>
        <pc:spChg chg="add del mod">
          <ac:chgData name="Stewart Gale" userId="3647ddd2-6040-41ae-a96d-232c23482af8" providerId="ADAL" clId="{A319D362-C660-48D6-82D4-7FF07BAB280D}" dt="2021-11-25T05:03:47.386" v="273" actId="21"/>
          <ac:spMkLst>
            <pc:docMk/>
            <pc:sldMk cId="387472003" sldId="290"/>
            <ac:spMk id="128" creationId="{2F4813EF-92F3-47D6-B0E6-F8FB7A6EDCC3}"/>
          </ac:spMkLst>
        </pc:spChg>
        <pc:spChg chg="add del mod">
          <ac:chgData name="Stewart Gale" userId="3647ddd2-6040-41ae-a96d-232c23482af8" providerId="ADAL" clId="{A319D362-C660-48D6-82D4-7FF07BAB280D}" dt="2021-11-25T05:03:47.386" v="273" actId="21"/>
          <ac:spMkLst>
            <pc:docMk/>
            <pc:sldMk cId="387472003" sldId="290"/>
            <ac:spMk id="129" creationId="{30798814-7949-426C-A7ED-C9D9986B2048}"/>
          </ac:spMkLst>
        </pc:spChg>
        <pc:spChg chg="add del mod">
          <ac:chgData name="Stewart Gale" userId="3647ddd2-6040-41ae-a96d-232c23482af8" providerId="ADAL" clId="{A319D362-C660-48D6-82D4-7FF07BAB280D}" dt="2021-11-25T05:03:47.386" v="273" actId="21"/>
          <ac:spMkLst>
            <pc:docMk/>
            <pc:sldMk cId="387472003" sldId="290"/>
            <ac:spMk id="130" creationId="{445A1BAC-CB14-4D40-B097-BCC714232F8E}"/>
          </ac:spMkLst>
        </pc:spChg>
        <pc:spChg chg="add del mod">
          <ac:chgData name="Stewart Gale" userId="3647ddd2-6040-41ae-a96d-232c23482af8" providerId="ADAL" clId="{A319D362-C660-48D6-82D4-7FF07BAB280D}" dt="2021-11-25T05:03:47.386" v="273" actId="21"/>
          <ac:spMkLst>
            <pc:docMk/>
            <pc:sldMk cId="387472003" sldId="290"/>
            <ac:spMk id="131" creationId="{DF36F4F8-2928-4729-A808-E452A53FE8C2}"/>
          </ac:spMkLst>
        </pc:spChg>
        <pc:spChg chg="add del mod">
          <ac:chgData name="Stewart Gale" userId="3647ddd2-6040-41ae-a96d-232c23482af8" providerId="ADAL" clId="{A319D362-C660-48D6-82D4-7FF07BAB280D}" dt="2021-11-25T05:03:47.386" v="273" actId="21"/>
          <ac:spMkLst>
            <pc:docMk/>
            <pc:sldMk cId="387472003" sldId="290"/>
            <ac:spMk id="132" creationId="{26BD24D3-C312-4BC1-A98C-2BFDFED16292}"/>
          </ac:spMkLst>
        </pc:spChg>
      </pc:sldChg>
      <pc:sldChg chg="addSp delSp modSp mod">
        <pc:chgData name="Stewart Gale" userId="3647ddd2-6040-41ae-a96d-232c23482af8" providerId="ADAL" clId="{A319D362-C660-48D6-82D4-7FF07BAB280D}" dt="2021-11-25T05:21:09.217" v="420" actId="21"/>
        <pc:sldMkLst>
          <pc:docMk/>
          <pc:sldMk cId="1160887342" sldId="291"/>
        </pc:sldMkLst>
        <pc:spChg chg="del">
          <ac:chgData name="Stewart Gale" userId="3647ddd2-6040-41ae-a96d-232c23482af8" providerId="ADAL" clId="{A319D362-C660-48D6-82D4-7FF07BAB280D}" dt="2021-11-25T05:00:28.567" v="243" actId="478"/>
          <ac:spMkLst>
            <pc:docMk/>
            <pc:sldMk cId="1160887342" sldId="291"/>
            <ac:spMk id="16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2:52.527" v="265" actId="1076"/>
          <ac:spMkLst>
            <pc:docMk/>
            <pc:sldMk cId="1160887342" sldId="291"/>
            <ac:spMk id="27" creationId="{1E51BAE4-D71D-4AC4-B47C-FC858C22BF19}"/>
          </ac:spMkLst>
        </pc:spChg>
        <pc:spChg chg="mod">
          <ac:chgData name="Stewart Gale" userId="3647ddd2-6040-41ae-a96d-232c23482af8" providerId="ADAL" clId="{A319D362-C660-48D6-82D4-7FF07BAB280D}" dt="2021-11-25T05:02:52.527" v="265" actId="1076"/>
          <ac:spMkLst>
            <pc:docMk/>
            <pc:sldMk cId="1160887342" sldId="291"/>
            <ac:spMk id="28" creationId="{BF8020D7-2842-4127-8BF6-A2C0EAF5CAA0}"/>
          </ac:spMkLst>
        </pc:spChg>
        <pc:spChg chg="mod">
          <ac:chgData name="Stewart Gale" userId="3647ddd2-6040-41ae-a96d-232c23482af8" providerId="ADAL" clId="{A319D362-C660-48D6-82D4-7FF07BAB280D}" dt="2021-11-25T05:02:52.527" v="265" actId="1076"/>
          <ac:spMkLst>
            <pc:docMk/>
            <pc:sldMk cId="1160887342" sldId="291"/>
            <ac:spMk id="30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2:52.527" v="265" actId="1076"/>
          <ac:spMkLst>
            <pc:docMk/>
            <pc:sldMk cId="1160887342" sldId="291"/>
            <ac:spMk id="31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5:00:40.288" v="248" actId="478"/>
          <ac:spMkLst>
            <pc:docMk/>
            <pc:sldMk cId="1160887342" sldId="291"/>
            <ac:spMk id="32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3:01.018" v="267" actId="1076"/>
          <ac:spMkLst>
            <pc:docMk/>
            <pc:sldMk cId="1160887342" sldId="291"/>
            <ac:spMk id="38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5:00:31.519" v="244" actId="478"/>
          <ac:spMkLst>
            <pc:docMk/>
            <pc:sldMk cId="1160887342" sldId="291"/>
            <ac:spMk id="40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2:41.087" v="264" actId="1076"/>
          <ac:spMkLst>
            <pc:docMk/>
            <pc:sldMk cId="1160887342" sldId="291"/>
            <ac:spMk id="43" creationId="{1E51BAE4-D71D-4AC4-B47C-FC858C22BF19}"/>
          </ac:spMkLst>
        </pc:spChg>
        <pc:spChg chg="mod">
          <ac:chgData name="Stewart Gale" userId="3647ddd2-6040-41ae-a96d-232c23482af8" providerId="ADAL" clId="{A319D362-C660-48D6-82D4-7FF07BAB280D}" dt="2021-11-25T05:02:41.087" v="264" actId="1076"/>
          <ac:spMkLst>
            <pc:docMk/>
            <pc:sldMk cId="1160887342" sldId="291"/>
            <ac:spMk id="44" creationId="{BF8020D7-2842-4127-8BF6-A2C0EAF5CAA0}"/>
          </ac:spMkLst>
        </pc:spChg>
        <pc:spChg chg="mod">
          <ac:chgData name="Stewart Gale" userId="3647ddd2-6040-41ae-a96d-232c23482af8" providerId="ADAL" clId="{A319D362-C660-48D6-82D4-7FF07BAB280D}" dt="2021-11-25T05:02:41.087" v="264" actId="1076"/>
          <ac:spMkLst>
            <pc:docMk/>
            <pc:sldMk cId="1160887342" sldId="291"/>
            <ac:spMk id="45" creationId="{C34A6008-BCF2-431E-8305-DAAF702EEA7F}"/>
          </ac:spMkLst>
        </pc:spChg>
        <pc:spChg chg="mod">
          <ac:chgData name="Stewart Gale" userId="3647ddd2-6040-41ae-a96d-232c23482af8" providerId="ADAL" clId="{A319D362-C660-48D6-82D4-7FF07BAB280D}" dt="2021-11-25T05:02:56.110" v="266" actId="1076"/>
          <ac:spMkLst>
            <pc:docMk/>
            <pc:sldMk cId="1160887342" sldId="291"/>
            <ac:spMk id="46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2:41.087" v="264" actId="1076"/>
          <ac:spMkLst>
            <pc:docMk/>
            <pc:sldMk cId="1160887342" sldId="291"/>
            <ac:spMk id="47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5:00:38.348" v="247" actId="478"/>
          <ac:spMkLst>
            <pc:docMk/>
            <pc:sldMk cId="1160887342" sldId="291"/>
            <ac:spMk id="48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3:03.277" v="268" actId="1076"/>
          <ac:spMkLst>
            <pc:docMk/>
            <pc:sldMk cId="1160887342" sldId="291"/>
            <ac:spMk id="54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5:00:33.792" v="245" actId="478"/>
          <ac:spMkLst>
            <pc:docMk/>
            <pc:sldMk cId="1160887342" sldId="291"/>
            <ac:spMk id="56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1:48.747" v="263" actId="1076"/>
          <ac:spMkLst>
            <pc:docMk/>
            <pc:sldMk cId="1160887342" sldId="291"/>
            <ac:spMk id="59" creationId="{1E51BAE4-D71D-4AC4-B47C-FC858C22BF19}"/>
          </ac:spMkLst>
        </pc:spChg>
        <pc:spChg chg="mod">
          <ac:chgData name="Stewart Gale" userId="3647ddd2-6040-41ae-a96d-232c23482af8" providerId="ADAL" clId="{A319D362-C660-48D6-82D4-7FF07BAB280D}" dt="2021-11-25T05:01:48.747" v="263" actId="1076"/>
          <ac:spMkLst>
            <pc:docMk/>
            <pc:sldMk cId="1160887342" sldId="291"/>
            <ac:spMk id="60" creationId="{BF8020D7-2842-4127-8BF6-A2C0EAF5CAA0}"/>
          </ac:spMkLst>
        </pc:spChg>
        <pc:spChg chg="mod">
          <ac:chgData name="Stewart Gale" userId="3647ddd2-6040-41ae-a96d-232c23482af8" providerId="ADAL" clId="{A319D362-C660-48D6-82D4-7FF07BAB280D}" dt="2021-11-25T05:01:48.747" v="263" actId="1076"/>
          <ac:spMkLst>
            <pc:docMk/>
            <pc:sldMk cId="1160887342" sldId="291"/>
            <ac:spMk id="61" creationId="{C34A6008-BCF2-431E-8305-DAAF702EEA7F}"/>
          </ac:spMkLst>
        </pc:spChg>
        <pc:spChg chg="mod">
          <ac:chgData name="Stewart Gale" userId="3647ddd2-6040-41ae-a96d-232c23482af8" providerId="ADAL" clId="{A319D362-C660-48D6-82D4-7FF07BAB280D}" dt="2021-11-25T05:03:05.818" v="269" actId="1076"/>
          <ac:spMkLst>
            <pc:docMk/>
            <pc:sldMk cId="1160887342" sldId="291"/>
            <ac:spMk id="62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1:48.747" v="263" actId="1076"/>
          <ac:spMkLst>
            <pc:docMk/>
            <pc:sldMk cId="1160887342" sldId="291"/>
            <ac:spMk id="63" creationId="{00000000-0000-0000-0000-000000000000}"/>
          </ac:spMkLst>
        </pc:spChg>
        <pc:spChg chg="del">
          <ac:chgData name="Stewart Gale" userId="3647ddd2-6040-41ae-a96d-232c23482af8" providerId="ADAL" clId="{A319D362-C660-48D6-82D4-7FF07BAB280D}" dt="2021-11-25T05:00:36.159" v="246" actId="478"/>
          <ac:spMkLst>
            <pc:docMk/>
            <pc:sldMk cId="1160887342" sldId="291"/>
            <ac:spMk id="64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0:53.438" v="417" actId="1076"/>
          <ac:spMkLst>
            <pc:docMk/>
            <pc:sldMk cId="1160887342" sldId="291"/>
            <ac:spMk id="72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0:59.148" v="255" actId="1076"/>
          <ac:spMkLst>
            <pc:docMk/>
            <pc:sldMk cId="1160887342" sldId="291"/>
            <ac:spMk id="82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2:52.527" v="265" actId="1076"/>
          <ac:spMkLst>
            <pc:docMk/>
            <pc:sldMk cId="1160887342" sldId="291"/>
            <ac:spMk id="83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1:06.207" v="257" actId="1076"/>
          <ac:spMkLst>
            <pc:docMk/>
            <pc:sldMk cId="1160887342" sldId="291"/>
            <ac:spMk id="84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2:41.087" v="264" actId="1076"/>
          <ac:spMkLst>
            <pc:docMk/>
            <pc:sldMk cId="1160887342" sldId="291"/>
            <ac:spMk id="85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1:16.057" v="259" actId="1076"/>
          <ac:spMkLst>
            <pc:docMk/>
            <pc:sldMk cId="1160887342" sldId="291"/>
            <ac:spMk id="86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1:48.747" v="263" actId="1076"/>
          <ac:spMkLst>
            <pc:docMk/>
            <pc:sldMk cId="1160887342" sldId="291"/>
            <ac:spMk id="88" creationId="{00000000-0000-0000-0000-000000000000}"/>
          </ac:spMkLst>
        </pc:spChg>
        <pc:picChg chg="add del mod modCrop">
          <ac:chgData name="Stewart Gale" userId="3647ddd2-6040-41ae-a96d-232c23482af8" providerId="ADAL" clId="{A319D362-C660-48D6-82D4-7FF07BAB280D}" dt="2021-11-25T05:17:20.312" v="401" actId="21"/>
          <ac:picMkLst>
            <pc:docMk/>
            <pc:sldMk cId="1160887342" sldId="291"/>
            <ac:picMk id="2" creationId="{D57D93CA-A0BC-4EB2-9706-2B312BEC1AE0}"/>
          </ac:picMkLst>
        </pc:picChg>
        <pc:picChg chg="add del mod modCrop">
          <ac:chgData name="Stewart Gale" userId="3647ddd2-6040-41ae-a96d-232c23482af8" providerId="ADAL" clId="{A319D362-C660-48D6-82D4-7FF07BAB280D}" dt="2021-11-25T05:18:01.400" v="407" actId="21"/>
          <ac:picMkLst>
            <pc:docMk/>
            <pc:sldMk cId="1160887342" sldId="291"/>
            <ac:picMk id="3" creationId="{71A60161-0B59-479B-B64B-CD9C1118C96A}"/>
          </ac:picMkLst>
        </pc:picChg>
        <pc:picChg chg="add del mod">
          <ac:chgData name="Stewart Gale" userId="3647ddd2-6040-41ae-a96d-232c23482af8" providerId="ADAL" clId="{A319D362-C660-48D6-82D4-7FF07BAB280D}" dt="2021-11-25T05:21:09.217" v="420" actId="21"/>
          <ac:picMkLst>
            <pc:docMk/>
            <pc:sldMk cId="1160887342" sldId="291"/>
            <ac:picMk id="9" creationId="{A3F1A831-3E32-43D1-8F6C-40D5177EC5F9}"/>
          </ac:picMkLst>
        </pc:picChg>
        <pc:picChg chg="add del mod">
          <ac:chgData name="Stewart Gale" userId="3647ddd2-6040-41ae-a96d-232c23482af8" providerId="ADAL" clId="{A319D362-C660-48D6-82D4-7FF07BAB280D}" dt="2021-11-25T05:17:00.168" v="397" actId="478"/>
          <ac:picMkLst>
            <pc:docMk/>
            <pc:sldMk cId="1160887342" sldId="291"/>
            <ac:picMk id="65" creationId="{EAE3D988-9131-46A1-8847-96A63DDFB7D4}"/>
          </ac:picMkLst>
        </pc:picChg>
        <pc:picChg chg="add mod">
          <ac:chgData name="Stewart Gale" userId="3647ddd2-6040-41ae-a96d-232c23482af8" providerId="ADAL" clId="{A319D362-C660-48D6-82D4-7FF07BAB280D}" dt="2021-11-25T05:17:44.552" v="403"/>
          <ac:picMkLst>
            <pc:docMk/>
            <pc:sldMk cId="1160887342" sldId="291"/>
            <ac:picMk id="66" creationId="{A73B48AC-958E-4029-926B-BC36D0A41CD0}"/>
          </ac:picMkLst>
        </pc:picChg>
        <pc:cxnChg chg="mod">
          <ac:chgData name="Stewart Gale" userId="3647ddd2-6040-41ae-a96d-232c23482af8" providerId="ADAL" clId="{A319D362-C660-48D6-82D4-7FF07BAB280D}" dt="2021-11-25T05:02:52.527" v="265" actId="1076"/>
          <ac:cxnSpMkLst>
            <pc:docMk/>
            <pc:sldMk cId="1160887342" sldId="291"/>
            <ac:cxnSpMk id="25" creationId="{5637F07D-C2E2-4640-9C01-4BE645E34E61}"/>
          </ac:cxnSpMkLst>
        </pc:cxnChg>
        <pc:cxnChg chg="mod">
          <ac:chgData name="Stewart Gale" userId="3647ddd2-6040-41ae-a96d-232c23482af8" providerId="ADAL" clId="{A319D362-C660-48D6-82D4-7FF07BAB280D}" dt="2021-11-25T05:02:52.527" v="265" actId="1076"/>
          <ac:cxnSpMkLst>
            <pc:docMk/>
            <pc:sldMk cId="1160887342" sldId="291"/>
            <ac:cxnSpMk id="26" creationId="{0B03CA2A-BB75-4584-97BA-0375F8011465}"/>
          </ac:cxnSpMkLst>
        </pc:cxnChg>
        <pc:cxnChg chg="mod">
          <ac:chgData name="Stewart Gale" userId="3647ddd2-6040-41ae-a96d-232c23482af8" providerId="ADAL" clId="{A319D362-C660-48D6-82D4-7FF07BAB280D}" dt="2021-11-25T05:02:41.087" v="264" actId="1076"/>
          <ac:cxnSpMkLst>
            <pc:docMk/>
            <pc:sldMk cId="1160887342" sldId="291"/>
            <ac:cxnSpMk id="41" creationId="{5637F07D-C2E2-4640-9C01-4BE645E34E61}"/>
          </ac:cxnSpMkLst>
        </pc:cxnChg>
        <pc:cxnChg chg="mod">
          <ac:chgData name="Stewart Gale" userId="3647ddd2-6040-41ae-a96d-232c23482af8" providerId="ADAL" clId="{A319D362-C660-48D6-82D4-7FF07BAB280D}" dt="2021-11-25T05:02:41.087" v="264" actId="1076"/>
          <ac:cxnSpMkLst>
            <pc:docMk/>
            <pc:sldMk cId="1160887342" sldId="291"/>
            <ac:cxnSpMk id="42" creationId="{0B03CA2A-BB75-4584-97BA-0375F8011465}"/>
          </ac:cxnSpMkLst>
        </pc:cxnChg>
        <pc:cxnChg chg="mod">
          <ac:chgData name="Stewart Gale" userId="3647ddd2-6040-41ae-a96d-232c23482af8" providerId="ADAL" clId="{A319D362-C660-48D6-82D4-7FF07BAB280D}" dt="2021-11-25T05:01:48.747" v="263" actId="1076"/>
          <ac:cxnSpMkLst>
            <pc:docMk/>
            <pc:sldMk cId="1160887342" sldId="291"/>
            <ac:cxnSpMk id="57" creationId="{5637F07D-C2E2-4640-9C01-4BE645E34E61}"/>
          </ac:cxnSpMkLst>
        </pc:cxnChg>
        <pc:cxnChg chg="mod">
          <ac:chgData name="Stewart Gale" userId="3647ddd2-6040-41ae-a96d-232c23482af8" providerId="ADAL" clId="{A319D362-C660-48D6-82D4-7FF07BAB280D}" dt="2021-11-25T05:01:48.747" v="263" actId="1076"/>
          <ac:cxnSpMkLst>
            <pc:docMk/>
            <pc:sldMk cId="1160887342" sldId="291"/>
            <ac:cxnSpMk id="58" creationId="{0B03CA2A-BB75-4584-97BA-0375F8011465}"/>
          </ac:cxnSpMkLst>
        </pc:cxnChg>
      </pc:sldChg>
      <pc:sldChg chg="addSp delSp modSp mod">
        <pc:chgData name="Stewart Gale" userId="3647ddd2-6040-41ae-a96d-232c23482af8" providerId="ADAL" clId="{A319D362-C660-48D6-82D4-7FF07BAB280D}" dt="2022-09-26T11:17:21.727" v="467" actId="21"/>
        <pc:sldMkLst>
          <pc:docMk/>
          <pc:sldMk cId="3286491863" sldId="292"/>
        </pc:sldMkLst>
        <pc:spChg chg="mod">
          <ac:chgData name="Stewart Gale" userId="3647ddd2-6040-41ae-a96d-232c23482af8" providerId="ADAL" clId="{A319D362-C660-48D6-82D4-7FF07BAB280D}" dt="2022-09-26T11:06:48.799" v="462" actId="20577"/>
          <ac:spMkLst>
            <pc:docMk/>
            <pc:sldMk cId="3286491863" sldId="292"/>
            <ac:spMk id="5" creationId="{00000000-0000-0000-0000-000000000000}"/>
          </ac:spMkLst>
        </pc:spChg>
        <pc:spChg chg="add mod">
          <ac:chgData name="Stewart Gale" userId="3647ddd2-6040-41ae-a96d-232c23482af8" providerId="ADAL" clId="{A319D362-C660-48D6-82D4-7FF07BAB280D}" dt="2021-11-25T04:44:30.829" v="125" actId="1076"/>
          <ac:spMkLst>
            <pc:docMk/>
            <pc:sldMk cId="3286491863" sldId="292"/>
            <ac:spMk id="6" creationId="{EB5CA08D-196A-43EF-B670-881C40655015}"/>
          </ac:spMkLst>
        </pc:spChg>
        <pc:spChg chg="add mod">
          <ac:chgData name="Stewart Gale" userId="3647ddd2-6040-41ae-a96d-232c23482af8" providerId="ADAL" clId="{A319D362-C660-48D6-82D4-7FF07BAB280D}" dt="2021-11-25T04:52:37.440" v="157" actId="14100"/>
          <ac:spMkLst>
            <pc:docMk/>
            <pc:sldMk cId="3286491863" sldId="292"/>
            <ac:spMk id="7" creationId="{45831CCA-4BFE-4A5A-9B7C-644833864FAE}"/>
          </ac:spMkLst>
        </pc:spChg>
        <pc:spChg chg="add mod">
          <ac:chgData name="Stewart Gale" userId="3647ddd2-6040-41ae-a96d-232c23482af8" providerId="ADAL" clId="{A319D362-C660-48D6-82D4-7FF07BAB280D}" dt="2021-11-25T04:53:32.593" v="176" actId="20577"/>
          <ac:spMkLst>
            <pc:docMk/>
            <pc:sldMk cId="3286491863" sldId="292"/>
            <ac:spMk id="8" creationId="{2795B118-3A19-450E-BC7B-C1B901BF7962}"/>
          </ac:spMkLst>
        </pc:spChg>
        <pc:spChg chg="add mod">
          <ac:chgData name="Stewart Gale" userId="3647ddd2-6040-41ae-a96d-232c23482af8" providerId="ADAL" clId="{A319D362-C660-48D6-82D4-7FF07BAB280D}" dt="2021-11-25T04:53:37.562" v="184" actId="20577"/>
          <ac:spMkLst>
            <pc:docMk/>
            <pc:sldMk cId="3286491863" sldId="292"/>
            <ac:spMk id="9" creationId="{AF436508-FDEE-4531-90BF-2C402B883516}"/>
          </ac:spMkLst>
        </pc:spChg>
        <pc:spChg chg="add mod">
          <ac:chgData name="Stewart Gale" userId="3647ddd2-6040-41ae-a96d-232c23482af8" providerId="ADAL" clId="{A319D362-C660-48D6-82D4-7FF07BAB280D}" dt="2021-11-25T04:54:22.460" v="196" actId="20577"/>
          <ac:spMkLst>
            <pc:docMk/>
            <pc:sldMk cId="3286491863" sldId="292"/>
            <ac:spMk id="10" creationId="{A875965A-B372-4A83-B077-A158AF0D5F96}"/>
          </ac:spMkLst>
        </pc:spChg>
        <pc:spChg chg="add del mod">
          <ac:chgData name="Stewart Gale" userId="3647ddd2-6040-41ae-a96d-232c23482af8" providerId="ADAL" clId="{A319D362-C660-48D6-82D4-7FF07BAB280D}" dt="2021-11-25T04:43:20.733" v="83" actId="478"/>
          <ac:spMkLst>
            <pc:docMk/>
            <pc:sldMk cId="3286491863" sldId="292"/>
            <ac:spMk id="11" creationId="{E420C0BC-CF0A-4B71-A7DA-7824A4BA4FBE}"/>
          </ac:spMkLst>
        </pc:spChg>
        <pc:spChg chg="add mod">
          <ac:chgData name="Stewart Gale" userId="3647ddd2-6040-41ae-a96d-232c23482af8" providerId="ADAL" clId="{A319D362-C660-48D6-82D4-7FF07BAB280D}" dt="2021-11-25T05:19:36.669" v="414" actId="1076"/>
          <ac:spMkLst>
            <pc:docMk/>
            <pc:sldMk cId="3286491863" sldId="292"/>
            <ac:spMk id="12" creationId="{53CA7966-9393-4AAB-BC79-771A72588268}"/>
          </ac:spMkLst>
        </pc:spChg>
        <pc:spChg chg="add mod">
          <ac:chgData name="Stewart Gale" userId="3647ddd2-6040-41ae-a96d-232c23482af8" providerId="ADAL" clId="{A319D362-C660-48D6-82D4-7FF07BAB280D}" dt="2021-11-25T05:19:36.669" v="414" actId="1076"/>
          <ac:spMkLst>
            <pc:docMk/>
            <pc:sldMk cId="3286491863" sldId="292"/>
            <ac:spMk id="13" creationId="{C06C75C7-092A-46CB-8375-8F682AAD4974}"/>
          </ac:spMkLst>
        </pc:spChg>
        <pc:spChg chg="add mod">
          <ac:chgData name="Stewart Gale" userId="3647ddd2-6040-41ae-a96d-232c23482af8" providerId="ADAL" clId="{A319D362-C660-48D6-82D4-7FF07BAB280D}" dt="2021-11-25T05:19:36.669" v="414" actId="1076"/>
          <ac:spMkLst>
            <pc:docMk/>
            <pc:sldMk cId="3286491863" sldId="292"/>
            <ac:spMk id="14" creationId="{9F8CF5B9-15E9-490C-BC5C-3C33F8437CF0}"/>
          </ac:spMkLst>
        </pc:spChg>
        <pc:spChg chg="add mod">
          <ac:chgData name="Stewart Gale" userId="3647ddd2-6040-41ae-a96d-232c23482af8" providerId="ADAL" clId="{A319D362-C660-48D6-82D4-7FF07BAB280D}" dt="2021-11-25T05:19:36.669" v="414" actId="1076"/>
          <ac:spMkLst>
            <pc:docMk/>
            <pc:sldMk cId="3286491863" sldId="292"/>
            <ac:spMk id="15" creationId="{EB0F1ABC-E46A-497E-92C7-46B58F43AD72}"/>
          </ac:spMkLst>
        </pc:spChg>
        <pc:spChg chg="add mod">
          <ac:chgData name="Stewart Gale" userId="3647ddd2-6040-41ae-a96d-232c23482af8" providerId="ADAL" clId="{A319D362-C660-48D6-82D4-7FF07BAB280D}" dt="2021-11-25T05:19:36.669" v="414" actId="1076"/>
          <ac:spMkLst>
            <pc:docMk/>
            <pc:sldMk cId="3286491863" sldId="292"/>
            <ac:spMk id="16" creationId="{F055139C-06B1-4727-9944-E45132C78CB1}"/>
          </ac:spMkLst>
        </pc:spChg>
        <pc:graphicFrameChg chg="del mod modGraphic">
          <ac:chgData name="Stewart Gale" userId="3647ddd2-6040-41ae-a96d-232c23482af8" providerId="ADAL" clId="{A319D362-C660-48D6-82D4-7FF07BAB280D}" dt="2021-11-25T04:45:38.459" v="140" actId="478"/>
          <ac:graphicFrameMkLst>
            <pc:docMk/>
            <pc:sldMk cId="3286491863" sldId="292"/>
            <ac:graphicFrameMk id="4" creationId="{00000000-0000-0000-0000-000000000000}"/>
          </ac:graphicFrameMkLst>
        </pc:graphicFrameChg>
        <pc:picChg chg="add del">
          <ac:chgData name="Stewart Gale" userId="3647ddd2-6040-41ae-a96d-232c23482af8" providerId="ADAL" clId="{A319D362-C660-48D6-82D4-7FF07BAB280D}" dt="2022-09-26T11:17:21.727" v="467" actId="21"/>
          <ac:picMkLst>
            <pc:docMk/>
            <pc:sldMk cId="3286491863" sldId="292"/>
            <ac:picMk id="2" creationId="{0D3B8686-E2AE-8621-08FE-5898C0306CD9}"/>
          </ac:picMkLst>
        </pc:picChg>
        <pc:picChg chg="add del mod modCrop">
          <ac:chgData name="Stewart Gale" userId="3647ddd2-6040-41ae-a96d-232c23482af8" providerId="ADAL" clId="{A319D362-C660-48D6-82D4-7FF07BAB280D}" dt="2021-11-25T05:16:07.601" v="395" actId="21"/>
          <ac:picMkLst>
            <pc:docMk/>
            <pc:sldMk cId="3286491863" sldId="292"/>
            <ac:picMk id="2" creationId="{1F3C32CC-32F6-4E22-82ED-D5CA212C7AEC}"/>
          </ac:picMkLst>
        </pc:picChg>
        <pc:picChg chg="add del">
          <ac:chgData name="Stewart Gale" userId="3647ddd2-6040-41ae-a96d-232c23482af8" providerId="ADAL" clId="{A319D362-C660-48D6-82D4-7FF07BAB280D}" dt="2021-11-25T05:18:45.294" v="412" actId="21"/>
          <ac:picMkLst>
            <pc:docMk/>
            <pc:sldMk cId="3286491863" sldId="292"/>
            <ac:picMk id="3" creationId="{A511B982-01B7-4B86-84ED-5408AD70D4AC}"/>
          </ac:picMkLst>
        </pc:picChg>
        <pc:picChg chg="add del mod">
          <ac:chgData name="Stewart Gale" userId="3647ddd2-6040-41ae-a96d-232c23482af8" providerId="ADAL" clId="{A319D362-C660-48D6-82D4-7FF07BAB280D}" dt="2021-11-25T05:15:48.997" v="389" actId="478"/>
          <ac:picMkLst>
            <pc:docMk/>
            <pc:sldMk cId="3286491863" sldId="292"/>
            <ac:picMk id="17" creationId="{D55FAF4F-E740-4305-BC79-4620B7254299}"/>
          </ac:picMkLst>
        </pc:picChg>
      </pc:sldChg>
      <pc:sldChg chg="addSp modSp add mod modAnim">
        <pc:chgData name="Stewart Gale" userId="3647ddd2-6040-41ae-a96d-232c23482af8" providerId="ADAL" clId="{A319D362-C660-48D6-82D4-7FF07BAB280D}" dt="2021-11-25T05:05:45.892" v="306" actId="1076"/>
        <pc:sldMkLst>
          <pc:docMk/>
          <pc:sldMk cId="2766131059" sldId="293"/>
        </pc:sldMkLst>
        <pc:spChg chg="add mod">
          <ac:chgData name="Stewart Gale" userId="3647ddd2-6040-41ae-a96d-232c23482af8" providerId="ADAL" clId="{A319D362-C660-48D6-82D4-7FF07BAB280D}" dt="2021-11-25T05:05:45.892" v="306" actId="1076"/>
          <ac:spMkLst>
            <pc:docMk/>
            <pc:sldMk cId="2766131059" sldId="293"/>
            <ac:spMk id="10" creationId="{368C61CD-1502-4F05-83FD-07F196F2E444}"/>
          </ac:spMkLst>
        </pc:spChg>
        <pc:spChg chg="add mod">
          <ac:chgData name="Stewart Gale" userId="3647ddd2-6040-41ae-a96d-232c23482af8" providerId="ADAL" clId="{A319D362-C660-48D6-82D4-7FF07BAB280D}" dt="2021-11-25T05:05:43.619" v="305" actId="1076"/>
          <ac:spMkLst>
            <pc:docMk/>
            <pc:sldMk cId="2766131059" sldId="293"/>
            <ac:spMk id="11" creationId="{E4ACCD57-609E-45AA-A32A-4894D9936006}"/>
          </ac:spMkLst>
        </pc:spChg>
        <pc:spChg chg="add mod">
          <ac:chgData name="Stewart Gale" userId="3647ddd2-6040-41ae-a96d-232c23482af8" providerId="ADAL" clId="{A319D362-C660-48D6-82D4-7FF07BAB280D}" dt="2021-11-25T05:05:41.707" v="304" actId="1076"/>
          <ac:spMkLst>
            <pc:docMk/>
            <pc:sldMk cId="2766131059" sldId="293"/>
            <ac:spMk id="12" creationId="{F24AD22A-5A9A-4B39-93FB-AB9A25BF25ED}"/>
          </ac:spMkLst>
        </pc:spChg>
        <pc:spChg chg="add mod">
          <ac:chgData name="Stewart Gale" userId="3647ddd2-6040-41ae-a96d-232c23482af8" providerId="ADAL" clId="{A319D362-C660-48D6-82D4-7FF07BAB280D}" dt="2021-11-25T05:05:25.378" v="300" actId="1076"/>
          <ac:spMkLst>
            <pc:docMk/>
            <pc:sldMk cId="2766131059" sldId="293"/>
            <ac:spMk id="13" creationId="{38F16224-FECB-4D2B-A260-A4A2B0B7CDF7}"/>
          </ac:spMkLst>
        </pc:spChg>
        <pc:spChg chg="add mod">
          <ac:chgData name="Stewart Gale" userId="3647ddd2-6040-41ae-a96d-232c23482af8" providerId="ADAL" clId="{A319D362-C660-48D6-82D4-7FF07BAB280D}" dt="2021-11-25T05:05:38.818" v="303" actId="1076"/>
          <ac:spMkLst>
            <pc:docMk/>
            <pc:sldMk cId="2766131059" sldId="293"/>
            <ac:spMk id="15" creationId="{D733C3D9-5CC7-48DE-9CB6-8A1A7D212CEB}"/>
          </ac:spMkLst>
        </pc:spChg>
        <pc:spChg chg="add mod">
          <ac:chgData name="Stewart Gale" userId="3647ddd2-6040-41ae-a96d-232c23482af8" providerId="ADAL" clId="{A319D362-C660-48D6-82D4-7FF07BAB280D}" dt="2021-11-25T05:05:32.553" v="301" actId="1076"/>
          <ac:spMkLst>
            <pc:docMk/>
            <pc:sldMk cId="2766131059" sldId="293"/>
            <ac:spMk id="16" creationId="{64AFD56E-2771-4106-9211-C982F564D7EB}"/>
          </ac:spMkLst>
        </pc:spChg>
        <pc:spChg chg="mod">
          <ac:chgData name="Stewart Gale" userId="3647ddd2-6040-41ae-a96d-232c23482af8" providerId="ADAL" clId="{A319D362-C660-48D6-82D4-7FF07BAB280D}" dt="2021-11-25T05:05:33.708" v="302" actId="1076"/>
          <ac:spMkLst>
            <pc:docMk/>
            <pc:sldMk cId="2766131059" sldId="293"/>
            <ac:spMk id="125" creationId="{015E4943-22B4-401C-BA2D-D501DF947FA4}"/>
          </ac:spMkLst>
        </pc:spChg>
        <pc:picChg chg="mod">
          <ac:chgData name="Stewart Gale" userId="3647ddd2-6040-41ae-a96d-232c23482af8" providerId="ADAL" clId="{A319D362-C660-48D6-82D4-7FF07BAB280D}" dt="2021-11-25T05:05:17.899" v="298" actId="1076"/>
          <ac:picMkLst>
            <pc:docMk/>
            <pc:sldMk cId="2766131059" sldId="293"/>
            <ac:picMk id="14" creationId="{A4A9477C-E61A-435C-AA61-0A5AD51504FB}"/>
          </ac:picMkLst>
        </pc:picChg>
      </pc:sldChg>
      <pc:sldChg chg="addSp delSp modSp add mod modAnim">
        <pc:chgData name="Stewart Gale" userId="3647ddd2-6040-41ae-a96d-232c23482af8" providerId="ADAL" clId="{A319D362-C660-48D6-82D4-7FF07BAB280D}" dt="2023-10-25T09:32:50.081" v="487" actId="20577"/>
        <pc:sldMkLst>
          <pc:docMk/>
          <pc:sldMk cId="2473535290" sldId="294"/>
        </pc:sldMkLst>
        <pc:spChg chg="mod">
          <ac:chgData name="Stewart Gale" userId="3647ddd2-6040-41ae-a96d-232c23482af8" providerId="ADAL" clId="{A319D362-C660-48D6-82D4-7FF07BAB280D}" dt="2022-09-26T11:06:58.170" v="465" actId="6549"/>
          <ac:spMkLst>
            <pc:docMk/>
            <pc:sldMk cId="2473535290" sldId="294"/>
            <ac:spMk id="5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07:48.472" v="332" actId="1076"/>
          <ac:spMkLst>
            <pc:docMk/>
            <pc:sldMk cId="2473535290" sldId="294"/>
            <ac:spMk id="9" creationId="{AF436508-FDEE-4531-90BF-2C402B883516}"/>
          </ac:spMkLst>
        </pc:spChg>
        <pc:spChg chg="mod">
          <ac:chgData name="Stewart Gale" userId="3647ddd2-6040-41ae-a96d-232c23482af8" providerId="ADAL" clId="{A319D362-C660-48D6-82D4-7FF07BAB280D}" dt="2023-10-25T09:32:50.081" v="487" actId="20577"/>
          <ac:spMkLst>
            <pc:docMk/>
            <pc:sldMk cId="2473535290" sldId="294"/>
            <ac:spMk id="10" creationId="{A875965A-B372-4A83-B077-A158AF0D5F96}"/>
          </ac:spMkLst>
        </pc:spChg>
        <pc:spChg chg="add mod">
          <ac:chgData name="Stewart Gale" userId="3647ddd2-6040-41ae-a96d-232c23482af8" providerId="ADAL" clId="{A319D362-C660-48D6-82D4-7FF07BAB280D}" dt="2021-11-25T05:06:16.456" v="318" actId="207"/>
          <ac:spMkLst>
            <pc:docMk/>
            <pc:sldMk cId="2473535290" sldId="294"/>
            <ac:spMk id="17" creationId="{C6602293-2F60-41EB-8773-FD485B4753AC}"/>
          </ac:spMkLst>
        </pc:spChg>
        <pc:spChg chg="add mod">
          <ac:chgData name="Stewart Gale" userId="3647ddd2-6040-41ae-a96d-232c23482af8" providerId="ADAL" clId="{A319D362-C660-48D6-82D4-7FF07BAB280D}" dt="2021-11-25T05:06:52.656" v="320" actId="1076"/>
          <ac:spMkLst>
            <pc:docMk/>
            <pc:sldMk cId="2473535290" sldId="294"/>
            <ac:spMk id="18" creationId="{A040D806-E443-4E9B-80F0-F412F5721574}"/>
          </ac:spMkLst>
        </pc:spChg>
        <pc:spChg chg="add mod">
          <ac:chgData name="Stewart Gale" userId="3647ddd2-6040-41ae-a96d-232c23482af8" providerId="ADAL" clId="{A319D362-C660-48D6-82D4-7FF07BAB280D}" dt="2021-11-25T05:07:07.517" v="322" actId="1076"/>
          <ac:spMkLst>
            <pc:docMk/>
            <pc:sldMk cId="2473535290" sldId="294"/>
            <ac:spMk id="19" creationId="{9325C91C-852E-4B57-945C-080CD69886EB}"/>
          </ac:spMkLst>
        </pc:spChg>
        <pc:spChg chg="add mod">
          <ac:chgData name="Stewart Gale" userId="3647ddd2-6040-41ae-a96d-232c23482af8" providerId="ADAL" clId="{A319D362-C660-48D6-82D4-7FF07BAB280D}" dt="2021-11-25T05:07:15.056" v="324" actId="1076"/>
          <ac:spMkLst>
            <pc:docMk/>
            <pc:sldMk cId="2473535290" sldId="294"/>
            <ac:spMk id="20" creationId="{6D0F98C0-3E23-4E2A-A6AB-92412A45ED00}"/>
          </ac:spMkLst>
        </pc:spChg>
        <pc:spChg chg="add del">
          <ac:chgData name="Stewart Gale" userId="3647ddd2-6040-41ae-a96d-232c23482af8" providerId="ADAL" clId="{A319D362-C660-48D6-82D4-7FF07BAB280D}" dt="2021-11-25T05:07:58.007" v="334" actId="22"/>
          <ac:spMkLst>
            <pc:docMk/>
            <pc:sldMk cId="2473535290" sldId="294"/>
            <ac:spMk id="21" creationId="{D7496B1B-DFE1-4B4E-A61C-A7575E339AB5}"/>
          </ac:spMkLst>
        </pc:spChg>
        <pc:spChg chg="add mod">
          <ac:chgData name="Stewart Gale" userId="3647ddd2-6040-41ae-a96d-232c23482af8" providerId="ADAL" clId="{A319D362-C660-48D6-82D4-7FF07BAB280D}" dt="2021-11-25T05:10:25.280" v="352" actId="1076"/>
          <ac:spMkLst>
            <pc:docMk/>
            <pc:sldMk cId="2473535290" sldId="294"/>
            <ac:spMk id="22" creationId="{4B954869-8568-498E-8865-096F88E519AA}"/>
          </ac:spMkLst>
        </pc:spChg>
        <pc:spChg chg="add mod">
          <ac:chgData name="Stewart Gale" userId="3647ddd2-6040-41ae-a96d-232c23482af8" providerId="ADAL" clId="{A319D362-C660-48D6-82D4-7FF07BAB280D}" dt="2021-11-25T05:10:22.632" v="351" actId="1076"/>
          <ac:spMkLst>
            <pc:docMk/>
            <pc:sldMk cId="2473535290" sldId="294"/>
            <ac:spMk id="23" creationId="{7714359C-302E-481D-A907-F6C174F81F86}"/>
          </ac:spMkLst>
        </pc:spChg>
        <pc:spChg chg="add mod">
          <ac:chgData name="Stewart Gale" userId="3647ddd2-6040-41ae-a96d-232c23482af8" providerId="ADAL" clId="{A319D362-C660-48D6-82D4-7FF07BAB280D}" dt="2021-11-25T05:09:23.920" v="343" actId="1076"/>
          <ac:spMkLst>
            <pc:docMk/>
            <pc:sldMk cId="2473535290" sldId="294"/>
            <ac:spMk id="24" creationId="{BDE9860D-37D7-4D79-8FE1-43AF7E373BCC}"/>
          </ac:spMkLst>
        </pc:spChg>
        <pc:spChg chg="add mod">
          <ac:chgData name="Stewart Gale" userId="3647ddd2-6040-41ae-a96d-232c23482af8" providerId="ADAL" clId="{A319D362-C660-48D6-82D4-7FF07BAB280D}" dt="2021-11-25T05:10:03.877" v="345" actId="1076"/>
          <ac:spMkLst>
            <pc:docMk/>
            <pc:sldMk cId="2473535290" sldId="294"/>
            <ac:spMk id="25" creationId="{BED45F7C-9E92-4D8F-A016-B4640A5AEF9F}"/>
          </ac:spMkLst>
        </pc:spChg>
        <pc:spChg chg="add mod">
          <ac:chgData name="Stewart Gale" userId="3647ddd2-6040-41ae-a96d-232c23482af8" providerId="ADAL" clId="{A319D362-C660-48D6-82D4-7FF07BAB280D}" dt="2021-11-25T05:10:10.013" v="347" actId="1076"/>
          <ac:spMkLst>
            <pc:docMk/>
            <pc:sldMk cId="2473535290" sldId="294"/>
            <ac:spMk id="26" creationId="{56A30983-9938-4C0D-AE34-4AC846E2AF8C}"/>
          </ac:spMkLst>
        </pc:spChg>
        <pc:spChg chg="add mod">
          <ac:chgData name="Stewart Gale" userId="3647ddd2-6040-41ae-a96d-232c23482af8" providerId="ADAL" clId="{A319D362-C660-48D6-82D4-7FF07BAB280D}" dt="2021-11-25T05:10:15.363" v="349" actId="1076"/>
          <ac:spMkLst>
            <pc:docMk/>
            <pc:sldMk cId="2473535290" sldId="294"/>
            <ac:spMk id="27" creationId="{7EE605F6-E9CB-47A3-8436-1D6FBED46B5D}"/>
          </ac:spMkLst>
        </pc:spChg>
      </pc:sldChg>
      <pc:sldChg chg="addSp modSp add mod modAnim">
        <pc:chgData name="Stewart Gale" userId="3647ddd2-6040-41ae-a96d-232c23482af8" providerId="ADAL" clId="{A319D362-C660-48D6-82D4-7FF07BAB280D}" dt="2021-11-25T05:25:34.823" v="451" actId="1035"/>
        <pc:sldMkLst>
          <pc:docMk/>
          <pc:sldMk cId="1451759038" sldId="295"/>
        </pc:sldMkLst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6" creationId="{1E51BAE4-D71D-4AC4-B47C-FC858C22BF19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7" creationId="{BF8020D7-2842-4127-8BF6-A2C0EAF5CAA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8" creationId="{C34A6008-BCF2-431E-8305-DAAF702EEA7F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14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15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27" creationId="{1E51BAE4-D71D-4AC4-B47C-FC858C22BF19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28" creationId="{BF8020D7-2842-4127-8BF6-A2C0EAF5CAA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30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31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35" creationId="{1E51BAE4-D71D-4AC4-B47C-FC858C22BF19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36" creationId="{BF8020D7-2842-4127-8BF6-A2C0EAF5CAA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37" creationId="{C34A6008-BCF2-431E-8305-DAAF702EEA7F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38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39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34.823" v="451" actId="1035"/>
          <ac:spMkLst>
            <pc:docMk/>
            <pc:sldMk cId="1451759038" sldId="295"/>
            <ac:spMk id="43" creationId="{1E51BAE4-D71D-4AC4-B47C-FC858C22BF19}"/>
          </ac:spMkLst>
        </pc:spChg>
        <pc:spChg chg="mod">
          <ac:chgData name="Stewart Gale" userId="3647ddd2-6040-41ae-a96d-232c23482af8" providerId="ADAL" clId="{A319D362-C660-48D6-82D4-7FF07BAB280D}" dt="2021-11-25T05:25:34.823" v="451" actId="1035"/>
          <ac:spMkLst>
            <pc:docMk/>
            <pc:sldMk cId="1451759038" sldId="295"/>
            <ac:spMk id="44" creationId="{BF8020D7-2842-4127-8BF6-A2C0EAF5CAA0}"/>
          </ac:spMkLst>
        </pc:spChg>
        <pc:spChg chg="mod">
          <ac:chgData name="Stewart Gale" userId="3647ddd2-6040-41ae-a96d-232c23482af8" providerId="ADAL" clId="{A319D362-C660-48D6-82D4-7FF07BAB280D}" dt="2021-11-25T05:25:34.823" v="451" actId="1035"/>
          <ac:spMkLst>
            <pc:docMk/>
            <pc:sldMk cId="1451759038" sldId="295"/>
            <ac:spMk id="45" creationId="{C34A6008-BCF2-431E-8305-DAAF702EEA7F}"/>
          </ac:spMkLst>
        </pc:spChg>
        <pc:spChg chg="mod">
          <ac:chgData name="Stewart Gale" userId="3647ddd2-6040-41ae-a96d-232c23482af8" providerId="ADAL" clId="{A319D362-C660-48D6-82D4-7FF07BAB280D}" dt="2021-11-25T05:25:34.823" v="451" actId="1035"/>
          <ac:spMkLst>
            <pc:docMk/>
            <pc:sldMk cId="1451759038" sldId="295"/>
            <ac:spMk id="46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34.823" v="451" actId="1035"/>
          <ac:spMkLst>
            <pc:docMk/>
            <pc:sldMk cId="1451759038" sldId="295"/>
            <ac:spMk id="47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51" creationId="{1E51BAE4-D71D-4AC4-B47C-FC858C22BF19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52" creationId="{BF8020D7-2842-4127-8BF6-A2C0EAF5CAA0}"/>
          </ac:spMkLst>
        </pc:spChg>
        <pc:spChg chg="add 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53" creationId="{8C22610E-E936-4D16-B870-EF95C7467F61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54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55" creationId="{00000000-0000-0000-0000-000000000000}"/>
          </ac:spMkLst>
        </pc:spChg>
        <pc:spChg chg="add 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56" creationId="{D80C7A6D-5D7D-4A78-BF78-58AF5D9F498B}"/>
          </ac:spMkLst>
        </pc:spChg>
        <pc:spChg chg="mod">
          <ac:chgData name="Stewart Gale" userId="3647ddd2-6040-41ae-a96d-232c23482af8" providerId="ADAL" clId="{A319D362-C660-48D6-82D4-7FF07BAB280D}" dt="2021-11-25T05:25:29.448" v="445" actId="1035"/>
          <ac:spMkLst>
            <pc:docMk/>
            <pc:sldMk cId="1451759038" sldId="295"/>
            <ac:spMk id="59" creationId="{1E51BAE4-D71D-4AC4-B47C-FC858C22BF19}"/>
          </ac:spMkLst>
        </pc:spChg>
        <pc:spChg chg="mod">
          <ac:chgData name="Stewart Gale" userId="3647ddd2-6040-41ae-a96d-232c23482af8" providerId="ADAL" clId="{A319D362-C660-48D6-82D4-7FF07BAB280D}" dt="2021-11-25T05:25:29.448" v="445" actId="1035"/>
          <ac:spMkLst>
            <pc:docMk/>
            <pc:sldMk cId="1451759038" sldId="295"/>
            <ac:spMk id="60" creationId="{BF8020D7-2842-4127-8BF6-A2C0EAF5CAA0}"/>
          </ac:spMkLst>
        </pc:spChg>
        <pc:spChg chg="mod">
          <ac:chgData name="Stewart Gale" userId="3647ddd2-6040-41ae-a96d-232c23482af8" providerId="ADAL" clId="{A319D362-C660-48D6-82D4-7FF07BAB280D}" dt="2021-11-25T05:25:29.448" v="445" actId="1035"/>
          <ac:spMkLst>
            <pc:docMk/>
            <pc:sldMk cId="1451759038" sldId="295"/>
            <ac:spMk id="61" creationId="{C34A6008-BCF2-431E-8305-DAAF702EEA7F}"/>
          </ac:spMkLst>
        </pc:spChg>
        <pc:spChg chg="mod">
          <ac:chgData name="Stewart Gale" userId="3647ddd2-6040-41ae-a96d-232c23482af8" providerId="ADAL" clId="{A319D362-C660-48D6-82D4-7FF07BAB280D}" dt="2021-11-25T05:25:29.448" v="445" actId="1035"/>
          <ac:spMkLst>
            <pc:docMk/>
            <pc:sldMk cId="1451759038" sldId="295"/>
            <ac:spMk id="62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9.448" v="445" actId="1035"/>
          <ac:spMkLst>
            <pc:docMk/>
            <pc:sldMk cId="1451759038" sldId="295"/>
            <ac:spMk id="63" creationId="{00000000-0000-0000-0000-000000000000}"/>
          </ac:spMkLst>
        </pc:spChg>
        <pc:spChg chg="add 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64" creationId="{F5C5FB11-7244-40F2-8639-216BFDAB91DE}"/>
          </ac:spMkLst>
        </pc:spChg>
        <pc:spChg chg="add mod">
          <ac:chgData name="Stewart Gale" userId="3647ddd2-6040-41ae-a96d-232c23482af8" providerId="ADAL" clId="{A319D362-C660-48D6-82D4-7FF07BAB280D}" dt="2021-11-25T05:25:34.823" v="451" actId="1035"/>
          <ac:spMkLst>
            <pc:docMk/>
            <pc:sldMk cId="1451759038" sldId="295"/>
            <ac:spMk id="65" creationId="{E0ADA480-838F-43BA-81A4-A7C9F46A7875}"/>
          </ac:spMkLst>
        </pc:spChg>
        <pc:spChg chg="add 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66" creationId="{3295383F-73B1-4D7F-AFC0-87C9F3623242}"/>
          </ac:spMkLst>
        </pc:spChg>
        <pc:spChg chg="add mod">
          <ac:chgData name="Stewart Gale" userId="3647ddd2-6040-41ae-a96d-232c23482af8" providerId="ADAL" clId="{A319D362-C660-48D6-82D4-7FF07BAB280D}" dt="2021-11-25T05:25:29.448" v="445" actId="1035"/>
          <ac:spMkLst>
            <pc:docMk/>
            <pc:sldMk cId="1451759038" sldId="295"/>
            <ac:spMk id="67" creationId="{2252A35E-B0AD-4728-92CB-301E51E65573}"/>
          </ac:spMkLst>
        </pc:spChg>
        <pc:spChg chg="mod">
          <ac:chgData name="Stewart Gale" userId="3647ddd2-6040-41ae-a96d-232c23482af8" providerId="ADAL" clId="{A319D362-C660-48D6-82D4-7FF07BAB280D}" dt="2021-11-25T05:25:13.168" v="422" actId="14100"/>
          <ac:spMkLst>
            <pc:docMk/>
            <pc:sldMk cId="1451759038" sldId="295"/>
            <ac:spMk id="72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82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83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84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34.823" v="451" actId="1035"/>
          <ac:spMkLst>
            <pc:docMk/>
            <pc:sldMk cId="1451759038" sldId="295"/>
            <ac:spMk id="85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2.593" v="440" actId="1035"/>
          <ac:spMkLst>
            <pc:docMk/>
            <pc:sldMk cId="1451759038" sldId="295"/>
            <ac:spMk id="86" creationId="{00000000-0000-0000-0000-000000000000}"/>
          </ac:spMkLst>
        </pc:spChg>
        <pc:spChg chg="mod">
          <ac:chgData name="Stewart Gale" userId="3647ddd2-6040-41ae-a96d-232c23482af8" providerId="ADAL" clId="{A319D362-C660-48D6-82D4-7FF07BAB280D}" dt="2021-11-25T05:25:29.448" v="445" actId="1035"/>
          <ac:spMkLst>
            <pc:docMk/>
            <pc:sldMk cId="1451759038" sldId="295"/>
            <ac:spMk id="88" creationId="{00000000-0000-0000-0000-000000000000}"/>
          </ac:spMkLst>
        </pc:spChg>
        <pc:cxnChg chg="mod">
          <ac:chgData name="Stewart Gale" userId="3647ddd2-6040-41ae-a96d-232c23482af8" providerId="ADAL" clId="{A319D362-C660-48D6-82D4-7FF07BAB280D}" dt="2021-11-25T05:25:22.593" v="440" actId="1035"/>
          <ac:cxnSpMkLst>
            <pc:docMk/>
            <pc:sldMk cId="1451759038" sldId="295"/>
            <ac:cxnSpMk id="4" creationId="{5637F07D-C2E2-4640-9C01-4BE645E34E61}"/>
          </ac:cxnSpMkLst>
        </pc:cxnChg>
        <pc:cxnChg chg="mod">
          <ac:chgData name="Stewart Gale" userId="3647ddd2-6040-41ae-a96d-232c23482af8" providerId="ADAL" clId="{A319D362-C660-48D6-82D4-7FF07BAB280D}" dt="2021-11-25T05:25:22.593" v="440" actId="1035"/>
          <ac:cxnSpMkLst>
            <pc:docMk/>
            <pc:sldMk cId="1451759038" sldId="295"/>
            <ac:cxnSpMk id="5" creationId="{0B03CA2A-BB75-4584-97BA-0375F8011465}"/>
          </ac:cxnSpMkLst>
        </pc:cxnChg>
        <pc:cxnChg chg="mod">
          <ac:chgData name="Stewart Gale" userId="3647ddd2-6040-41ae-a96d-232c23482af8" providerId="ADAL" clId="{A319D362-C660-48D6-82D4-7FF07BAB280D}" dt="2021-11-25T05:25:22.593" v="440" actId="1035"/>
          <ac:cxnSpMkLst>
            <pc:docMk/>
            <pc:sldMk cId="1451759038" sldId="295"/>
            <ac:cxnSpMk id="25" creationId="{5637F07D-C2E2-4640-9C01-4BE645E34E61}"/>
          </ac:cxnSpMkLst>
        </pc:cxnChg>
        <pc:cxnChg chg="mod">
          <ac:chgData name="Stewart Gale" userId="3647ddd2-6040-41ae-a96d-232c23482af8" providerId="ADAL" clId="{A319D362-C660-48D6-82D4-7FF07BAB280D}" dt="2021-11-25T05:25:22.593" v="440" actId="1035"/>
          <ac:cxnSpMkLst>
            <pc:docMk/>
            <pc:sldMk cId="1451759038" sldId="295"/>
            <ac:cxnSpMk id="26" creationId="{0B03CA2A-BB75-4584-97BA-0375F8011465}"/>
          </ac:cxnSpMkLst>
        </pc:cxnChg>
        <pc:cxnChg chg="mod">
          <ac:chgData name="Stewart Gale" userId="3647ddd2-6040-41ae-a96d-232c23482af8" providerId="ADAL" clId="{A319D362-C660-48D6-82D4-7FF07BAB280D}" dt="2021-11-25T05:25:22.593" v="440" actId="1035"/>
          <ac:cxnSpMkLst>
            <pc:docMk/>
            <pc:sldMk cId="1451759038" sldId="295"/>
            <ac:cxnSpMk id="33" creationId="{5637F07D-C2E2-4640-9C01-4BE645E34E61}"/>
          </ac:cxnSpMkLst>
        </pc:cxnChg>
        <pc:cxnChg chg="mod">
          <ac:chgData name="Stewart Gale" userId="3647ddd2-6040-41ae-a96d-232c23482af8" providerId="ADAL" clId="{A319D362-C660-48D6-82D4-7FF07BAB280D}" dt="2021-11-25T05:25:22.593" v="440" actId="1035"/>
          <ac:cxnSpMkLst>
            <pc:docMk/>
            <pc:sldMk cId="1451759038" sldId="295"/>
            <ac:cxnSpMk id="34" creationId="{0B03CA2A-BB75-4584-97BA-0375F8011465}"/>
          </ac:cxnSpMkLst>
        </pc:cxnChg>
        <pc:cxnChg chg="mod">
          <ac:chgData name="Stewart Gale" userId="3647ddd2-6040-41ae-a96d-232c23482af8" providerId="ADAL" clId="{A319D362-C660-48D6-82D4-7FF07BAB280D}" dt="2021-11-25T05:25:34.823" v="451" actId="1035"/>
          <ac:cxnSpMkLst>
            <pc:docMk/>
            <pc:sldMk cId="1451759038" sldId="295"/>
            <ac:cxnSpMk id="41" creationId="{5637F07D-C2E2-4640-9C01-4BE645E34E61}"/>
          </ac:cxnSpMkLst>
        </pc:cxnChg>
        <pc:cxnChg chg="mod">
          <ac:chgData name="Stewart Gale" userId="3647ddd2-6040-41ae-a96d-232c23482af8" providerId="ADAL" clId="{A319D362-C660-48D6-82D4-7FF07BAB280D}" dt="2021-11-25T05:25:34.823" v="451" actId="1035"/>
          <ac:cxnSpMkLst>
            <pc:docMk/>
            <pc:sldMk cId="1451759038" sldId="295"/>
            <ac:cxnSpMk id="42" creationId="{0B03CA2A-BB75-4584-97BA-0375F8011465}"/>
          </ac:cxnSpMkLst>
        </pc:cxnChg>
        <pc:cxnChg chg="mod">
          <ac:chgData name="Stewart Gale" userId="3647ddd2-6040-41ae-a96d-232c23482af8" providerId="ADAL" clId="{A319D362-C660-48D6-82D4-7FF07BAB280D}" dt="2021-11-25T05:25:22.593" v="440" actId="1035"/>
          <ac:cxnSpMkLst>
            <pc:docMk/>
            <pc:sldMk cId="1451759038" sldId="295"/>
            <ac:cxnSpMk id="49" creationId="{5637F07D-C2E2-4640-9C01-4BE645E34E61}"/>
          </ac:cxnSpMkLst>
        </pc:cxnChg>
        <pc:cxnChg chg="mod">
          <ac:chgData name="Stewart Gale" userId="3647ddd2-6040-41ae-a96d-232c23482af8" providerId="ADAL" clId="{A319D362-C660-48D6-82D4-7FF07BAB280D}" dt="2021-11-25T05:25:22.593" v="440" actId="1035"/>
          <ac:cxnSpMkLst>
            <pc:docMk/>
            <pc:sldMk cId="1451759038" sldId="295"/>
            <ac:cxnSpMk id="50" creationId="{0B03CA2A-BB75-4584-97BA-0375F8011465}"/>
          </ac:cxnSpMkLst>
        </pc:cxnChg>
        <pc:cxnChg chg="mod">
          <ac:chgData name="Stewart Gale" userId="3647ddd2-6040-41ae-a96d-232c23482af8" providerId="ADAL" clId="{A319D362-C660-48D6-82D4-7FF07BAB280D}" dt="2021-11-25T05:25:29.448" v="445" actId="1035"/>
          <ac:cxnSpMkLst>
            <pc:docMk/>
            <pc:sldMk cId="1451759038" sldId="295"/>
            <ac:cxnSpMk id="57" creationId="{5637F07D-C2E2-4640-9C01-4BE645E34E61}"/>
          </ac:cxnSpMkLst>
        </pc:cxnChg>
        <pc:cxnChg chg="mod">
          <ac:chgData name="Stewart Gale" userId="3647ddd2-6040-41ae-a96d-232c23482af8" providerId="ADAL" clId="{A319D362-C660-48D6-82D4-7FF07BAB280D}" dt="2021-11-25T05:25:29.448" v="445" actId="1035"/>
          <ac:cxnSpMkLst>
            <pc:docMk/>
            <pc:sldMk cId="1451759038" sldId="295"/>
            <ac:cxnSpMk id="58" creationId="{0B03CA2A-BB75-4584-97BA-0375F8011465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866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560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214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850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564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013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71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65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653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92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5FF7-4ED0-48BD-AA0A-9990071FF275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930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D5FF7-4ED0-48BD-AA0A-9990071FF275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794CD-B914-4F26-8F8D-AC80AC0615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70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/>
          <p:cNvSpPr txBox="1"/>
          <p:nvPr/>
        </p:nvSpPr>
        <p:spPr>
          <a:xfrm>
            <a:off x="101761" y="154602"/>
            <a:ext cx="4637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Match the equation with the graph.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860C26B-4A4B-4424-9C0F-D964AA5C79AB}"/>
              </a:ext>
            </a:extLst>
          </p:cNvPr>
          <p:cNvSpPr txBox="1"/>
          <p:nvPr/>
        </p:nvSpPr>
        <p:spPr>
          <a:xfrm>
            <a:off x="75537" y="653912"/>
            <a:ext cx="44291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1) 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(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3)(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2)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5779B83-D6BF-472D-B208-F9FA4B1962AE}"/>
              </a:ext>
            </a:extLst>
          </p:cNvPr>
          <p:cNvSpPr txBox="1"/>
          <p:nvPr/>
        </p:nvSpPr>
        <p:spPr>
          <a:xfrm>
            <a:off x="66530" y="1666669"/>
            <a:ext cx="44291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2) 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(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1)(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4)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68387E2-34BD-45D9-8353-80E545169FA6}"/>
              </a:ext>
            </a:extLst>
          </p:cNvPr>
          <p:cNvSpPr txBox="1"/>
          <p:nvPr/>
        </p:nvSpPr>
        <p:spPr>
          <a:xfrm>
            <a:off x="55418" y="2717111"/>
            <a:ext cx="43354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3) 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= (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4)(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4)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69D24F9-4AA6-4418-88F8-9600BA2D188C}"/>
              </a:ext>
            </a:extLst>
          </p:cNvPr>
          <p:cNvSpPr txBox="1"/>
          <p:nvPr/>
        </p:nvSpPr>
        <p:spPr>
          <a:xfrm>
            <a:off x="55418" y="3776093"/>
            <a:ext cx="31833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4) 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(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 +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3)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2E15A00-F288-401F-9A53-E2F1E8E58B4A}"/>
              </a:ext>
            </a:extLst>
          </p:cNvPr>
          <p:cNvSpPr txBox="1"/>
          <p:nvPr/>
        </p:nvSpPr>
        <p:spPr>
          <a:xfrm>
            <a:off x="66530" y="4875567"/>
            <a:ext cx="43516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5) 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(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 −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3)(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 +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2)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15E4943-22B4-401C-BA2D-D501DF947FA4}"/>
              </a:ext>
            </a:extLst>
          </p:cNvPr>
          <p:cNvSpPr txBox="1"/>
          <p:nvPr/>
        </p:nvSpPr>
        <p:spPr>
          <a:xfrm>
            <a:off x="82665" y="5926009"/>
            <a:ext cx="36786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6) 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+ 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6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A9477C-E61A-435C-AA61-0A5AD5150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670" y="146596"/>
            <a:ext cx="7475912" cy="655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6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4553" y="182879"/>
            <a:ext cx="8322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Will the graph be </a:t>
            </a:r>
            <a:r>
              <a:rPr lang="en-GB" sz="4800" b="1" dirty="0"/>
              <a:t>U</a:t>
            </a:r>
            <a:r>
              <a:rPr lang="en-GB" sz="4800" dirty="0"/>
              <a:t> or </a:t>
            </a:r>
            <a:r>
              <a:rPr lang="en-GB" sz="4800" b="1" dirty="0"/>
              <a:t>ꓵ</a:t>
            </a:r>
            <a:r>
              <a:rPr lang="en-GB" sz="4800" dirty="0"/>
              <a:t>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5CA08D-196A-43EF-B670-881C40655015}"/>
              </a:ext>
            </a:extLst>
          </p:cNvPr>
          <p:cNvSpPr txBox="1"/>
          <p:nvPr/>
        </p:nvSpPr>
        <p:spPr>
          <a:xfrm>
            <a:off x="404553" y="1195070"/>
            <a:ext cx="48345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1)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(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3)(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831CCA-4BFE-4A5A-9B7C-644833864FAE}"/>
              </a:ext>
            </a:extLst>
          </p:cNvPr>
          <p:cNvSpPr txBox="1"/>
          <p:nvPr/>
        </p:nvSpPr>
        <p:spPr>
          <a:xfrm>
            <a:off x="356753" y="2309520"/>
            <a:ext cx="45532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2)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(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–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1)(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–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95B118-3A19-450E-BC7B-C1B901BF7962}"/>
              </a:ext>
            </a:extLst>
          </p:cNvPr>
          <p:cNvSpPr txBox="1"/>
          <p:nvPr/>
        </p:nvSpPr>
        <p:spPr>
          <a:xfrm>
            <a:off x="345641" y="3359962"/>
            <a:ext cx="47322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3)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= (2 –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)(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4)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436508-FDEE-4531-90BF-2C402B883516}"/>
              </a:ext>
            </a:extLst>
          </p:cNvPr>
          <p:cNvSpPr txBox="1"/>
          <p:nvPr/>
        </p:nvSpPr>
        <p:spPr>
          <a:xfrm>
            <a:off x="345641" y="4418944"/>
            <a:ext cx="3474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4) </a:t>
            </a:r>
            <a:r>
              <a:rPr kumimoji="0" lang="en-US" alt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(</a:t>
            </a:r>
            <a:r>
              <a:rPr kumimoji="0" lang="en-US" alt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 – 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3)</a:t>
            </a:r>
            <a:r>
              <a:rPr kumimoji="0" lang="en-US" altLang="en-US" sz="4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75965A-B372-4A83-B077-A158AF0D5F96}"/>
              </a:ext>
            </a:extLst>
          </p:cNvPr>
          <p:cNvSpPr txBox="1"/>
          <p:nvPr/>
        </p:nvSpPr>
        <p:spPr>
          <a:xfrm>
            <a:off x="356753" y="5518418"/>
            <a:ext cx="47498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5) </a:t>
            </a:r>
            <a:r>
              <a:rPr kumimoji="0" lang="en-US" alt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(</a:t>
            </a:r>
            <a:r>
              <a:rPr kumimoji="0" lang="en-US" altLang="en-US" sz="4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n-US" alt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− x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)(</a:t>
            </a:r>
            <a:r>
              <a:rPr lang="en-US" altLang="en-US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− x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CA7966-9393-4AAB-BC79-771A72588268}"/>
              </a:ext>
            </a:extLst>
          </p:cNvPr>
          <p:cNvSpPr txBox="1"/>
          <p:nvPr/>
        </p:nvSpPr>
        <p:spPr>
          <a:xfrm>
            <a:off x="6745477" y="1168725"/>
            <a:ext cx="40505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6)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+ 2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+ 4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6C75C7-092A-46CB-8375-8F682AAD4974}"/>
              </a:ext>
            </a:extLst>
          </p:cNvPr>
          <p:cNvSpPr txBox="1"/>
          <p:nvPr/>
        </p:nvSpPr>
        <p:spPr>
          <a:xfrm>
            <a:off x="6697677" y="2283175"/>
            <a:ext cx="40505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7)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– 3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– 5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8CF5B9-15E9-490C-BC5C-3C33F8437CF0}"/>
              </a:ext>
            </a:extLst>
          </p:cNvPr>
          <p:cNvSpPr txBox="1"/>
          <p:nvPr/>
        </p:nvSpPr>
        <p:spPr>
          <a:xfrm>
            <a:off x="6686565" y="3333617"/>
            <a:ext cx="44230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8)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=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–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+ 2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+ 4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0F1ABC-E46A-497E-92C7-46B58F43AD72}"/>
              </a:ext>
            </a:extLst>
          </p:cNvPr>
          <p:cNvSpPr txBox="1"/>
          <p:nvPr/>
        </p:nvSpPr>
        <p:spPr>
          <a:xfrm>
            <a:off x="6686565" y="4392599"/>
            <a:ext cx="39852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9) </a:t>
            </a:r>
            <a:r>
              <a:rPr kumimoji="0" lang="en-US" alt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4 + 2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– 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55139C-06B1-4727-9944-E45132C78CB1}"/>
              </a:ext>
            </a:extLst>
          </p:cNvPr>
          <p:cNvSpPr txBox="1"/>
          <p:nvPr/>
        </p:nvSpPr>
        <p:spPr>
          <a:xfrm>
            <a:off x="6697677" y="5492073"/>
            <a:ext cx="30597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10) </a:t>
            </a:r>
            <a:r>
              <a:rPr kumimoji="0" lang="en-US" alt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491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637F07D-C2E2-4640-9C01-4BE645E34E61}"/>
              </a:ext>
            </a:extLst>
          </p:cNvPr>
          <p:cNvCxnSpPr>
            <a:cxnSpLocks/>
          </p:cNvCxnSpPr>
          <p:nvPr/>
        </p:nvCxnSpPr>
        <p:spPr>
          <a:xfrm flipV="1">
            <a:off x="3121623" y="767444"/>
            <a:ext cx="10885" cy="27377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B03CA2A-BB75-4584-97BA-0375F8011465}"/>
              </a:ext>
            </a:extLst>
          </p:cNvPr>
          <p:cNvCxnSpPr>
            <a:cxnSpLocks/>
          </p:cNvCxnSpPr>
          <p:nvPr/>
        </p:nvCxnSpPr>
        <p:spPr>
          <a:xfrm>
            <a:off x="454622" y="2201926"/>
            <a:ext cx="31568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: Shape 50">
            <a:extLst>
              <a:ext uri="{FF2B5EF4-FFF2-40B4-BE49-F238E27FC236}">
                <a16:creationId xmlns:a16="http://schemas.microsoft.com/office/drawing/2014/main" id="{1E51BAE4-D71D-4AC4-B47C-FC858C22BF19}"/>
              </a:ext>
            </a:extLst>
          </p:cNvPr>
          <p:cNvSpPr/>
          <p:nvPr/>
        </p:nvSpPr>
        <p:spPr>
          <a:xfrm>
            <a:off x="534070" y="1290646"/>
            <a:ext cx="2264285" cy="1991649"/>
          </a:xfrm>
          <a:custGeom>
            <a:avLst/>
            <a:gdLst>
              <a:gd name="connsiteX0" fmla="*/ 0 w 514729"/>
              <a:gd name="connsiteY0" fmla="*/ 0 h 375661"/>
              <a:gd name="connsiteX1" fmla="*/ 254337 w 514729"/>
              <a:gd name="connsiteY1" fmla="*/ 375449 h 375661"/>
              <a:gd name="connsiteX2" fmla="*/ 514729 w 514729"/>
              <a:gd name="connsiteY2" fmla="*/ 42389 h 37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729" h="375661">
                <a:moveTo>
                  <a:pt x="0" y="0"/>
                </a:moveTo>
                <a:cubicBezTo>
                  <a:pt x="84274" y="184192"/>
                  <a:pt x="168549" y="368384"/>
                  <a:pt x="254337" y="375449"/>
                </a:cubicBezTo>
                <a:cubicBezTo>
                  <a:pt x="340125" y="382514"/>
                  <a:pt x="427427" y="212451"/>
                  <a:pt x="514729" y="4238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/>
              <p:nvPr/>
            </p:nvSpPr>
            <p:spPr>
              <a:xfrm>
                <a:off x="2468354" y="2170589"/>
                <a:ext cx="4680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354" y="2170589"/>
                <a:ext cx="468077" cy="369332"/>
              </a:xfrm>
              <a:prstGeom prst="rect">
                <a:avLst/>
              </a:prstGeom>
              <a:blipFill>
                <a:blip r:embed="rId2"/>
                <a:stretch>
                  <a:fillRect l="-3896" r="-14286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4A6008-BCF2-431E-8305-DAAF702EEA7F}"/>
                  </a:ext>
                </a:extLst>
              </p:cNvPr>
              <p:cNvSpPr txBox="1"/>
              <p:nvPr/>
            </p:nvSpPr>
            <p:spPr>
              <a:xfrm>
                <a:off x="362275" y="2186821"/>
                <a:ext cx="5482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−8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4A6008-BCF2-431E-8305-DAAF702EE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275" y="2186821"/>
                <a:ext cx="548227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611479" y="1916797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68031" y="606756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37F07D-C2E2-4640-9C01-4BE645E34E61}"/>
              </a:ext>
            </a:extLst>
          </p:cNvPr>
          <p:cNvCxnSpPr>
            <a:cxnSpLocks/>
          </p:cNvCxnSpPr>
          <p:nvPr/>
        </p:nvCxnSpPr>
        <p:spPr>
          <a:xfrm flipH="1" flipV="1">
            <a:off x="1106440" y="3769218"/>
            <a:ext cx="7875" cy="276344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B03CA2A-BB75-4584-97BA-0375F8011465}"/>
              </a:ext>
            </a:extLst>
          </p:cNvPr>
          <p:cNvCxnSpPr>
            <a:cxnSpLocks/>
          </p:cNvCxnSpPr>
          <p:nvPr/>
        </p:nvCxnSpPr>
        <p:spPr>
          <a:xfrm>
            <a:off x="621416" y="6180275"/>
            <a:ext cx="265915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: Shape 50">
            <a:extLst>
              <a:ext uri="{FF2B5EF4-FFF2-40B4-BE49-F238E27FC236}">
                <a16:creationId xmlns:a16="http://schemas.microsoft.com/office/drawing/2014/main" id="{1E51BAE4-D71D-4AC4-B47C-FC858C22BF19}"/>
              </a:ext>
            </a:extLst>
          </p:cNvPr>
          <p:cNvSpPr/>
          <p:nvPr/>
        </p:nvSpPr>
        <p:spPr>
          <a:xfrm>
            <a:off x="944452" y="4160719"/>
            <a:ext cx="2135423" cy="1991649"/>
          </a:xfrm>
          <a:custGeom>
            <a:avLst/>
            <a:gdLst>
              <a:gd name="connsiteX0" fmla="*/ 0 w 514729"/>
              <a:gd name="connsiteY0" fmla="*/ 0 h 375661"/>
              <a:gd name="connsiteX1" fmla="*/ 254337 w 514729"/>
              <a:gd name="connsiteY1" fmla="*/ 375449 h 375661"/>
              <a:gd name="connsiteX2" fmla="*/ 514729 w 514729"/>
              <a:gd name="connsiteY2" fmla="*/ 42389 h 37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729" h="375661">
                <a:moveTo>
                  <a:pt x="0" y="0"/>
                </a:moveTo>
                <a:cubicBezTo>
                  <a:pt x="84274" y="184192"/>
                  <a:pt x="168549" y="368384"/>
                  <a:pt x="254337" y="375449"/>
                </a:cubicBezTo>
                <a:cubicBezTo>
                  <a:pt x="340125" y="382514"/>
                  <a:pt x="427427" y="212451"/>
                  <a:pt x="514729" y="4238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/>
              <p:nvPr/>
            </p:nvSpPr>
            <p:spPr>
              <a:xfrm>
                <a:off x="1892739" y="6217762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739" y="6217762"/>
                <a:ext cx="238847" cy="369332"/>
              </a:xfrm>
              <a:prstGeom prst="rect">
                <a:avLst/>
              </a:prstGeom>
              <a:blipFill>
                <a:blip r:embed="rId4"/>
                <a:stretch>
                  <a:fillRect l="-27500" r="-30000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3101539" y="6063874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95956" y="3474409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637F07D-C2E2-4640-9C01-4BE645E34E61}"/>
              </a:ext>
            </a:extLst>
          </p:cNvPr>
          <p:cNvCxnSpPr>
            <a:cxnSpLocks/>
          </p:cNvCxnSpPr>
          <p:nvPr/>
        </p:nvCxnSpPr>
        <p:spPr>
          <a:xfrm flipH="1" flipV="1">
            <a:off x="5188424" y="1083543"/>
            <a:ext cx="39169" cy="225388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B03CA2A-BB75-4584-97BA-0375F8011465}"/>
              </a:ext>
            </a:extLst>
          </p:cNvPr>
          <p:cNvCxnSpPr>
            <a:cxnSpLocks/>
          </p:cNvCxnSpPr>
          <p:nvPr/>
        </p:nvCxnSpPr>
        <p:spPr>
          <a:xfrm>
            <a:off x="4603574" y="2477025"/>
            <a:ext cx="2650124" cy="21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50">
            <a:extLst>
              <a:ext uri="{FF2B5EF4-FFF2-40B4-BE49-F238E27FC236}">
                <a16:creationId xmlns:a16="http://schemas.microsoft.com/office/drawing/2014/main" id="{1E51BAE4-D71D-4AC4-B47C-FC858C22BF19}"/>
              </a:ext>
            </a:extLst>
          </p:cNvPr>
          <p:cNvSpPr/>
          <p:nvPr/>
        </p:nvSpPr>
        <p:spPr>
          <a:xfrm>
            <a:off x="5116586" y="1288209"/>
            <a:ext cx="2135423" cy="1991649"/>
          </a:xfrm>
          <a:custGeom>
            <a:avLst/>
            <a:gdLst>
              <a:gd name="connsiteX0" fmla="*/ 0 w 514729"/>
              <a:gd name="connsiteY0" fmla="*/ 0 h 375661"/>
              <a:gd name="connsiteX1" fmla="*/ 254337 w 514729"/>
              <a:gd name="connsiteY1" fmla="*/ 375449 h 375661"/>
              <a:gd name="connsiteX2" fmla="*/ 514729 w 514729"/>
              <a:gd name="connsiteY2" fmla="*/ 42389 h 37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729" h="375661">
                <a:moveTo>
                  <a:pt x="0" y="0"/>
                </a:moveTo>
                <a:cubicBezTo>
                  <a:pt x="84274" y="184192"/>
                  <a:pt x="168549" y="368384"/>
                  <a:pt x="254337" y="375449"/>
                </a:cubicBezTo>
                <a:cubicBezTo>
                  <a:pt x="340125" y="382514"/>
                  <a:pt x="427427" y="212451"/>
                  <a:pt x="514729" y="4238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/>
              <p:nvPr/>
            </p:nvSpPr>
            <p:spPr>
              <a:xfrm>
                <a:off x="6835025" y="2477025"/>
                <a:ext cx="2388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025" y="2477025"/>
                <a:ext cx="238848" cy="369332"/>
              </a:xfrm>
              <a:prstGeom prst="rect">
                <a:avLst/>
              </a:prstGeom>
              <a:blipFill>
                <a:blip r:embed="rId5"/>
                <a:stretch>
                  <a:fillRect l="-28205" r="-33333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C34A6008-BCF2-431E-8305-DAAF702EEA7F}"/>
              </a:ext>
            </a:extLst>
          </p:cNvPr>
          <p:cNvSpPr txBox="1"/>
          <p:nvPr/>
        </p:nvSpPr>
        <p:spPr>
          <a:xfrm>
            <a:off x="5405895" y="2479205"/>
            <a:ext cx="18274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24955" y="2343306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22150" y="708239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637F07D-C2E2-4640-9C01-4BE645E34E61}"/>
              </a:ext>
            </a:extLst>
          </p:cNvPr>
          <p:cNvCxnSpPr>
            <a:cxnSpLocks/>
          </p:cNvCxnSpPr>
          <p:nvPr/>
        </p:nvCxnSpPr>
        <p:spPr>
          <a:xfrm flipV="1">
            <a:off x="5452974" y="4067047"/>
            <a:ext cx="0" cy="26545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B03CA2A-BB75-4584-97BA-0375F8011465}"/>
              </a:ext>
            </a:extLst>
          </p:cNvPr>
          <p:cNvCxnSpPr>
            <a:cxnSpLocks/>
          </p:cNvCxnSpPr>
          <p:nvPr/>
        </p:nvCxnSpPr>
        <p:spPr>
          <a:xfrm>
            <a:off x="4361391" y="5629018"/>
            <a:ext cx="31568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50">
            <a:extLst>
              <a:ext uri="{FF2B5EF4-FFF2-40B4-BE49-F238E27FC236}">
                <a16:creationId xmlns:a16="http://schemas.microsoft.com/office/drawing/2014/main" id="{1E51BAE4-D71D-4AC4-B47C-FC858C22BF19}"/>
              </a:ext>
            </a:extLst>
          </p:cNvPr>
          <p:cNvSpPr/>
          <p:nvPr/>
        </p:nvSpPr>
        <p:spPr>
          <a:xfrm>
            <a:off x="4720934" y="4486455"/>
            <a:ext cx="2135423" cy="1991649"/>
          </a:xfrm>
          <a:custGeom>
            <a:avLst/>
            <a:gdLst>
              <a:gd name="connsiteX0" fmla="*/ 0 w 514729"/>
              <a:gd name="connsiteY0" fmla="*/ 0 h 375661"/>
              <a:gd name="connsiteX1" fmla="*/ 254337 w 514729"/>
              <a:gd name="connsiteY1" fmla="*/ 375449 h 375661"/>
              <a:gd name="connsiteX2" fmla="*/ 514729 w 514729"/>
              <a:gd name="connsiteY2" fmla="*/ 42389 h 37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729" h="375661">
                <a:moveTo>
                  <a:pt x="0" y="0"/>
                </a:moveTo>
                <a:cubicBezTo>
                  <a:pt x="84274" y="184192"/>
                  <a:pt x="168549" y="368384"/>
                  <a:pt x="254337" y="375449"/>
                </a:cubicBezTo>
                <a:cubicBezTo>
                  <a:pt x="340125" y="382514"/>
                  <a:pt x="427427" y="212451"/>
                  <a:pt x="514729" y="4238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/>
              <p:nvPr/>
            </p:nvSpPr>
            <p:spPr>
              <a:xfrm>
                <a:off x="6487342" y="5659795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342" y="5659795"/>
                <a:ext cx="238847" cy="369332"/>
              </a:xfrm>
              <a:prstGeom prst="rect">
                <a:avLst/>
              </a:prstGeom>
              <a:blipFill>
                <a:blip r:embed="rId6"/>
                <a:stretch>
                  <a:fillRect l="-28205" r="-33333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34A6008-BCF2-431E-8305-DAAF702EEA7F}"/>
                  </a:ext>
                </a:extLst>
              </p:cNvPr>
              <p:cNvSpPr txBox="1"/>
              <p:nvPr/>
            </p:nvSpPr>
            <p:spPr>
              <a:xfrm>
                <a:off x="4607298" y="5628271"/>
                <a:ext cx="5482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34A6008-BCF2-431E-8305-DAAF702EE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298" y="5628271"/>
                <a:ext cx="54822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7319583" y="5555935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68960" y="3750466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637F07D-C2E2-4640-9C01-4BE645E34E61}"/>
              </a:ext>
            </a:extLst>
          </p:cNvPr>
          <p:cNvCxnSpPr>
            <a:cxnSpLocks/>
          </p:cNvCxnSpPr>
          <p:nvPr/>
        </p:nvCxnSpPr>
        <p:spPr>
          <a:xfrm flipV="1">
            <a:off x="11058600" y="778606"/>
            <a:ext cx="10145" cy="269580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B03CA2A-BB75-4584-97BA-0375F8011465}"/>
              </a:ext>
            </a:extLst>
          </p:cNvPr>
          <p:cNvCxnSpPr>
            <a:cxnSpLocks/>
          </p:cNvCxnSpPr>
          <p:nvPr/>
        </p:nvCxnSpPr>
        <p:spPr>
          <a:xfrm>
            <a:off x="8459582" y="3020308"/>
            <a:ext cx="31568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E51BAE4-D71D-4AC4-B47C-FC858C22BF19}"/>
              </a:ext>
            </a:extLst>
          </p:cNvPr>
          <p:cNvSpPr/>
          <p:nvPr/>
        </p:nvSpPr>
        <p:spPr>
          <a:xfrm>
            <a:off x="8436259" y="1008678"/>
            <a:ext cx="2732398" cy="1991649"/>
          </a:xfrm>
          <a:custGeom>
            <a:avLst/>
            <a:gdLst>
              <a:gd name="connsiteX0" fmla="*/ 0 w 514729"/>
              <a:gd name="connsiteY0" fmla="*/ 0 h 375661"/>
              <a:gd name="connsiteX1" fmla="*/ 254337 w 514729"/>
              <a:gd name="connsiteY1" fmla="*/ 375449 h 375661"/>
              <a:gd name="connsiteX2" fmla="*/ 514729 w 514729"/>
              <a:gd name="connsiteY2" fmla="*/ 42389 h 37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729" h="375661">
                <a:moveTo>
                  <a:pt x="0" y="0"/>
                </a:moveTo>
                <a:cubicBezTo>
                  <a:pt x="84274" y="184192"/>
                  <a:pt x="168549" y="368384"/>
                  <a:pt x="254337" y="375449"/>
                </a:cubicBezTo>
                <a:cubicBezTo>
                  <a:pt x="340125" y="382514"/>
                  <a:pt x="427427" y="212451"/>
                  <a:pt x="514729" y="4238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/>
              <p:nvPr/>
            </p:nvSpPr>
            <p:spPr>
              <a:xfrm>
                <a:off x="9517143" y="3065140"/>
                <a:ext cx="4680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7143" y="3065140"/>
                <a:ext cx="468077" cy="369332"/>
              </a:xfrm>
              <a:prstGeom prst="rect">
                <a:avLst/>
              </a:prstGeom>
              <a:blipFill>
                <a:blip r:embed="rId8"/>
                <a:stretch>
                  <a:fillRect l="-2597" r="-1558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1496819" y="2951189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114549" y="579542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5637F07D-C2E2-4640-9C01-4BE645E34E61}"/>
              </a:ext>
            </a:extLst>
          </p:cNvPr>
          <p:cNvCxnSpPr>
            <a:cxnSpLocks/>
          </p:cNvCxnSpPr>
          <p:nvPr/>
        </p:nvCxnSpPr>
        <p:spPr>
          <a:xfrm flipH="1" flipV="1">
            <a:off x="9523378" y="4005909"/>
            <a:ext cx="10741" cy="270357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B03CA2A-BB75-4584-97BA-0375F8011465}"/>
              </a:ext>
            </a:extLst>
          </p:cNvPr>
          <p:cNvCxnSpPr>
            <a:cxnSpLocks/>
          </p:cNvCxnSpPr>
          <p:nvPr/>
        </p:nvCxnSpPr>
        <p:spPr>
          <a:xfrm>
            <a:off x="8431795" y="5567880"/>
            <a:ext cx="31568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Freeform: Shape 50">
            <a:extLst>
              <a:ext uri="{FF2B5EF4-FFF2-40B4-BE49-F238E27FC236}">
                <a16:creationId xmlns:a16="http://schemas.microsoft.com/office/drawing/2014/main" id="{1E51BAE4-D71D-4AC4-B47C-FC858C22BF19}"/>
              </a:ext>
            </a:extLst>
          </p:cNvPr>
          <p:cNvSpPr/>
          <p:nvPr/>
        </p:nvSpPr>
        <p:spPr>
          <a:xfrm>
            <a:off x="9161439" y="4572055"/>
            <a:ext cx="2135423" cy="1991649"/>
          </a:xfrm>
          <a:custGeom>
            <a:avLst/>
            <a:gdLst>
              <a:gd name="connsiteX0" fmla="*/ 0 w 514729"/>
              <a:gd name="connsiteY0" fmla="*/ 0 h 375661"/>
              <a:gd name="connsiteX1" fmla="*/ 254337 w 514729"/>
              <a:gd name="connsiteY1" fmla="*/ 375449 h 375661"/>
              <a:gd name="connsiteX2" fmla="*/ 514729 w 514729"/>
              <a:gd name="connsiteY2" fmla="*/ 42389 h 37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729" h="375661">
                <a:moveTo>
                  <a:pt x="0" y="0"/>
                </a:moveTo>
                <a:cubicBezTo>
                  <a:pt x="84274" y="184192"/>
                  <a:pt x="168549" y="368384"/>
                  <a:pt x="254337" y="375449"/>
                </a:cubicBezTo>
                <a:cubicBezTo>
                  <a:pt x="340125" y="382514"/>
                  <a:pt x="427427" y="212451"/>
                  <a:pt x="514729" y="4238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/>
              <p:nvPr/>
            </p:nvSpPr>
            <p:spPr>
              <a:xfrm>
                <a:off x="10954679" y="5567879"/>
                <a:ext cx="2388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4679" y="5567879"/>
                <a:ext cx="238848" cy="369332"/>
              </a:xfrm>
              <a:prstGeom prst="rect">
                <a:avLst/>
              </a:prstGeom>
              <a:blipFill>
                <a:blip r:embed="rId9"/>
                <a:stretch>
                  <a:fillRect l="-28205" r="-33333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34A6008-BCF2-431E-8305-DAAF702EEA7F}"/>
                  </a:ext>
                </a:extLst>
              </p:cNvPr>
              <p:cNvSpPr txBox="1"/>
              <p:nvPr/>
            </p:nvSpPr>
            <p:spPr>
              <a:xfrm>
                <a:off x="9253594" y="5567880"/>
                <a:ext cx="28052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34A6008-BCF2-431E-8305-DAAF702EE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3594" y="5567880"/>
                <a:ext cx="28052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/>
          <p:cNvSpPr txBox="1"/>
          <p:nvPr/>
        </p:nvSpPr>
        <p:spPr>
          <a:xfrm>
            <a:off x="11535883" y="5456102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612894" y="3711100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27630" y="-22759"/>
            <a:ext cx="10339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What are the possible equations for each graph?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49315" y="575487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61375" y="3598220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B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396928" y="568297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C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355717" y="3733150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D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641330" y="559466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742339" y="3780526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160887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9512" y="2139142"/>
            <a:ext cx="832935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79572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/>
          <p:cNvSpPr txBox="1"/>
          <p:nvPr/>
        </p:nvSpPr>
        <p:spPr>
          <a:xfrm>
            <a:off x="101761" y="154602"/>
            <a:ext cx="4637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Match the equation with the graph.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860C26B-4A4B-4424-9C0F-D964AA5C79AB}"/>
              </a:ext>
            </a:extLst>
          </p:cNvPr>
          <p:cNvSpPr txBox="1"/>
          <p:nvPr/>
        </p:nvSpPr>
        <p:spPr>
          <a:xfrm>
            <a:off x="75537" y="653912"/>
            <a:ext cx="44291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1) 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(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3)(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2)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5779B83-D6BF-472D-B208-F9FA4B1962AE}"/>
              </a:ext>
            </a:extLst>
          </p:cNvPr>
          <p:cNvSpPr txBox="1"/>
          <p:nvPr/>
        </p:nvSpPr>
        <p:spPr>
          <a:xfrm>
            <a:off x="66530" y="1666669"/>
            <a:ext cx="44291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2) 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(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1)(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4)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68387E2-34BD-45D9-8353-80E545169FA6}"/>
              </a:ext>
            </a:extLst>
          </p:cNvPr>
          <p:cNvSpPr txBox="1"/>
          <p:nvPr/>
        </p:nvSpPr>
        <p:spPr>
          <a:xfrm>
            <a:off x="55418" y="2717111"/>
            <a:ext cx="43354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3) 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= (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4)(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4)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69D24F9-4AA6-4418-88F8-9600BA2D188C}"/>
              </a:ext>
            </a:extLst>
          </p:cNvPr>
          <p:cNvSpPr txBox="1"/>
          <p:nvPr/>
        </p:nvSpPr>
        <p:spPr>
          <a:xfrm>
            <a:off x="55418" y="3776093"/>
            <a:ext cx="31833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4) 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(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 +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3)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2E15A00-F288-401F-9A53-E2F1E8E58B4A}"/>
              </a:ext>
            </a:extLst>
          </p:cNvPr>
          <p:cNvSpPr txBox="1"/>
          <p:nvPr/>
        </p:nvSpPr>
        <p:spPr>
          <a:xfrm>
            <a:off x="66530" y="4875567"/>
            <a:ext cx="43516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5) 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(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 −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3)(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 +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2)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15E4943-22B4-401C-BA2D-D501DF947FA4}"/>
              </a:ext>
            </a:extLst>
          </p:cNvPr>
          <p:cNvSpPr txBox="1"/>
          <p:nvPr/>
        </p:nvSpPr>
        <p:spPr>
          <a:xfrm>
            <a:off x="106104" y="5934549"/>
            <a:ext cx="36786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6) 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 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US" altLang="en-US" sz="4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+ </a:t>
            </a:r>
            <a:r>
              <a:rPr kumimoji="0" lang="en-US" alt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6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A9477C-E61A-435C-AA61-0A5AD5150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670" y="146596"/>
            <a:ext cx="7475912" cy="655680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68C61CD-1502-4F05-83FD-07F196F2E444}"/>
              </a:ext>
            </a:extLst>
          </p:cNvPr>
          <p:cNvSpPr/>
          <p:nvPr/>
        </p:nvSpPr>
        <p:spPr bwMode="auto">
          <a:xfrm>
            <a:off x="4070717" y="991679"/>
            <a:ext cx="734567" cy="47624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rgbClr val="FF0000"/>
                </a:solidFill>
                <a:latin typeface="Trebuchet MS"/>
                <a:cs typeface="Trebuchet MS"/>
              </a:rPr>
              <a:t>A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4ACCD57-609E-45AA-A32A-4894D9936006}"/>
              </a:ext>
            </a:extLst>
          </p:cNvPr>
          <p:cNvSpPr/>
          <p:nvPr/>
        </p:nvSpPr>
        <p:spPr bwMode="auto">
          <a:xfrm>
            <a:off x="4128381" y="2009067"/>
            <a:ext cx="734567" cy="47624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rgbClr val="FF0000"/>
                </a:solidFill>
                <a:latin typeface="Trebuchet MS"/>
                <a:cs typeface="Trebuchet MS"/>
              </a:rPr>
              <a:t>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24AD22A-5A9A-4B39-93FB-AB9A25BF25ED}"/>
              </a:ext>
            </a:extLst>
          </p:cNvPr>
          <p:cNvSpPr/>
          <p:nvPr/>
        </p:nvSpPr>
        <p:spPr bwMode="auto">
          <a:xfrm>
            <a:off x="4114419" y="3124300"/>
            <a:ext cx="647164" cy="47624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rgbClr val="FF0000"/>
                </a:solidFill>
                <a:latin typeface="Trebuchet MS"/>
                <a:cs typeface="Trebuchet MS"/>
              </a:rPr>
              <a:t>G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8F16224-FECB-4D2B-A260-A4A2B0B7CDF7}"/>
              </a:ext>
            </a:extLst>
          </p:cNvPr>
          <p:cNvSpPr/>
          <p:nvPr/>
        </p:nvSpPr>
        <p:spPr bwMode="auto">
          <a:xfrm>
            <a:off x="2962151" y="3940890"/>
            <a:ext cx="734567" cy="47624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rgbClr val="FF0000"/>
                </a:solidFill>
                <a:latin typeface="Trebuchet MS"/>
                <a:cs typeface="Trebuchet MS"/>
              </a:rPr>
              <a:t>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733C3D9-5CC7-48DE-9CB6-8A1A7D212CEB}"/>
              </a:ext>
            </a:extLst>
          </p:cNvPr>
          <p:cNvSpPr/>
          <p:nvPr/>
        </p:nvSpPr>
        <p:spPr bwMode="auto">
          <a:xfrm>
            <a:off x="4128382" y="5156663"/>
            <a:ext cx="734567" cy="47624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rgbClr val="FF0000"/>
                </a:solidFill>
                <a:latin typeface="Trebuchet MS"/>
                <a:cs typeface="Trebuchet MS"/>
              </a:rPr>
              <a:t>H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4AFD56E-2771-4106-9211-C982F564D7EB}"/>
              </a:ext>
            </a:extLst>
          </p:cNvPr>
          <p:cNvSpPr/>
          <p:nvPr/>
        </p:nvSpPr>
        <p:spPr bwMode="auto">
          <a:xfrm>
            <a:off x="3385899" y="6096506"/>
            <a:ext cx="750818" cy="47624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rgbClr val="FF0000"/>
                </a:solidFill>
                <a:latin typeface="Trebuchet MS"/>
                <a:cs typeface="Trebuchet M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76613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4553" y="182879"/>
            <a:ext cx="8458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Will the graph be </a:t>
            </a:r>
            <a:r>
              <a:rPr lang="en-GB" sz="4800" b="1" dirty="0"/>
              <a:t>U</a:t>
            </a:r>
            <a:r>
              <a:rPr lang="en-GB" sz="4800" dirty="0"/>
              <a:t> or </a:t>
            </a:r>
            <a:r>
              <a:rPr lang="en-GB" sz="4800" b="1" dirty="0"/>
              <a:t>ꓵ</a:t>
            </a:r>
            <a:r>
              <a:rPr lang="en-GB" sz="4800" dirty="0"/>
              <a:t>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5CA08D-196A-43EF-B670-881C40655015}"/>
              </a:ext>
            </a:extLst>
          </p:cNvPr>
          <p:cNvSpPr txBox="1"/>
          <p:nvPr/>
        </p:nvSpPr>
        <p:spPr>
          <a:xfrm>
            <a:off x="404553" y="1195070"/>
            <a:ext cx="48345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1)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(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3)(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831CCA-4BFE-4A5A-9B7C-644833864FAE}"/>
              </a:ext>
            </a:extLst>
          </p:cNvPr>
          <p:cNvSpPr txBox="1"/>
          <p:nvPr/>
        </p:nvSpPr>
        <p:spPr>
          <a:xfrm>
            <a:off x="356753" y="2309520"/>
            <a:ext cx="45532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2)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(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–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1)(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–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95B118-3A19-450E-BC7B-C1B901BF7962}"/>
              </a:ext>
            </a:extLst>
          </p:cNvPr>
          <p:cNvSpPr txBox="1"/>
          <p:nvPr/>
        </p:nvSpPr>
        <p:spPr>
          <a:xfrm>
            <a:off x="345641" y="3359962"/>
            <a:ext cx="47322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3)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= (2 –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)(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 +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4)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436508-FDEE-4531-90BF-2C402B883516}"/>
              </a:ext>
            </a:extLst>
          </p:cNvPr>
          <p:cNvSpPr txBox="1"/>
          <p:nvPr/>
        </p:nvSpPr>
        <p:spPr>
          <a:xfrm>
            <a:off x="345641" y="4418944"/>
            <a:ext cx="3474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4) </a:t>
            </a:r>
            <a:r>
              <a:rPr kumimoji="0" lang="en-US" alt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(</a:t>
            </a:r>
            <a:r>
              <a:rPr kumimoji="0" lang="en-US" alt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 – 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3)</a:t>
            </a:r>
            <a:r>
              <a:rPr kumimoji="0" lang="en-US" altLang="en-US" sz="4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75965A-B372-4A83-B077-A158AF0D5F96}"/>
              </a:ext>
            </a:extLst>
          </p:cNvPr>
          <p:cNvSpPr txBox="1"/>
          <p:nvPr/>
        </p:nvSpPr>
        <p:spPr>
          <a:xfrm>
            <a:off x="356752" y="5518418"/>
            <a:ext cx="44701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5) </a:t>
            </a:r>
            <a:r>
              <a:rPr kumimoji="0" lang="en-US" alt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(5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–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4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</a:t>
            </a:r>
            <a:r>
              <a:rPr kumimoji="0" lang="en-US" sz="44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(2</a:t>
            </a:r>
            <a:r>
              <a:rPr kumimoji="0" lang="en-US" sz="4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–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n-US" sz="4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x</a:t>
            </a:r>
            <a:r>
              <a:rPr kumimoji="0" lang="en-US" sz="44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</a:t>
            </a:r>
            <a:r>
              <a:rPr kumimoji="0" lang="en-US" sz="4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CA7966-9393-4AAB-BC79-771A72588268}"/>
              </a:ext>
            </a:extLst>
          </p:cNvPr>
          <p:cNvSpPr txBox="1"/>
          <p:nvPr/>
        </p:nvSpPr>
        <p:spPr>
          <a:xfrm>
            <a:off x="6586451" y="1195070"/>
            <a:ext cx="40505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6)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+ 2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+ 4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6C75C7-092A-46CB-8375-8F682AAD4974}"/>
              </a:ext>
            </a:extLst>
          </p:cNvPr>
          <p:cNvSpPr txBox="1"/>
          <p:nvPr/>
        </p:nvSpPr>
        <p:spPr>
          <a:xfrm>
            <a:off x="6538651" y="2309520"/>
            <a:ext cx="40505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7)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– 3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– 5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8CF5B9-15E9-490C-BC5C-3C33F8437CF0}"/>
              </a:ext>
            </a:extLst>
          </p:cNvPr>
          <p:cNvSpPr txBox="1"/>
          <p:nvPr/>
        </p:nvSpPr>
        <p:spPr>
          <a:xfrm>
            <a:off x="6527539" y="3359962"/>
            <a:ext cx="44230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8) 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y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=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–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+ 2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+ 4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0F1ABC-E46A-497E-92C7-46B58F43AD72}"/>
              </a:ext>
            </a:extLst>
          </p:cNvPr>
          <p:cNvSpPr txBox="1"/>
          <p:nvPr/>
        </p:nvSpPr>
        <p:spPr>
          <a:xfrm>
            <a:off x="6527539" y="4418944"/>
            <a:ext cx="39852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9) </a:t>
            </a:r>
            <a:r>
              <a:rPr kumimoji="0" lang="en-US" alt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4 + 2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– 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55139C-06B1-4727-9944-E45132C78CB1}"/>
              </a:ext>
            </a:extLst>
          </p:cNvPr>
          <p:cNvSpPr txBox="1"/>
          <p:nvPr/>
        </p:nvSpPr>
        <p:spPr>
          <a:xfrm>
            <a:off x="6538651" y="5518418"/>
            <a:ext cx="30597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/>
              </a:rPr>
              <a:t>10) </a:t>
            </a:r>
            <a:r>
              <a:rPr kumimoji="0" lang="en-US" altLang="en-US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602293-2F60-41EB-8773-FD485B4753AC}"/>
              </a:ext>
            </a:extLst>
          </p:cNvPr>
          <p:cNvSpPr txBox="1"/>
          <p:nvPr/>
        </p:nvSpPr>
        <p:spPr>
          <a:xfrm>
            <a:off x="5325325" y="1164291"/>
            <a:ext cx="587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40D806-E443-4E9B-80F0-F412F5721574}"/>
              </a:ext>
            </a:extLst>
          </p:cNvPr>
          <p:cNvSpPr txBox="1"/>
          <p:nvPr/>
        </p:nvSpPr>
        <p:spPr>
          <a:xfrm>
            <a:off x="5325324" y="2358553"/>
            <a:ext cx="587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25C91C-852E-4B57-945C-080CD69886EB}"/>
              </a:ext>
            </a:extLst>
          </p:cNvPr>
          <p:cNvSpPr txBox="1"/>
          <p:nvPr/>
        </p:nvSpPr>
        <p:spPr>
          <a:xfrm>
            <a:off x="5325324" y="4388165"/>
            <a:ext cx="587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0F98C0-3E23-4E2A-A6AB-92412A45ED00}"/>
              </a:ext>
            </a:extLst>
          </p:cNvPr>
          <p:cNvSpPr txBox="1"/>
          <p:nvPr/>
        </p:nvSpPr>
        <p:spPr>
          <a:xfrm>
            <a:off x="5359633" y="5518418"/>
            <a:ext cx="587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954869-8568-498E-8865-096F88E519AA}"/>
              </a:ext>
            </a:extLst>
          </p:cNvPr>
          <p:cNvSpPr txBox="1"/>
          <p:nvPr/>
        </p:nvSpPr>
        <p:spPr>
          <a:xfrm>
            <a:off x="11016935" y="1164290"/>
            <a:ext cx="587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14359C-302E-481D-A907-F6C174F81F86}"/>
              </a:ext>
            </a:extLst>
          </p:cNvPr>
          <p:cNvSpPr txBox="1"/>
          <p:nvPr/>
        </p:nvSpPr>
        <p:spPr>
          <a:xfrm>
            <a:off x="11052791" y="2285522"/>
            <a:ext cx="587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E9860D-37D7-4D79-8FE1-43AF7E373BCC}"/>
              </a:ext>
            </a:extLst>
          </p:cNvPr>
          <p:cNvSpPr txBox="1"/>
          <p:nvPr/>
        </p:nvSpPr>
        <p:spPr>
          <a:xfrm rot="10800000">
            <a:off x="5325323" y="3373359"/>
            <a:ext cx="587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D45F7C-9E92-4D8F-A016-B4640A5AEF9F}"/>
              </a:ext>
            </a:extLst>
          </p:cNvPr>
          <p:cNvSpPr txBox="1"/>
          <p:nvPr/>
        </p:nvSpPr>
        <p:spPr>
          <a:xfrm rot="10800000">
            <a:off x="11052793" y="3335612"/>
            <a:ext cx="587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6A30983-9938-4C0D-AE34-4AC846E2AF8C}"/>
              </a:ext>
            </a:extLst>
          </p:cNvPr>
          <p:cNvSpPr txBox="1"/>
          <p:nvPr/>
        </p:nvSpPr>
        <p:spPr>
          <a:xfrm rot="10800000">
            <a:off x="11052792" y="4396544"/>
            <a:ext cx="587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E605F6-E9CB-47A3-8436-1D6FBED46B5D}"/>
              </a:ext>
            </a:extLst>
          </p:cNvPr>
          <p:cNvSpPr txBox="1"/>
          <p:nvPr/>
        </p:nvSpPr>
        <p:spPr>
          <a:xfrm rot="10800000">
            <a:off x="11074959" y="5503680"/>
            <a:ext cx="5874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53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637F07D-C2E2-4640-9C01-4BE645E34E61}"/>
              </a:ext>
            </a:extLst>
          </p:cNvPr>
          <p:cNvCxnSpPr>
            <a:cxnSpLocks/>
          </p:cNvCxnSpPr>
          <p:nvPr/>
        </p:nvCxnSpPr>
        <p:spPr>
          <a:xfrm flipV="1">
            <a:off x="3121623" y="890864"/>
            <a:ext cx="10885" cy="27377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B03CA2A-BB75-4584-97BA-0375F8011465}"/>
              </a:ext>
            </a:extLst>
          </p:cNvPr>
          <p:cNvCxnSpPr>
            <a:cxnSpLocks/>
          </p:cNvCxnSpPr>
          <p:nvPr/>
        </p:nvCxnSpPr>
        <p:spPr>
          <a:xfrm>
            <a:off x="454622" y="2325346"/>
            <a:ext cx="31568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: Shape 50">
            <a:extLst>
              <a:ext uri="{FF2B5EF4-FFF2-40B4-BE49-F238E27FC236}">
                <a16:creationId xmlns:a16="http://schemas.microsoft.com/office/drawing/2014/main" id="{1E51BAE4-D71D-4AC4-B47C-FC858C22BF19}"/>
              </a:ext>
            </a:extLst>
          </p:cNvPr>
          <p:cNvSpPr/>
          <p:nvPr/>
        </p:nvSpPr>
        <p:spPr>
          <a:xfrm>
            <a:off x="534070" y="1414066"/>
            <a:ext cx="2264285" cy="1991649"/>
          </a:xfrm>
          <a:custGeom>
            <a:avLst/>
            <a:gdLst>
              <a:gd name="connsiteX0" fmla="*/ 0 w 514729"/>
              <a:gd name="connsiteY0" fmla="*/ 0 h 375661"/>
              <a:gd name="connsiteX1" fmla="*/ 254337 w 514729"/>
              <a:gd name="connsiteY1" fmla="*/ 375449 h 375661"/>
              <a:gd name="connsiteX2" fmla="*/ 514729 w 514729"/>
              <a:gd name="connsiteY2" fmla="*/ 42389 h 37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729" h="375661">
                <a:moveTo>
                  <a:pt x="0" y="0"/>
                </a:moveTo>
                <a:cubicBezTo>
                  <a:pt x="84274" y="184192"/>
                  <a:pt x="168549" y="368384"/>
                  <a:pt x="254337" y="375449"/>
                </a:cubicBezTo>
                <a:cubicBezTo>
                  <a:pt x="340125" y="382514"/>
                  <a:pt x="427427" y="212451"/>
                  <a:pt x="514729" y="4238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/>
              <p:nvPr/>
            </p:nvSpPr>
            <p:spPr>
              <a:xfrm>
                <a:off x="2468354" y="2294009"/>
                <a:ext cx="4680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354" y="2294009"/>
                <a:ext cx="468077" cy="369332"/>
              </a:xfrm>
              <a:prstGeom prst="rect">
                <a:avLst/>
              </a:prstGeom>
              <a:blipFill>
                <a:blip r:embed="rId2"/>
                <a:stretch>
                  <a:fillRect l="-3896" r="-14286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4A6008-BCF2-431E-8305-DAAF702EEA7F}"/>
                  </a:ext>
                </a:extLst>
              </p:cNvPr>
              <p:cNvSpPr txBox="1"/>
              <p:nvPr/>
            </p:nvSpPr>
            <p:spPr>
              <a:xfrm>
                <a:off x="362275" y="2310241"/>
                <a:ext cx="5482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−8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4A6008-BCF2-431E-8305-DAAF702EE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275" y="2310241"/>
                <a:ext cx="548227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611479" y="2040217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68031" y="730176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37F07D-C2E2-4640-9C01-4BE645E34E61}"/>
              </a:ext>
            </a:extLst>
          </p:cNvPr>
          <p:cNvCxnSpPr>
            <a:cxnSpLocks/>
          </p:cNvCxnSpPr>
          <p:nvPr/>
        </p:nvCxnSpPr>
        <p:spPr>
          <a:xfrm flipH="1" flipV="1">
            <a:off x="1106440" y="3892638"/>
            <a:ext cx="7875" cy="276344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B03CA2A-BB75-4584-97BA-0375F8011465}"/>
              </a:ext>
            </a:extLst>
          </p:cNvPr>
          <p:cNvCxnSpPr>
            <a:cxnSpLocks/>
          </p:cNvCxnSpPr>
          <p:nvPr/>
        </p:nvCxnSpPr>
        <p:spPr>
          <a:xfrm>
            <a:off x="621416" y="6303695"/>
            <a:ext cx="265915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: Shape 50">
            <a:extLst>
              <a:ext uri="{FF2B5EF4-FFF2-40B4-BE49-F238E27FC236}">
                <a16:creationId xmlns:a16="http://schemas.microsoft.com/office/drawing/2014/main" id="{1E51BAE4-D71D-4AC4-B47C-FC858C22BF19}"/>
              </a:ext>
            </a:extLst>
          </p:cNvPr>
          <p:cNvSpPr/>
          <p:nvPr/>
        </p:nvSpPr>
        <p:spPr>
          <a:xfrm>
            <a:off x="944452" y="4284139"/>
            <a:ext cx="2135423" cy="1991649"/>
          </a:xfrm>
          <a:custGeom>
            <a:avLst/>
            <a:gdLst>
              <a:gd name="connsiteX0" fmla="*/ 0 w 514729"/>
              <a:gd name="connsiteY0" fmla="*/ 0 h 375661"/>
              <a:gd name="connsiteX1" fmla="*/ 254337 w 514729"/>
              <a:gd name="connsiteY1" fmla="*/ 375449 h 375661"/>
              <a:gd name="connsiteX2" fmla="*/ 514729 w 514729"/>
              <a:gd name="connsiteY2" fmla="*/ 42389 h 37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729" h="375661">
                <a:moveTo>
                  <a:pt x="0" y="0"/>
                </a:moveTo>
                <a:cubicBezTo>
                  <a:pt x="84274" y="184192"/>
                  <a:pt x="168549" y="368384"/>
                  <a:pt x="254337" y="375449"/>
                </a:cubicBezTo>
                <a:cubicBezTo>
                  <a:pt x="340125" y="382514"/>
                  <a:pt x="427427" y="212451"/>
                  <a:pt x="514729" y="4238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/>
              <p:nvPr/>
            </p:nvSpPr>
            <p:spPr>
              <a:xfrm>
                <a:off x="1892739" y="6341182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739" y="6341182"/>
                <a:ext cx="238847" cy="369332"/>
              </a:xfrm>
              <a:prstGeom prst="rect">
                <a:avLst/>
              </a:prstGeom>
              <a:blipFill>
                <a:blip r:embed="rId4"/>
                <a:stretch>
                  <a:fillRect l="-27500" r="-3000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3101539" y="6187294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95956" y="3597829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637F07D-C2E2-4640-9C01-4BE645E34E61}"/>
              </a:ext>
            </a:extLst>
          </p:cNvPr>
          <p:cNvCxnSpPr>
            <a:cxnSpLocks/>
          </p:cNvCxnSpPr>
          <p:nvPr/>
        </p:nvCxnSpPr>
        <p:spPr>
          <a:xfrm flipH="1" flipV="1">
            <a:off x="5188424" y="1206963"/>
            <a:ext cx="39169" cy="225388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B03CA2A-BB75-4584-97BA-0375F8011465}"/>
              </a:ext>
            </a:extLst>
          </p:cNvPr>
          <p:cNvCxnSpPr>
            <a:cxnSpLocks/>
          </p:cNvCxnSpPr>
          <p:nvPr/>
        </p:nvCxnSpPr>
        <p:spPr>
          <a:xfrm>
            <a:off x="4603574" y="2600445"/>
            <a:ext cx="2650124" cy="21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50">
            <a:extLst>
              <a:ext uri="{FF2B5EF4-FFF2-40B4-BE49-F238E27FC236}">
                <a16:creationId xmlns:a16="http://schemas.microsoft.com/office/drawing/2014/main" id="{1E51BAE4-D71D-4AC4-B47C-FC858C22BF19}"/>
              </a:ext>
            </a:extLst>
          </p:cNvPr>
          <p:cNvSpPr/>
          <p:nvPr/>
        </p:nvSpPr>
        <p:spPr>
          <a:xfrm>
            <a:off x="5116586" y="1411629"/>
            <a:ext cx="2135423" cy="1991649"/>
          </a:xfrm>
          <a:custGeom>
            <a:avLst/>
            <a:gdLst>
              <a:gd name="connsiteX0" fmla="*/ 0 w 514729"/>
              <a:gd name="connsiteY0" fmla="*/ 0 h 375661"/>
              <a:gd name="connsiteX1" fmla="*/ 254337 w 514729"/>
              <a:gd name="connsiteY1" fmla="*/ 375449 h 375661"/>
              <a:gd name="connsiteX2" fmla="*/ 514729 w 514729"/>
              <a:gd name="connsiteY2" fmla="*/ 42389 h 37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729" h="375661">
                <a:moveTo>
                  <a:pt x="0" y="0"/>
                </a:moveTo>
                <a:cubicBezTo>
                  <a:pt x="84274" y="184192"/>
                  <a:pt x="168549" y="368384"/>
                  <a:pt x="254337" y="375449"/>
                </a:cubicBezTo>
                <a:cubicBezTo>
                  <a:pt x="340125" y="382514"/>
                  <a:pt x="427427" y="212451"/>
                  <a:pt x="514729" y="4238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/>
              <p:nvPr/>
            </p:nvSpPr>
            <p:spPr>
              <a:xfrm>
                <a:off x="6835025" y="2600445"/>
                <a:ext cx="2388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025" y="2600445"/>
                <a:ext cx="238848" cy="369332"/>
              </a:xfrm>
              <a:prstGeom prst="rect">
                <a:avLst/>
              </a:prstGeom>
              <a:blipFill>
                <a:blip r:embed="rId5"/>
                <a:stretch>
                  <a:fillRect l="-28205" r="-3333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C34A6008-BCF2-431E-8305-DAAF702EEA7F}"/>
              </a:ext>
            </a:extLst>
          </p:cNvPr>
          <p:cNvSpPr txBox="1"/>
          <p:nvPr/>
        </p:nvSpPr>
        <p:spPr>
          <a:xfrm>
            <a:off x="5405895" y="2602625"/>
            <a:ext cx="18274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24955" y="2466726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22150" y="831659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637F07D-C2E2-4640-9C01-4BE645E34E61}"/>
              </a:ext>
            </a:extLst>
          </p:cNvPr>
          <p:cNvCxnSpPr>
            <a:cxnSpLocks/>
          </p:cNvCxnSpPr>
          <p:nvPr/>
        </p:nvCxnSpPr>
        <p:spPr>
          <a:xfrm flipV="1">
            <a:off x="5452974" y="4154611"/>
            <a:ext cx="0" cy="26545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B03CA2A-BB75-4584-97BA-0375F8011465}"/>
              </a:ext>
            </a:extLst>
          </p:cNvPr>
          <p:cNvCxnSpPr>
            <a:cxnSpLocks/>
          </p:cNvCxnSpPr>
          <p:nvPr/>
        </p:nvCxnSpPr>
        <p:spPr>
          <a:xfrm>
            <a:off x="4361391" y="5716582"/>
            <a:ext cx="31568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50">
            <a:extLst>
              <a:ext uri="{FF2B5EF4-FFF2-40B4-BE49-F238E27FC236}">
                <a16:creationId xmlns:a16="http://schemas.microsoft.com/office/drawing/2014/main" id="{1E51BAE4-D71D-4AC4-B47C-FC858C22BF19}"/>
              </a:ext>
            </a:extLst>
          </p:cNvPr>
          <p:cNvSpPr/>
          <p:nvPr/>
        </p:nvSpPr>
        <p:spPr>
          <a:xfrm>
            <a:off x="4720934" y="4574019"/>
            <a:ext cx="2135423" cy="1991649"/>
          </a:xfrm>
          <a:custGeom>
            <a:avLst/>
            <a:gdLst>
              <a:gd name="connsiteX0" fmla="*/ 0 w 514729"/>
              <a:gd name="connsiteY0" fmla="*/ 0 h 375661"/>
              <a:gd name="connsiteX1" fmla="*/ 254337 w 514729"/>
              <a:gd name="connsiteY1" fmla="*/ 375449 h 375661"/>
              <a:gd name="connsiteX2" fmla="*/ 514729 w 514729"/>
              <a:gd name="connsiteY2" fmla="*/ 42389 h 37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729" h="375661">
                <a:moveTo>
                  <a:pt x="0" y="0"/>
                </a:moveTo>
                <a:cubicBezTo>
                  <a:pt x="84274" y="184192"/>
                  <a:pt x="168549" y="368384"/>
                  <a:pt x="254337" y="375449"/>
                </a:cubicBezTo>
                <a:cubicBezTo>
                  <a:pt x="340125" y="382514"/>
                  <a:pt x="427427" y="212451"/>
                  <a:pt x="514729" y="4238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/>
              <p:nvPr/>
            </p:nvSpPr>
            <p:spPr>
              <a:xfrm>
                <a:off x="6487342" y="5747359"/>
                <a:ext cx="2388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342" y="5747359"/>
                <a:ext cx="238847" cy="369332"/>
              </a:xfrm>
              <a:prstGeom prst="rect">
                <a:avLst/>
              </a:prstGeom>
              <a:blipFill>
                <a:blip r:embed="rId6"/>
                <a:stretch>
                  <a:fillRect l="-28205" r="-3333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34A6008-BCF2-431E-8305-DAAF702EEA7F}"/>
                  </a:ext>
                </a:extLst>
              </p:cNvPr>
              <p:cNvSpPr txBox="1"/>
              <p:nvPr/>
            </p:nvSpPr>
            <p:spPr>
              <a:xfrm>
                <a:off x="4607298" y="5715835"/>
                <a:ext cx="5482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34A6008-BCF2-431E-8305-DAAF702EE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298" y="5715835"/>
                <a:ext cx="54822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7319583" y="5643499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68960" y="3838030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637F07D-C2E2-4640-9C01-4BE645E34E61}"/>
              </a:ext>
            </a:extLst>
          </p:cNvPr>
          <p:cNvCxnSpPr>
            <a:cxnSpLocks/>
          </p:cNvCxnSpPr>
          <p:nvPr/>
        </p:nvCxnSpPr>
        <p:spPr>
          <a:xfrm flipV="1">
            <a:off x="11058600" y="902026"/>
            <a:ext cx="10145" cy="269580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B03CA2A-BB75-4584-97BA-0375F8011465}"/>
              </a:ext>
            </a:extLst>
          </p:cNvPr>
          <p:cNvCxnSpPr>
            <a:cxnSpLocks/>
          </p:cNvCxnSpPr>
          <p:nvPr/>
        </p:nvCxnSpPr>
        <p:spPr>
          <a:xfrm>
            <a:off x="8459582" y="3143728"/>
            <a:ext cx="31568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E51BAE4-D71D-4AC4-B47C-FC858C22BF19}"/>
              </a:ext>
            </a:extLst>
          </p:cNvPr>
          <p:cNvSpPr/>
          <p:nvPr/>
        </p:nvSpPr>
        <p:spPr>
          <a:xfrm>
            <a:off x="8436259" y="1132098"/>
            <a:ext cx="2732398" cy="1991649"/>
          </a:xfrm>
          <a:custGeom>
            <a:avLst/>
            <a:gdLst>
              <a:gd name="connsiteX0" fmla="*/ 0 w 514729"/>
              <a:gd name="connsiteY0" fmla="*/ 0 h 375661"/>
              <a:gd name="connsiteX1" fmla="*/ 254337 w 514729"/>
              <a:gd name="connsiteY1" fmla="*/ 375449 h 375661"/>
              <a:gd name="connsiteX2" fmla="*/ 514729 w 514729"/>
              <a:gd name="connsiteY2" fmla="*/ 42389 h 37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729" h="375661">
                <a:moveTo>
                  <a:pt x="0" y="0"/>
                </a:moveTo>
                <a:cubicBezTo>
                  <a:pt x="84274" y="184192"/>
                  <a:pt x="168549" y="368384"/>
                  <a:pt x="254337" y="375449"/>
                </a:cubicBezTo>
                <a:cubicBezTo>
                  <a:pt x="340125" y="382514"/>
                  <a:pt x="427427" y="212451"/>
                  <a:pt x="514729" y="4238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/>
              <p:nvPr/>
            </p:nvSpPr>
            <p:spPr>
              <a:xfrm>
                <a:off x="9517143" y="3188560"/>
                <a:ext cx="4680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7143" y="3188560"/>
                <a:ext cx="468077" cy="369332"/>
              </a:xfrm>
              <a:prstGeom prst="rect">
                <a:avLst/>
              </a:prstGeom>
              <a:blipFill>
                <a:blip r:embed="rId8"/>
                <a:stretch>
                  <a:fillRect l="-2597" r="-15584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1496819" y="3074609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114549" y="702962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5637F07D-C2E2-4640-9C01-4BE645E34E61}"/>
              </a:ext>
            </a:extLst>
          </p:cNvPr>
          <p:cNvCxnSpPr>
            <a:cxnSpLocks/>
          </p:cNvCxnSpPr>
          <p:nvPr/>
        </p:nvCxnSpPr>
        <p:spPr>
          <a:xfrm flipH="1" flipV="1">
            <a:off x="9523378" y="4099449"/>
            <a:ext cx="10741" cy="270357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B03CA2A-BB75-4584-97BA-0375F8011465}"/>
              </a:ext>
            </a:extLst>
          </p:cNvPr>
          <p:cNvCxnSpPr>
            <a:cxnSpLocks/>
          </p:cNvCxnSpPr>
          <p:nvPr/>
        </p:nvCxnSpPr>
        <p:spPr>
          <a:xfrm>
            <a:off x="8431795" y="5661420"/>
            <a:ext cx="31568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Freeform: Shape 50">
            <a:extLst>
              <a:ext uri="{FF2B5EF4-FFF2-40B4-BE49-F238E27FC236}">
                <a16:creationId xmlns:a16="http://schemas.microsoft.com/office/drawing/2014/main" id="{1E51BAE4-D71D-4AC4-B47C-FC858C22BF19}"/>
              </a:ext>
            </a:extLst>
          </p:cNvPr>
          <p:cNvSpPr/>
          <p:nvPr/>
        </p:nvSpPr>
        <p:spPr>
          <a:xfrm>
            <a:off x="9161439" y="4665595"/>
            <a:ext cx="2135423" cy="1991649"/>
          </a:xfrm>
          <a:custGeom>
            <a:avLst/>
            <a:gdLst>
              <a:gd name="connsiteX0" fmla="*/ 0 w 514729"/>
              <a:gd name="connsiteY0" fmla="*/ 0 h 375661"/>
              <a:gd name="connsiteX1" fmla="*/ 254337 w 514729"/>
              <a:gd name="connsiteY1" fmla="*/ 375449 h 375661"/>
              <a:gd name="connsiteX2" fmla="*/ 514729 w 514729"/>
              <a:gd name="connsiteY2" fmla="*/ 42389 h 37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729" h="375661">
                <a:moveTo>
                  <a:pt x="0" y="0"/>
                </a:moveTo>
                <a:cubicBezTo>
                  <a:pt x="84274" y="184192"/>
                  <a:pt x="168549" y="368384"/>
                  <a:pt x="254337" y="375449"/>
                </a:cubicBezTo>
                <a:cubicBezTo>
                  <a:pt x="340125" y="382514"/>
                  <a:pt x="427427" y="212451"/>
                  <a:pt x="514729" y="42389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/>
              <p:nvPr/>
            </p:nvSpPr>
            <p:spPr>
              <a:xfrm>
                <a:off x="10954679" y="5661419"/>
                <a:ext cx="2388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F8020D7-2842-4127-8BF6-A2C0EAF5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4679" y="5661419"/>
                <a:ext cx="238848" cy="369332"/>
              </a:xfrm>
              <a:prstGeom prst="rect">
                <a:avLst/>
              </a:prstGeom>
              <a:blipFill>
                <a:blip r:embed="rId9"/>
                <a:stretch>
                  <a:fillRect l="-28205" r="-3333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34A6008-BCF2-431E-8305-DAAF702EEA7F}"/>
                  </a:ext>
                </a:extLst>
              </p:cNvPr>
              <p:cNvSpPr txBox="1"/>
              <p:nvPr/>
            </p:nvSpPr>
            <p:spPr>
              <a:xfrm>
                <a:off x="9253594" y="5661420"/>
                <a:ext cx="28052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34A6008-BCF2-431E-8305-DAAF702EE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3594" y="5661420"/>
                <a:ext cx="28052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/>
          <p:cNvSpPr txBox="1"/>
          <p:nvPr/>
        </p:nvSpPr>
        <p:spPr>
          <a:xfrm>
            <a:off x="11535883" y="5549642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612894" y="3804640"/>
            <a:ext cx="39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61374" y="0"/>
            <a:ext cx="11830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What are the possible equations for each graph?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49315" y="698907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61375" y="3721640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B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396928" y="691717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C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355717" y="3820714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D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641330" y="682886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742339" y="3874066"/>
            <a:ext cx="41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F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C22610E-E936-4D16-B870-EF95C7467F61}"/>
              </a:ext>
            </a:extLst>
          </p:cNvPr>
          <p:cNvSpPr txBox="1"/>
          <p:nvPr/>
        </p:nvSpPr>
        <p:spPr>
          <a:xfrm>
            <a:off x="643856" y="691761"/>
            <a:ext cx="2460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(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+ 8)(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+ 2) </a:t>
            </a:r>
          </a:p>
          <a:p>
            <a:pPr algn="ctr"/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+ 10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+ 16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80C7A6D-5D7D-4A78-BF78-58AF5D9F498B}"/>
              </a:ext>
            </a:extLst>
          </p:cNvPr>
          <p:cNvSpPr txBox="1"/>
          <p:nvPr/>
        </p:nvSpPr>
        <p:spPr>
          <a:xfrm>
            <a:off x="1429444" y="3705550"/>
            <a:ext cx="2255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(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- 2)(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- 2) </a:t>
            </a:r>
          </a:p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- 4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+ 4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5C5FB11-7244-40F2-8639-216BFDAB91DE}"/>
              </a:ext>
            </a:extLst>
          </p:cNvPr>
          <p:cNvSpPr txBox="1"/>
          <p:nvPr/>
        </p:nvSpPr>
        <p:spPr>
          <a:xfrm>
            <a:off x="5588637" y="790837"/>
            <a:ext cx="2137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(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- 2)(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- 4) </a:t>
            </a:r>
          </a:p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- 6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+ 8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ADA480-838F-43BA-81A4-A7C9F46A7875}"/>
              </a:ext>
            </a:extLst>
          </p:cNvPr>
          <p:cNvSpPr txBox="1"/>
          <p:nvPr/>
        </p:nvSpPr>
        <p:spPr>
          <a:xfrm>
            <a:off x="5553772" y="3928766"/>
            <a:ext cx="2281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(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+ 1)(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- 3) </a:t>
            </a:r>
          </a:p>
          <a:p>
            <a:pPr algn="ctr"/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- 2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- 3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295383F-73B1-4D7F-AFC0-87C9F3623242}"/>
              </a:ext>
            </a:extLst>
          </p:cNvPr>
          <p:cNvSpPr txBox="1"/>
          <p:nvPr/>
        </p:nvSpPr>
        <p:spPr>
          <a:xfrm>
            <a:off x="8910102" y="762768"/>
            <a:ext cx="213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(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+ 3)(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+ 3) </a:t>
            </a:r>
          </a:p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+ 6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+ 9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252A35E-B0AD-4728-92CB-301E51E65573}"/>
              </a:ext>
            </a:extLst>
          </p:cNvPr>
          <p:cNvSpPr txBox="1"/>
          <p:nvPr/>
        </p:nvSpPr>
        <p:spPr>
          <a:xfrm>
            <a:off x="10054849" y="3874688"/>
            <a:ext cx="1786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(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- 4) </a:t>
            </a:r>
          </a:p>
          <a:p>
            <a:pPr algn="ctr"/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- 4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75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6" grpId="0"/>
      <p:bldP spid="64" grpId="0"/>
      <p:bldP spid="65" grpId="0"/>
      <p:bldP spid="66" grpId="0"/>
      <p:bldP spid="6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578</Words>
  <Application>Microsoft Office PowerPoint</Application>
  <PresentationFormat>Widescreen</PresentationFormat>
  <Paragraphs>123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63</cp:revision>
  <dcterms:created xsi:type="dcterms:W3CDTF">2017-01-08T07:41:50Z</dcterms:created>
  <dcterms:modified xsi:type="dcterms:W3CDTF">2023-10-25T09:32:52Z</dcterms:modified>
</cp:coreProperties>
</file>