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2" r:id="rId7"/>
    <p:sldId id="263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AD708-07D9-45F0-8204-B31F55011561}" v="184" dt="2025-03-03T04:36:49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27AD708-07D9-45F0-8204-B31F55011561}"/>
    <pc:docChg chg="undo custSel addSld delSld modSld">
      <pc:chgData name="Stewart Gale" userId="3647ddd2-6040-41ae-a96d-232c23482af8" providerId="ADAL" clId="{327AD708-07D9-45F0-8204-B31F55011561}" dt="2025-03-03T04:36:49.958" v="388"/>
      <pc:docMkLst>
        <pc:docMk/>
      </pc:docMkLst>
      <pc:sldChg chg="addSp delSp modSp mod modAnim">
        <pc:chgData name="Stewart Gale" userId="3647ddd2-6040-41ae-a96d-232c23482af8" providerId="ADAL" clId="{327AD708-07D9-45F0-8204-B31F55011561}" dt="2025-03-03T04:36:49.958" v="388"/>
        <pc:sldMkLst>
          <pc:docMk/>
          <pc:sldMk cId="1560976367" sldId="256"/>
        </pc:sldMkLst>
        <pc:spChg chg="add mod">
          <ac:chgData name="Stewart Gale" userId="3647ddd2-6040-41ae-a96d-232c23482af8" providerId="ADAL" clId="{327AD708-07D9-45F0-8204-B31F55011561}" dt="2025-03-03T04:28:14.251" v="313" actId="1076"/>
          <ac:spMkLst>
            <pc:docMk/>
            <pc:sldMk cId="1560976367" sldId="256"/>
            <ac:spMk id="12" creationId="{B5290CFB-C059-6577-D512-AA5FD4E8D637}"/>
          </ac:spMkLst>
        </pc:spChg>
        <pc:spChg chg="add mod">
          <ac:chgData name="Stewart Gale" userId="3647ddd2-6040-41ae-a96d-232c23482af8" providerId="ADAL" clId="{327AD708-07D9-45F0-8204-B31F55011561}" dt="2025-03-03T04:28:29.016" v="323" actId="20577"/>
          <ac:spMkLst>
            <pc:docMk/>
            <pc:sldMk cId="1560976367" sldId="256"/>
            <ac:spMk id="13" creationId="{9006FC46-D389-9E43-6001-E010E31B4378}"/>
          </ac:spMkLst>
        </pc:spChg>
        <pc:spChg chg="add mod">
          <ac:chgData name="Stewart Gale" userId="3647ddd2-6040-41ae-a96d-232c23482af8" providerId="ADAL" clId="{327AD708-07D9-45F0-8204-B31F55011561}" dt="2025-03-03T04:28:47.579" v="340" actId="1076"/>
          <ac:spMkLst>
            <pc:docMk/>
            <pc:sldMk cId="1560976367" sldId="256"/>
            <ac:spMk id="14" creationId="{C5881BD6-ACF4-F24E-50B3-10E35EFA50C8}"/>
          </ac:spMkLst>
        </pc:spChg>
        <pc:spChg chg="add mod">
          <ac:chgData name="Stewart Gale" userId="3647ddd2-6040-41ae-a96d-232c23482af8" providerId="ADAL" clId="{327AD708-07D9-45F0-8204-B31F55011561}" dt="2025-03-03T04:28:58.597" v="349" actId="14100"/>
          <ac:spMkLst>
            <pc:docMk/>
            <pc:sldMk cId="1560976367" sldId="256"/>
            <ac:spMk id="15" creationId="{BDC157EA-50ED-10BD-51A6-9A032AB03CF0}"/>
          </ac:spMkLst>
        </pc:spChg>
        <pc:spChg chg="add mod">
          <ac:chgData name="Stewart Gale" userId="3647ddd2-6040-41ae-a96d-232c23482af8" providerId="ADAL" clId="{327AD708-07D9-45F0-8204-B31F55011561}" dt="2025-03-03T04:29:11.204" v="362" actId="20577"/>
          <ac:spMkLst>
            <pc:docMk/>
            <pc:sldMk cId="1560976367" sldId="256"/>
            <ac:spMk id="16" creationId="{6DA592FB-7B08-3966-6BC6-F5DC643D7DC6}"/>
          </ac:spMkLst>
        </pc:spChg>
        <pc:spChg chg="add mod">
          <ac:chgData name="Stewart Gale" userId="3647ddd2-6040-41ae-a96d-232c23482af8" providerId="ADAL" clId="{327AD708-07D9-45F0-8204-B31F55011561}" dt="2025-03-03T04:36:19.012" v="374" actId="20577"/>
          <ac:spMkLst>
            <pc:docMk/>
            <pc:sldMk cId="1560976367" sldId="256"/>
            <ac:spMk id="17" creationId="{8131381E-9838-107B-32C0-6D0156E5A588}"/>
          </ac:spMkLst>
        </pc:spChg>
        <pc:spChg chg="add mod">
          <ac:chgData name="Stewart Gale" userId="3647ddd2-6040-41ae-a96d-232c23482af8" providerId="ADAL" clId="{327AD708-07D9-45F0-8204-B31F55011561}" dt="2025-03-03T04:36:34.128" v="386" actId="20577"/>
          <ac:spMkLst>
            <pc:docMk/>
            <pc:sldMk cId="1560976367" sldId="256"/>
            <ac:spMk id="18" creationId="{69469C9A-8964-3618-D845-1D9ECB0A523F}"/>
          </ac:spMkLst>
        </pc:spChg>
        <pc:grpChg chg="del">
          <ac:chgData name="Stewart Gale" userId="3647ddd2-6040-41ae-a96d-232c23482af8" providerId="ADAL" clId="{327AD708-07D9-45F0-8204-B31F55011561}" dt="2025-03-03T04:15:57.274" v="215" actId="478"/>
          <ac:grpSpMkLst>
            <pc:docMk/>
            <pc:sldMk cId="1560976367" sldId="256"/>
            <ac:grpSpMk id="3" creationId="{06C7EB3D-63F2-FDFB-CD64-1FCB0CB9F53F}"/>
          </ac:grpSpMkLst>
        </pc:grpChg>
        <pc:picChg chg="del topLvl">
          <ac:chgData name="Stewart Gale" userId="3647ddd2-6040-41ae-a96d-232c23482af8" providerId="ADAL" clId="{327AD708-07D9-45F0-8204-B31F55011561}" dt="2025-03-03T04:16:10.302" v="220" actId="478"/>
          <ac:picMkLst>
            <pc:docMk/>
            <pc:sldMk cId="1560976367" sldId="256"/>
            <ac:picMk id="2" creationId="{3663D372-3DC1-4517-A9D5-749415AE4639}"/>
          </ac:picMkLst>
        </pc:picChg>
        <pc:picChg chg="add mod modCrop">
          <ac:chgData name="Stewart Gale" userId="3647ddd2-6040-41ae-a96d-232c23482af8" providerId="ADAL" clId="{327AD708-07D9-45F0-8204-B31F55011561}" dt="2025-03-03T04:23:51.353" v="295" actId="1076"/>
          <ac:picMkLst>
            <pc:docMk/>
            <pc:sldMk cId="1560976367" sldId="256"/>
            <ac:picMk id="4" creationId="{10DD4BB9-8AA5-715A-7D21-548FE3E4B2BC}"/>
          </ac:picMkLst>
        </pc:picChg>
        <pc:picChg chg="mod modCrop">
          <ac:chgData name="Stewart Gale" userId="3647ddd2-6040-41ae-a96d-232c23482af8" providerId="ADAL" clId="{327AD708-07D9-45F0-8204-B31F55011561}" dt="2025-03-03T04:23:51.353" v="295" actId="1076"/>
          <ac:picMkLst>
            <pc:docMk/>
            <pc:sldMk cId="1560976367" sldId="256"/>
            <ac:picMk id="5" creationId="{00000000-0000-0000-0000-000000000000}"/>
          </ac:picMkLst>
        </pc:picChg>
        <pc:picChg chg="mod modCrop">
          <ac:chgData name="Stewart Gale" userId="3647ddd2-6040-41ae-a96d-232c23482af8" providerId="ADAL" clId="{327AD708-07D9-45F0-8204-B31F55011561}" dt="2025-03-03T04:23:51.353" v="295" actId="1076"/>
          <ac:picMkLst>
            <pc:docMk/>
            <pc:sldMk cId="1560976367" sldId="256"/>
            <ac:picMk id="6" creationId="{00000000-0000-0000-0000-000000000000}"/>
          </ac:picMkLst>
        </pc:picChg>
        <pc:picChg chg="mod modCrop">
          <ac:chgData name="Stewart Gale" userId="3647ddd2-6040-41ae-a96d-232c23482af8" providerId="ADAL" clId="{327AD708-07D9-45F0-8204-B31F55011561}" dt="2025-03-03T04:23:51.353" v="295" actId="1076"/>
          <ac:picMkLst>
            <pc:docMk/>
            <pc:sldMk cId="1560976367" sldId="256"/>
            <ac:picMk id="7" creationId="{00000000-0000-0000-0000-000000000000}"/>
          </ac:picMkLst>
        </pc:picChg>
        <pc:picChg chg="del topLvl">
          <ac:chgData name="Stewart Gale" userId="3647ddd2-6040-41ae-a96d-232c23482af8" providerId="ADAL" clId="{327AD708-07D9-45F0-8204-B31F55011561}" dt="2025-03-03T04:15:57.274" v="215" actId="478"/>
          <ac:picMkLst>
            <pc:docMk/>
            <pc:sldMk cId="1560976367" sldId="256"/>
            <ac:picMk id="8" creationId="{00000000-0000-0000-0000-000000000000}"/>
          </ac:picMkLst>
        </pc:picChg>
        <pc:picChg chg="add mod modCrop">
          <ac:chgData name="Stewart Gale" userId="3647ddd2-6040-41ae-a96d-232c23482af8" providerId="ADAL" clId="{327AD708-07D9-45F0-8204-B31F55011561}" dt="2025-03-03T04:23:53.915" v="296" actId="1076"/>
          <ac:picMkLst>
            <pc:docMk/>
            <pc:sldMk cId="1560976367" sldId="256"/>
            <ac:picMk id="9" creationId="{CB21A8E6-F3E7-4C92-622F-133A36EE537E}"/>
          </ac:picMkLst>
        </pc:picChg>
        <pc:picChg chg="add mod modCrop">
          <ac:chgData name="Stewart Gale" userId="3647ddd2-6040-41ae-a96d-232c23482af8" providerId="ADAL" clId="{327AD708-07D9-45F0-8204-B31F55011561}" dt="2025-03-03T04:23:51.353" v="295" actId="1076"/>
          <ac:picMkLst>
            <pc:docMk/>
            <pc:sldMk cId="1560976367" sldId="256"/>
            <ac:picMk id="10" creationId="{3F2DAF52-001E-CCC1-CCA2-FE0EDE857DEA}"/>
          </ac:picMkLst>
        </pc:picChg>
        <pc:picChg chg="add mod modCrop">
          <ac:chgData name="Stewart Gale" userId="3647ddd2-6040-41ae-a96d-232c23482af8" providerId="ADAL" clId="{327AD708-07D9-45F0-8204-B31F55011561}" dt="2025-03-03T04:23:51.353" v="295" actId="1076"/>
          <ac:picMkLst>
            <pc:docMk/>
            <pc:sldMk cId="1560976367" sldId="256"/>
            <ac:picMk id="11" creationId="{6C0EEA9D-3699-75F3-5AAE-CD93F0AABAB4}"/>
          </ac:picMkLst>
        </pc:picChg>
      </pc:sldChg>
      <pc:sldChg chg="addSp delSp modSp mod">
        <pc:chgData name="Stewart Gale" userId="3647ddd2-6040-41ae-a96d-232c23482af8" providerId="ADAL" clId="{327AD708-07D9-45F0-8204-B31F55011561}" dt="2023-03-01T07:23:06.109" v="197" actId="1076"/>
        <pc:sldMkLst>
          <pc:docMk/>
          <pc:sldMk cId="670063480" sldId="257"/>
        </pc:sldMkLst>
      </pc:sldChg>
      <pc:sldChg chg="modSp mod">
        <pc:chgData name="Stewart Gale" userId="3647ddd2-6040-41ae-a96d-232c23482af8" providerId="ADAL" clId="{327AD708-07D9-45F0-8204-B31F55011561}" dt="2023-03-01T05:04:33.303" v="17" actId="1076"/>
        <pc:sldMkLst>
          <pc:docMk/>
          <pc:sldMk cId="2220496776" sldId="258"/>
        </pc:sldMkLst>
      </pc:sldChg>
      <pc:sldChg chg="delSp modSp mod delAnim modAnim">
        <pc:chgData name="Stewart Gale" userId="3647ddd2-6040-41ae-a96d-232c23482af8" providerId="ADAL" clId="{327AD708-07D9-45F0-8204-B31F55011561}" dt="2023-03-01T05:18:47.671" v="120" actId="1076"/>
        <pc:sldMkLst>
          <pc:docMk/>
          <pc:sldMk cId="175735977" sldId="259"/>
        </pc:sldMkLst>
      </pc:sldChg>
      <pc:sldChg chg="delSp modSp mod delAnim modAnim">
        <pc:chgData name="Stewart Gale" userId="3647ddd2-6040-41ae-a96d-232c23482af8" providerId="ADAL" clId="{327AD708-07D9-45F0-8204-B31F55011561}" dt="2023-03-01T05:24:09.641" v="184"/>
        <pc:sldMkLst>
          <pc:docMk/>
          <pc:sldMk cId="3452197079" sldId="260"/>
        </pc:sldMkLst>
      </pc:sldChg>
      <pc:sldChg chg="add del">
        <pc:chgData name="Stewart Gale" userId="3647ddd2-6040-41ae-a96d-232c23482af8" providerId="ADAL" clId="{327AD708-07D9-45F0-8204-B31F55011561}" dt="2023-03-01T05:24:11.729" v="185" actId="47"/>
        <pc:sldMkLst>
          <pc:docMk/>
          <pc:sldMk cId="3929512630" sldId="261"/>
        </pc:sldMkLst>
      </pc:sldChg>
      <pc:sldChg chg="addSp delSp modSp add mod delAnim">
        <pc:chgData name="Stewart Gale" userId="3647ddd2-6040-41ae-a96d-232c23482af8" providerId="ADAL" clId="{327AD708-07D9-45F0-8204-B31F55011561}" dt="2023-03-01T07:24:02.291" v="211" actId="164"/>
        <pc:sldMkLst>
          <pc:docMk/>
          <pc:sldMk cId="1627715926" sldId="262"/>
        </pc:sldMkLst>
      </pc:sldChg>
      <pc:sldChg chg="addSp delSp modSp add mod delAnim modAnim">
        <pc:chgData name="Stewart Gale" userId="3647ddd2-6040-41ae-a96d-232c23482af8" providerId="ADAL" clId="{327AD708-07D9-45F0-8204-B31F55011561}" dt="2023-03-01T05:23:28.269" v="183" actId="1076"/>
        <pc:sldMkLst>
          <pc:docMk/>
          <pc:sldMk cId="378516928" sldId="263"/>
        </pc:sldMkLst>
      </pc:sldChg>
      <pc:sldChg chg="add">
        <pc:chgData name="Stewart Gale" userId="3647ddd2-6040-41ae-a96d-232c23482af8" providerId="ADAL" clId="{327AD708-07D9-45F0-8204-B31F55011561}" dt="2025-03-03T04:15:33.587" v="212"/>
        <pc:sldMkLst>
          <pc:docMk/>
          <pc:sldMk cId="48158575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06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22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7098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153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64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595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319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540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13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70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6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A74BD-17F2-47CD-A45E-FEA101C935D3}" type="datetimeFigureOut">
              <a:rPr lang="en-GB" smtClean="0"/>
              <a:t>03/03/2025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95EDD-50D8-44B6-A2E9-094644FA9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42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1754" t="23751" r="13626" b="40971"/>
          <a:stretch/>
        </p:blipFill>
        <p:spPr>
          <a:xfrm>
            <a:off x="4079591" y="128453"/>
            <a:ext cx="3724791" cy="23723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8714" t="44838" r="60887" b="23114"/>
          <a:stretch/>
        </p:blipFill>
        <p:spPr>
          <a:xfrm>
            <a:off x="354800" y="127994"/>
            <a:ext cx="3724790" cy="22220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53626" t="31549" r="13750" b="31239"/>
          <a:stretch/>
        </p:blipFill>
        <p:spPr>
          <a:xfrm>
            <a:off x="408383" y="2349606"/>
            <a:ext cx="3671208" cy="23187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DD4BB9-8AA5-715A-7D21-548FE3E4B2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59" t="43447" r="27723" b="13015"/>
          <a:stretch/>
        </p:blipFill>
        <p:spPr>
          <a:xfrm>
            <a:off x="4240689" y="2446266"/>
            <a:ext cx="3513424" cy="21254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21A8E6-F3E7-4C92-622F-133A36EE53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6812" r="2089" b="11025"/>
          <a:stretch/>
        </p:blipFill>
        <p:spPr>
          <a:xfrm>
            <a:off x="4188592" y="4668384"/>
            <a:ext cx="3671208" cy="2132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2DAF52-001E-CCC1-CCA2-FE0EDE857DE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513" t="29545" r="18086" b="13808"/>
          <a:stretch/>
        </p:blipFill>
        <p:spPr>
          <a:xfrm>
            <a:off x="7926376" y="189250"/>
            <a:ext cx="3567007" cy="21495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0EEA9D-3699-75F3-5AAE-CD93F0AABAB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045" t="33034" r="10959" b="11941"/>
          <a:stretch/>
        </p:blipFill>
        <p:spPr>
          <a:xfrm>
            <a:off x="7981792" y="2383348"/>
            <a:ext cx="3567007" cy="21495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290CFB-C059-6577-D512-AA5FD4E8D637}"/>
              </a:ext>
            </a:extLst>
          </p:cNvPr>
          <p:cNvSpPr txBox="1"/>
          <p:nvPr/>
        </p:nvSpPr>
        <p:spPr>
          <a:xfrm>
            <a:off x="1030778" y="443346"/>
            <a:ext cx="2504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Columbia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06FC46-D389-9E43-6001-E010E31B4378}"/>
              </a:ext>
            </a:extLst>
          </p:cNvPr>
          <p:cNvSpPr txBox="1"/>
          <p:nvPr/>
        </p:nvSpPr>
        <p:spPr>
          <a:xfrm>
            <a:off x="4689535" y="1643149"/>
            <a:ext cx="2504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Germany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881BD6-ACF4-F24E-50B3-10E35EFA50C8}"/>
              </a:ext>
            </a:extLst>
          </p:cNvPr>
          <p:cNvSpPr txBox="1"/>
          <p:nvPr/>
        </p:nvSpPr>
        <p:spPr>
          <a:xfrm>
            <a:off x="1046381" y="2665417"/>
            <a:ext cx="2504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Madagascar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C157EA-50ED-10BD-51A6-9A032AB03CF0}"/>
              </a:ext>
            </a:extLst>
          </p:cNvPr>
          <p:cNvSpPr txBox="1"/>
          <p:nvPr/>
        </p:nvSpPr>
        <p:spPr>
          <a:xfrm>
            <a:off x="4683889" y="2938238"/>
            <a:ext cx="2775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Sweden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A592FB-7B08-3966-6BC6-F5DC643D7DC6}"/>
              </a:ext>
            </a:extLst>
          </p:cNvPr>
          <p:cNvSpPr txBox="1"/>
          <p:nvPr/>
        </p:nvSpPr>
        <p:spPr>
          <a:xfrm>
            <a:off x="4956133" y="5411533"/>
            <a:ext cx="2504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U.A.E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31381E-9838-107B-32C0-6D0156E5A588}"/>
              </a:ext>
            </a:extLst>
          </p:cNvPr>
          <p:cNvSpPr txBox="1"/>
          <p:nvPr/>
        </p:nvSpPr>
        <p:spPr>
          <a:xfrm>
            <a:off x="8773401" y="3689154"/>
            <a:ext cx="2775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East Timor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469C9A-8964-3618-D845-1D9ECB0A523F}"/>
              </a:ext>
            </a:extLst>
          </p:cNvPr>
          <p:cNvSpPr txBox="1"/>
          <p:nvPr/>
        </p:nvSpPr>
        <p:spPr>
          <a:xfrm>
            <a:off x="8554849" y="292020"/>
            <a:ext cx="2775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Czech Rep </a:t>
            </a:r>
          </a:p>
        </p:txBody>
      </p:sp>
    </p:spTree>
    <p:extLst>
      <p:ext uri="{BB962C8B-B14F-4D97-AF65-F5344CB8AC3E}">
        <p14:creationId xmlns:p14="http://schemas.microsoft.com/office/powerpoint/2010/main" val="156097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F9BD6-579D-8BA1-BDA2-6BBE2C7D0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0B85B9-F622-6439-EB5A-ABF018B1D0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54" t="9251" r="8363" b="40971"/>
          <a:stretch/>
        </p:blipFill>
        <p:spPr>
          <a:xfrm>
            <a:off x="1142169" y="238513"/>
            <a:ext cx="3657600" cy="2853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3CF41C-B314-ABB6-840E-98C260F240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14" t="31521" r="54327" b="15521"/>
          <a:stretch/>
        </p:blipFill>
        <p:spPr>
          <a:xfrm>
            <a:off x="7697372" y="99100"/>
            <a:ext cx="3497179" cy="31319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C9E8E7-B4C7-EE15-43F7-4F77EC9982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626" t="16549" r="7076" b="31239"/>
          <a:stretch/>
        </p:blipFill>
        <p:spPr>
          <a:xfrm>
            <a:off x="1142169" y="3429000"/>
            <a:ext cx="3723288" cy="309165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78EC437-FD9A-276B-C5C1-484DC58AB215}"/>
              </a:ext>
            </a:extLst>
          </p:cNvPr>
          <p:cNvGrpSpPr/>
          <p:nvPr/>
        </p:nvGrpSpPr>
        <p:grpSpPr>
          <a:xfrm>
            <a:off x="7535234" y="3310562"/>
            <a:ext cx="3659317" cy="3328531"/>
            <a:chOff x="7535234" y="3310562"/>
            <a:chExt cx="3659317" cy="332853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A9C6C27-2D8E-915A-3F0D-33A937DC80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0351" t="25345" r="8245" b="14398"/>
            <a:stretch/>
          </p:blipFill>
          <p:spPr>
            <a:xfrm>
              <a:off x="7535234" y="3310562"/>
              <a:ext cx="3659317" cy="3328531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AC4AA81-9A96-B974-EC0A-84E8990A3B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7691" t="63841" r="87" b="12493"/>
            <a:stretch/>
          </p:blipFill>
          <p:spPr>
            <a:xfrm>
              <a:off x="10754724" y="4411926"/>
              <a:ext cx="439827" cy="773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158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642" t="22642" r="52840" b="25210"/>
          <a:stretch/>
        </p:blipFill>
        <p:spPr>
          <a:xfrm>
            <a:off x="7431580" y="159175"/>
            <a:ext cx="3691467" cy="31235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3333" t="11185" r="6173" b="38049"/>
          <a:stretch/>
        </p:blipFill>
        <p:spPr>
          <a:xfrm>
            <a:off x="792793" y="3684878"/>
            <a:ext cx="3846016" cy="30134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30247" t="15333" r="22840" b="16716"/>
          <a:stretch/>
        </p:blipFill>
        <p:spPr>
          <a:xfrm>
            <a:off x="7511529" y="3575277"/>
            <a:ext cx="3709423" cy="33580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2EBEBC0-2238-FD46-EE07-F44A7D6476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521" t="27217" r="9765" b="16269"/>
          <a:stretch/>
        </p:blipFill>
        <p:spPr>
          <a:xfrm>
            <a:off x="703811" y="84448"/>
            <a:ext cx="3826042" cy="349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63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4094" y="2137602"/>
            <a:ext cx="83238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20496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1754" t="9251" r="8363" b="40971"/>
          <a:stretch/>
        </p:blipFill>
        <p:spPr>
          <a:xfrm>
            <a:off x="353710" y="464861"/>
            <a:ext cx="5400149" cy="42124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8714" t="31521" r="54327" b="15521"/>
          <a:stretch/>
        </p:blipFill>
        <p:spPr>
          <a:xfrm>
            <a:off x="6488018" y="464861"/>
            <a:ext cx="5163299" cy="462409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59053" y="5019105"/>
            <a:ext cx="3908442" cy="5577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Each colour = 45cm</a:t>
            </a:r>
            <a:r>
              <a:rPr lang="en-GB" sz="28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49093" y="5093267"/>
            <a:ext cx="3196709" cy="1548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Yellow = 108cm</a:t>
            </a:r>
            <a:r>
              <a:rPr lang="en-GB" sz="28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Red = 54cm</a:t>
            </a:r>
            <a:r>
              <a:rPr lang="en-GB" sz="28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Blue = 54cm</a:t>
            </a:r>
            <a:r>
              <a:rPr lang="en-GB" sz="28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3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3626" t="16549" r="7076" b="31239"/>
          <a:stretch/>
        </p:blipFill>
        <p:spPr>
          <a:xfrm>
            <a:off x="219892" y="426069"/>
            <a:ext cx="5327468" cy="44236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8067" y="5215052"/>
            <a:ext cx="3752951" cy="5577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Each colour = 32cm</a:t>
            </a:r>
            <a:r>
              <a:rPr lang="en-GB" sz="28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44998" y="5493911"/>
            <a:ext cx="319991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Blue = 112cm</a:t>
            </a:r>
            <a:r>
              <a:rPr lang="en-GB" sz="32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Yellow = 48cm</a:t>
            </a:r>
            <a:r>
              <a:rPr lang="en-GB" sz="32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477B1E-2567-F35A-056F-D01BAA4E623D}"/>
              </a:ext>
            </a:extLst>
          </p:cNvPr>
          <p:cNvGrpSpPr/>
          <p:nvPr/>
        </p:nvGrpSpPr>
        <p:grpSpPr>
          <a:xfrm>
            <a:off x="6223845" y="368025"/>
            <a:ext cx="5442223" cy="4950271"/>
            <a:chOff x="6223845" y="368025"/>
            <a:chExt cx="5442223" cy="495027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l="50351" t="25345" r="8245" b="14398"/>
            <a:stretch/>
          </p:blipFill>
          <p:spPr>
            <a:xfrm>
              <a:off x="6223845" y="368025"/>
              <a:ext cx="5442223" cy="4950271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2AC3025-DBF2-0F00-39B2-6723B23AAE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7691" t="63841" r="87" b="12493"/>
            <a:stretch/>
          </p:blipFill>
          <p:spPr>
            <a:xfrm>
              <a:off x="11053982" y="2042403"/>
              <a:ext cx="559035" cy="9834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771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51521" t="27217" r="9765" b="16269"/>
          <a:stretch/>
        </p:blipFill>
        <p:spPr>
          <a:xfrm>
            <a:off x="426718" y="402544"/>
            <a:ext cx="4749339" cy="433323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46964" y="5265535"/>
            <a:ext cx="4235455" cy="5577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Red Area = 4cm x 9cm</a:t>
            </a:r>
            <a:endParaRPr lang="en-GB" sz="2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64CD99-8834-8C8E-212C-0CBB17705D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2" t="22642" r="52840" b="25210"/>
          <a:stretch/>
        </p:blipFill>
        <p:spPr>
          <a:xfrm>
            <a:off x="6096000" y="330971"/>
            <a:ext cx="5527344" cy="467698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E8B26BB-2980-FE00-EA91-BC3F6F15B4F9}"/>
              </a:ext>
            </a:extLst>
          </p:cNvPr>
          <p:cNvSpPr/>
          <p:nvPr/>
        </p:nvSpPr>
        <p:spPr>
          <a:xfrm>
            <a:off x="7209383" y="5007954"/>
            <a:ext cx="3190297" cy="17568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3723640" algn="l"/>
              </a:tabLst>
            </a:pP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Blue = 40cm</a:t>
            </a:r>
            <a:r>
              <a:rPr lang="en-GB" sz="32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3723640" algn="l"/>
              </a:tabLst>
            </a:pP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Red = 60cm</a:t>
            </a:r>
            <a:r>
              <a:rPr lang="en-GB" sz="32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3723640" algn="l"/>
              </a:tabLst>
            </a:pP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White = 60cm</a:t>
            </a:r>
            <a:r>
              <a:rPr lang="en-GB" sz="32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1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3333" t="11185" r="6173" b="38049"/>
          <a:stretch/>
        </p:blipFill>
        <p:spPr>
          <a:xfrm>
            <a:off x="393783" y="481708"/>
            <a:ext cx="5003948" cy="39207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0247" t="15333" r="22840" b="16716"/>
          <a:stretch/>
        </p:blipFill>
        <p:spPr>
          <a:xfrm>
            <a:off x="6857596" y="415206"/>
            <a:ext cx="4663844" cy="422200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332471" y="4678046"/>
            <a:ext cx="3126571" cy="1756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3723640" algn="l"/>
              </a:tabLst>
            </a:pP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Black = 8cm</a:t>
            </a:r>
            <a:r>
              <a:rPr lang="en-GB" sz="32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5000"/>
              </a:lnSpc>
              <a:tabLst>
                <a:tab pos="3723640" algn="l"/>
              </a:tabLst>
            </a:pP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Yellow = 6cm</a:t>
            </a:r>
            <a:r>
              <a:rPr lang="en-GB" sz="32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5000"/>
              </a:lnSpc>
              <a:tabLst>
                <a:tab pos="3723640" algn="l"/>
              </a:tabLst>
            </a:pP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Red = 54cm</a:t>
            </a:r>
            <a:r>
              <a:rPr lang="en-GB" sz="32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04118" y="5321786"/>
            <a:ext cx="4617817" cy="624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tabLst>
                <a:tab pos="3723640" algn="l"/>
              </a:tabLst>
            </a:pP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Height of blue = 9cm</a:t>
            </a:r>
            <a:endParaRPr lang="en-GB" sz="3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19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67</Words>
  <Application>Microsoft Office PowerPoint</Application>
  <PresentationFormat>Widescreen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2017-04-25T09:38:07Z</dcterms:created>
  <dcterms:modified xsi:type="dcterms:W3CDTF">2025-03-03T04:36:56Z</dcterms:modified>
</cp:coreProperties>
</file>