
<file path=[Content_Types].xml><?xml version="1.0" encoding="utf-8"?>
<Types xmlns="http://schemas.openxmlformats.org/package/2006/content-types">
  <Default Extension="bin" ContentType="application/vnd.ms-office.activeX"/>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notesSlides/notesSlide1.xml" ContentType="application/vnd.openxmlformats-officedocument.presentationml.notesSlide+xml"/>
  <Override PartName="/ppt/activeX/activeX2.xml" ContentType="application/vnd.ms-office.activeX+xml"/>
  <Override PartName="/ppt/notesSlides/notesSlide2.xml" ContentType="application/vnd.openxmlformats-officedocument.presentationml.notesSlide+xml"/>
  <Override PartName="/ppt/activeX/activeX3.xml" ContentType="application/vnd.ms-office.activeX+xml"/>
  <Override PartName="/ppt/notesSlides/notesSlide3.xml" ContentType="application/vnd.openxmlformats-officedocument.presentationml.notesSlide+xml"/>
  <Override PartName="/ppt/activeX/activeX4.xml" ContentType="application/vnd.ms-office.activeX+xml"/>
  <Override PartName="/ppt/notesSlides/notesSlide4.xml" ContentType="application/vnd.openxmlformats-officedocument.presentationml.notesSlide+xml"/>
  <Override PartName="/ppt/activeX/activeX5.xml" ContentType="application/vnd.ms-office.activeX+xml"/>
  <Override PartName="/ppt/notesSlides/notesSlide5.xml" ContentType="application/vnd.openxmlformats-officedocument.presentationml.notesSlide+xml"/>
  <Override PartName="/ppt/activeX/activeX6.xml" ContentType="application/vnd.ms-office.activeX+xml"/>
  <Override PartName="/ppt/notesSlides/notesSlide6.xml" ContentType="application/vnd.openxmlformats-officedocument.presentationml.notesSlide+xml"/>
  <Override PartName="/ppt/activeX/activeX7.xml" ContentType="application/vnd.ms-office.activeX+xml"/>
  <Override PartName="/ppt/notesSlides/notesSlide7.xml" ContentType="application/vnd.openxmlformats-officedocument.presentationml.notesSlide+xml"/>
  <Override PartName="/ppt/activeX/activeX8.xml" ContentType="application/vnd.ms-office.activeX+xml"/>
  <Override PartName="/ppt/notesSlides/notesSlide8.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Override PartName="/ppt/embeddings/oleObject11.bin" ContentType="application/vnd.openxmlformats-officedocument.oleObject"/>
  <Override PartName="/ppt/embeddings/oleObject12.bin" ContentType="application/vnd.openxmlformats-officedocument.oleObject"/>
  <Override PartName="/ppt/embeddings/oleObject13.bin" ContentType="application/vnd.openxmlformats-officedocument.oleObject"/>
  <Override PartName="/ppt/embeddings/oleObject14.bin" ContentType="application/vnd.openxmlformats-officedocument.oleObject"/>
  <Override PartName="/ppt/embeddings/oleObject15.bin" ContentType="application/vnd.openxmlformats-officedocument.oleObject"/>
  <Override PartName="/ppt/embeddings/oleObject16.bin" ContentType="application/vnd.openxmlformats-officedocument.oleObject"/>
  <Override PartName="/ppt/embeddings/oleObject17.bin" ContentType="application/vnd.openxmlformats-officedocument.oleObject"/>
  <Override PartName="/ppt/embeddings/oleObject18.bin" ContentType="application/vnd.openxmlformats-officedocument.oleObject"/>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89" r:id="rId2"/>
    <p:sldId id="288" r:id="rId3"/>
    <p:sldId id="256" r:id="rId4"/>
    <p:sldId id="275" r:id="rId5"/>
    <p:sldId id="274" r:id="rId6"/>
    <p:sldId id="297" r:id="rId7"/>
    <p:sldId id="298" r:id="rId8"/>
    <p:sldId id="259" r:id="rId9"/>
    <p:sldId id="260" r:id="rId10"/>
    <p:sldId id="261" r:id="rId11"/>
    <p:sldId id="262" r:id="rId12"/>
    <p:sldId id="263" r:id="rId13"/>
    <p:sldId id="264" r:id="rId14"/>
    <p:sldId id="265" r:id="rId15"/>
    <p:sldId id="266" r:id="rId16"/>
    <p:sldId id="276" r:id="rId17"/>
    <p:sldId id="278" r:id="rId18"/>
    <p:sldId id="279" r:id="rId19"/>
    <p:sldId id="280" r:id="rId20"/>
    <p:sldId id="281" r:id="rId21"/>
    <p:sldId id="282" r:id="rId22"/>
    <p:sldId id="283" r:id="rId23"/>
    <p:sldId id="284" r:id="rId24"/>
    <p:sldId id="285" r:id="rId25"/>
    <p:sldId id="286" r:id="rId26"/>
    <p:sldId id="287" r:id="rId27"/>
    <p:sldId id="269" r:id="rId28"/>
    <p:sldId id="268" r:id="rId29"/>
    <p:sldId id="258" r:id="rId30"/>
    <p:sldId id="290" r:id="rId31"/>
    <p:sldId id="257" r:id="rId32"/>
    <p:sldId id="291" r:id="rId33"/>
    <p:sldId id="292" r:id="rId34"/>
    <p:sldId id="293" r:id="rId35"/>
    <p:sldId id="294" r:id="rId36"/>
    <p:sldId id="295" r:id="rId37"/>
    <p:sldId id="296" r:id="rId38"/>
    <p:sldId id="277" r:id="rId3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00FF"/>
    <a:srgbClr val="0000FF"/>
    <a:srgbClr val="C09200"/>
    <a:srgbClr val="CFAFE7"/>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747" autoAdjust="0"/>
    <p:restoredTop sz="95501" autoAdjust="0"/>
  </p:normalViewPr>
  <p:slideViewPr>
    <p:cSldViewPr snapToGrid="0">
      <p:cViewPr varScale="1">
        <p:scale>
          <a:sx n="80" d="100"/>
          <a:sy n="80" d="100"/>
        </p:scale>
        <p:origin x="54"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wart Gale" userId="3647ddd2-6040-41ae-a96d-232c23482af8" providerId="ADAL" clId="{F0705395-EB97-4BB4-91EC-77659E7A71F3}"/>
    <pc:docChg chg="modSld">
      <pc:chgData name="Stewart Gale" userId="3647ddd2-6040-41ae-a96d-232c23482af8" providerId="ADAL" clId="{F0705395-EB97-4BB4-91EC-77659E7A71F3}" dt="2023-06-22T08:29:43.670" v="7" actId="1076"/>
      <pc:docMkLst>
        <pc:docMk/>
      </pc:docMkLst>
      <pc:sldChg chg="modSp mod">
        <pc:chgData name="Stewart Gale" userId="3647ddd2-6040-41ae-a96d-232c23482af8" providerId="ADAL" clId="{F0705395-EB97-4BB4-91EC-77659E7A71F3}" dt="2023-06-22T08:29:43.670" v="7" actId="1076"/>
        <pc:sldMkLst>
          <pc:docMk/>
          <pc:sldMk cId="2370164274" sldId="289"/>
        </pc:sldMkLst>
        <pc:spChg chg="mod">
          <ac:chgData name="Stewart Gale" userId="3647ddd2-6040-41ae-a96d-232c23482af8" providerId="ADAL" clId="{F0705395-EB97-4BB4-91EC-77659E7A71F3}" dt="2023-06-22T08:29:43.670" v="7" actId="1076"/>
          <ac:spMkLst>
            <pc:docMk/>
            <pc:sldMk cId="2370164274" sldId="289"/>
            <ac:spMk id="4" creationId="{00000000-0000-0000-0000-000000000000}"/>
          </ac:spMkLst>
        </pc:spChg>
      </pc:sldChg>
    </pc:docChg>
  </pc:docChgLst>
  <pc:docChgLst>
    <pc:chgData name="Stewart Gale" userId="3647ddd2-6040-41ae-a96d-232c23482af8" providerId="ADAL" clId="{C29FD1E4-9691-460D-9EC5-EA518430B933}"/>
    <pc:docChg chg="undo custSel addSld modSld sldOrd">
      <pc:chgData name="Stewart Gale" userId="3647ddd2-6040-41ae-a96d-232c23482af8" providerId="ADAL" clId="{C29FD1E4-9691-460D-9EC5-EA518430B933}" dt="2022-01-26T11:17:33.761" v="230" actId="1076"/>
      <pc:docMkLst>
        <pc:docMk/>
      </pc:docMkLst>
      <pc:sldChg chg="delSp modSp mod">
        <pc:chgData name="Stewart Gale" userId="3647ddd2-6040-41ae-a96d-232c23482af8" providerId="ADAL" clId="{C29FD1E4-9691-460D-9EC5-EA518430B933}" dt="2022-01-26T10:48:25.171" v="105" actId="20577"/>
        <pc:sldMkLst>
          <pc:docMk/>
          <pc:sldMk cId="3777488049" sldId="256"/>
        </pc:sldMkLst>
        <pc:spChg chg="del">
          <ac:chgData name="Stewart Gale" userId="3647ddd2-6040-41ae-a96d-232c23482af8" providerId="ADAL" clId="{C29FD1E4-9691-460D-9EC5-EA518430B933}" dt="2021-11-26T18:41:16.622" v="3" actId="478"/>
          <ac:spMkLst>
            <pc:docMk/>
            <pc:sldMk cId="3777488049" sldId="256"/>
            <ac:spMk id="4" creationId="{00000000-0000-0000-0000-000000000000}"/>
          </ac:spMkLst>
        </pc:spChg>
        <pc:spChg chg="mod">
          <ac:chgData name="Stewart Gale" userId="3647ddd2-6040-41ae-a96d-232c23482af8" providerId="ADAL" clId="{C29FD1E4-9691-460D-9EC5-EA518430B933}" dt="2022-01-26T10:48:25.171" v="105" actId="20577"/>
          <ac:spMkLst>
            <pc:docMk/>
            <pc:sldMk cId="3777488049" sldId="256"/>
            <ac:spMk id="5" creationId="{00000000-0000-0000-0000-000000000000}"/>
          </ac:spMkLst>
        </pc:spChg>
        <pc:spChg chg="mod">
          <ac:chgData name="Stewart Gale" userId="3647ddd2-6040-41ae-a96d-232c23482af8" providerId="ADAL" clId="{C29FD1E4-9691-460D-9EC5-EA518430B933}" dt="2021-11-26T18:41:22.250" v="6" actId="1076"/>
          <ac:spMkLst>
            <pc:docMk/>
            <pc:sldMk cId="3777488049" sldId="256"/>
            <ac:spMk id="6" creationId="{00000000-0000-0000-0000-000000000000}"/>
          </ac:spMkLst>
        </pc:spChg>
        <pc:spChg chg="mod">
          <ac:chgData name="Stewart Gale" userId="3647ddd2-6040-41ae-a96d-232c23482af8" providerId="ADAL" clId="{C29FD1E4-9691-460D-9EC5-EA518430B933}" dt="2021-11-26T18:41:20.660" v="5" actId="1076"/>
          <ac:spMkLst>
            <pc:docMk/>
            <pc:sldMk cId="3777488049" sldId="256"/>
            <ac:spMk id="7" creationId="{00000000-0000-0000-0000-000000000000}"/>
          </ac:spMkLst>
        </pc:spChg>
        <pc:spChg chg="mod">
          <ac:chgData name="Stewart Gale" userId="3647ddd2-6040-41ae-a96d-232c23482af8" providerId="ADAL" clId="{C29FD1E4-9691-460D-9EC5-EA518430B933}" dt="2021-11-26T18:41:33.869" v="10" actId="1076"/>
          <ac:spMkLst>
            <pc:docMk/>
            <pc:sldMk cId="3777488049" sldId="256"/>
            <ac:spMk id="8" creationId="{00000000-0000-0000-0000-000000000000}"/>
          </ac:spMkLst>
        </pc:spChg>
        <pc:spChg chg="mod">
          <ac:chgData name="Stewart Gale" userId="3647ddd2-6040-41ae-a96d-232c23482af8" providerId="ADAL" clId="{C29FD1E4-9691-460D-9EC5-EA518430B933}" dt="2021-11-26T18:41:30.317" v="9" actId="1076"/>
          <ac:spMkLst>
            <pc:docMk/>
            <pc:sldMk cId="3777488049" sldId="256"/>
            <ac:spMk id="9" creationId="{00000000-0000-0000-0000-000000000000}"/>
          </ac:spMkLst>
        </pc:spChg>
        <pc:cxnChg chg="mod">
          <ac:chgData name="Stewart Gale" userId="3647ddd2-6040-41ae-a96d-232c23482af8" providerId="ADAL" clId="{C29FD1E4-9691-460D-9EC5-EA518430B933}" dt="2021-11-26T18:41:20.660" v="5" actId="1076"/>
          <ac:cxnSpMkLst>
            <pc:docMk/>
            <pc:sldMk cId="3777488049" sldId="256"/>
            <ac:cxnSpMk id="11" creationId="{00000000-0000-0000-0000-000000000000}"/>
          </ac:cxnSpMkLst>
        </pc:cxnChg>
        <pc:cxnChg chg="mod">
          <ac:chgData name="Stewart Gale" userId="3647ddd2-6040-41ae-a96d-232c23482af8" providerId="ADAL" clId="{C29FD1E4-9691-460D-9EC5-EA518430B933}" dt="2021-11-26T18:41:30.317" v="9" actId="1076"/>
          <ac:cxnSpMkLst>
            <pc:docMk/>
            <pc:sldMk cId="3777488049" sldId="256"/>
            <ac:cxnSpMk id="12" creationId="{00000000-0000-0000-0000-000000000000}"/>
          </ac:cxnSpMkLst>
        </pc:cxnChg>
        <pc:cxnChg chg="mod">
          <ac:chgData name="Stewart Gale" userId="3647ddd2-6040-41ae-a96d-232c23482af8" providerId="ADAL" clId="{C29FD1E4-9691-460D-9EC5-EA518430B933}" dt="2021-11-26T18:41:36.334" v="11" actId="1076"/>
          <ac:cxnSpMkLst>
            <pc:docMk/>
            <pc:sldMk cId="3777488049" sldId="256"/>
            <ac:cxnSpMk id="14" creationId="{00000000-0000-0000-0000-000000000000}"/>
          </ac:cxnSpMkLst>
        </pc:cxnChg>
        <pc:cxnChg chg="mod">
          <ac:chgData name="Stewart Gale" userId="3647ddd2-6040-41ae-a96d-232c23482af8" providerId="ADAL" clId="{C29FD1E4-9691-460D-9EC5-EA518430B933}" dt="2021-11-26T18:41:22.250" v="6" actId="1076"/>
          <ac:cxnSpMkLst>
            <pc:docMk/>
            <pc:sldMk cId="3777488049" sldId="256"/>
            <ac:cxnSpMk id="17" creationId="{00000000-0000-0000-0000-000000000000}"/>
          </ac:cxnSpMkLst>
        </pc:cxnChg>
      </pc:sldChg>
      <pc:sldChg chg="addSp delSp modSp add mod modTransition">
        <pc:chgData name="Stewart Gale" userId="3647ddd2-6040-41ae-a96d-232c23482af8" providerId="ADAL" clId="{C29FD1E4-9691-460D-9EC5-EA518430B933}" dt="2021-11-26T18:45:34.941" v="78" actId="1076"/>
        <pc:sldMkLst>
          <pc:docMk/>
          <pc:sldMk cId="0" sldId="257"/>
        </pc:sldMkLst>
        <pc:spChg chg="mod">
          <ac:chgData name="Stewart Gale" userId="3647ddd2-6040-41ae-a96d-232c23482af8" providerId="ADAL" clId="{C29FD1E4-9691-460D-9EC5-EA518430B933}" dt="2021-11-26T18:45:34.941" v="78" actId="1076"/>
          <ac:spMkLst>
            <pc:docMk/>
            <pc:sldMk cId="0" sldId="257"/>
            <ac:spMk id="4" creationId="{00000000-0000-0000-0000-000000000000}"/>
          </ac:spMkLst>
        </pc:spChg>
        <pc:spChg chg="mod">
          <ac:chgData name="Stewart Gale" userId="3647ddd2-6040-41ae-a96d-232c23482af8" providerId="ADAL" clId="{C29FD1E4-9691-460D-9EC5-EA518430B933}" dt="2021-11-26T18:45:34.941" v="78" actId="1076"/>
          <ac:spMkLst>
            <pc:docMk/>
            <pc:sldMk cId="0" sldId="257"/>
            <ac:spMk id="5" creationId="{00000000-0000-0000-0000-000000000000}"/>
          </ac:spMkLst>
        </pc:spChg>
        <pc:spChg chg="mod">
          <ac:chgData name="Stewart Gale" userId="3647ddd2-6040-41ae-a96d-232c23482af8" providerId="ADAL" clId="{C29FD1E4-9691-460D-9EC5-EA518430B933}" dt="2021-11-26T18:45:34.941" v="78" actId="1076"/>
          <ac:spMkLst>
            <pc:docMk/>
            <pc:sldMk cId="0" sldId="257"/>
            <ac:spMk id="6" creationId="{00000000-0000-0000-0000-000000000000}"/>
          </ac:spMkLst>
        </pc:spChg>
        <pc:spChg chg="mod">
          <ac:chgData name="Stewart Gale" userId="3647ddd2-6040-41ae-a96d-232c23482af8" providerId="ADAL" clId="{C29FD1E4-9691-460D-9EC5-EA518430B933}" dt="2021-11-26T18:45:34.941" v="78" actId="1076"/>
          <ac:spMkLst>
            <pc:docMk/>
            <pc:sldMk cId="0" sldId="257"/>
            <ac:spMk id="7" creationId="{00000000-0000-0000-0000-000000000000}"/>
          </ac:spMkLst>
        </pc:spChg>
        <pc:spChg chg="mod">
          <ac:chgData name="Stewart Gale" userId="3647ddd2-6040-41ae-a96d-232c23482af8" providerId="ADAL" clId="{C29FD1E4-9691-460D-9EC5-EA518430B933}" dt="2021-11-26T18:45:34.941" v="78" actId="1076"/>
          <ac:spMkLst>
            <pc:docMk/>
            <pc:sldMk cId="0" sldId="257"/>
            <ac:spMk id="8" creationId="{00000000-0000-0000-0000-000000000000}"/>
          </ac:spMkLst>
        </pc:spChg>
        <pc:spChg chg="mod">
          <ac:chgData name="Stewart Gale" userId="3647ddd2-6040-41ae-a96d-232c23482af8" providerId="ADAL" clId="{C29FD1E4-9691-460D-9EC5-EA518430B933}" dt="2021-11-26T18:45:34.941" v="78" actId="1076"/>
          <ac:spMkLst>
            <pc:docMk/>
            <pc:sldMk cId="0" sldId="257"/>
            <ac:spMk id="9" creationId="{00000000-0000-0000-0000-000000000000}"/>
          </ac:spMkLst>
        </pc:spChg>
        <pc:spChg chg="mod">
          <ac:chgData name="Stewart Gale" userId="3647ddd2-6040-41ae-a96d-232c23482af8" providerId="ADAL" clId="{C29FD1E4-9691-460D-9EC5-EA518430B933}" dt="2021-11-26T18:45:34.941" v="78" actId="1076"/>
          <ac:spMkLst>
            <pc:docMk/>
            <pc:sldMk cId="0" sldId="257"/>
            <ac:spMk id="10" creationId="{00000000-0000-0000-0000-000000000000}"/>
          </ac:spMkLst>
        </pc:spChg>
        <pc:spChg chg="mod">
          <ac:chgData name="Stewart Gale" userId="3647ddd2-6040-41ae-a96d-232c23482af8" providerId="ADAL" clId="{C29FD1E4-9691-460D-9EC5-EA518430B933}" dt="2021-11-26T18:45:34.941" v="78" actId="1076"/>
          <ac:spMkLst>
            <pc:docMk/>
            <pc:sldMk cId="0" sldId="257"/>
            <ac:spMk id="11" creationId="{00000000-0000-0000-0000-000000000000}"/>
          </ac:spMkLst>
        </pc:spChg>
        <pc:spChg chg="del">
          <ac:chgData name="Stewart Gale" userId="3647ddd2-6040-41ae-a96d-232c23482af8" providerId="ADAL" clId="{C29FD1E4-9691-460D-9EC5-EA518430B933}" dt="2021-11-26T18:45:29.638" v="76" actId="478"/>
          <ac:spMkLst>
            <pc:docMk/>
            <pc:sldMk cId="0" sldId="257"/>
            <ac:spMk id="17" creationId="{00000000-0000-0000-0000-000000000000}"/>
          </ac:spMkLst>
        </pc:spChg>
        <pc:spChg chg="add mod">
          <ac:chgData name="Stewart Gale" userId="3647ddd2-6040-41ae-a96d-232c23482af8" providerId="ADAL" clId="{C29FD1E4-9691-460D-9EC5-EA518430B933}" dt="2021-11-26T18:45:30.888" v="77"/>
          <ac:spMkLst>
            <pc:docMk/>
            <pc:sldMk cId="0" sldId="257"/>
            <ac:spMk id="18" creationId="{F0BD1B4E-5CC3-4040-BD85-CFD9DF0F65F7}"/>
          </ac:spMkLst>
        </pc:spChg>
        <pc:grpChg chg="mod">
          <ac:chgData name="Stewart Gale" userId="3647ddd2-6040-41ae-a96d-232c23482af8" providerId="ADAL" clId="{C29FD1E4-9691-460D-9EC5-EA518430B933}" dt="2021-11-26T18:45:34.941" v="78" actId="1076"/>
          <ac:grpSpMkLst>
            <pc:docMk/>
            <pc:sldMk cId="0" sldId="257"/>
            <ac:grpSpMk id="16" creationId="{00000000-0000-0000-0000-000000000000}"/>
          </ac:grpSpMkLst>
        </pc:grpChg>
      </pc:sldChg>
      <pc:sldChg chg="modSp mod">
        <pc:chgData name="Stewart Gale" userId="3647ddd2-6040-41ae-a96d-232c23482af8" providerId="ADAL" clId="{C29FD1E4-9691-460D-9EC5-EA518430B933}" dt="2022-01-26T11:08:19.722" v="109" actId="20577"/>
        <pc:sldMkLst>
          <pc:docMk/>
          <pc:sldMk cId="1556272189" sldId="274"/>
        </pc:sldMkLst>
        <pc:spChg chg="mod">
          <ac:chgData name="Stewart Gale" userId="3647ddd2-6040-41ae-a96d-232c23482af8" providerId="ADAL" clId="{C29FD1E4-9691-460D-9EC5-EA518430B933}" dt="2022-01-26T11:08:19.722" v="109" actId="20577"/>
          <ac:spMkLst>
            <pc:docMk/>
            <pc:sldMk cId="1556272189" sldId="274"/>
            <ac:spMk id="3" creationId="{00000000-0000-0000-0000-000000000000}"/>
          </ac:spMkLst>
        </pc:spChg>
        <pc:spChg chg="mod">
          <ac:chgData name="Stewart Gale" userId="3647ddd2-6040-41ae-a96d-232c23482af8" providerId="ADAL" clId="{C29FD1E4-9691-460D-9EC5-EA518430B933}" dt="2022-01-26T11:08:16.617" v="107" actId="20577"/>
          <ac:spMkLst>
            <pc:docMk/>
            <pc:sldMk cId="1556272189" sldId="274"/>
            <ac:spMk id="5" creationId="{00000000-0000-0000-0000-000000000000}"/>
          </ac:spMkLst>
        </pc:spChg>
      </pc:sldChg>
      <pc:sldChg chg="delSp modSp add mod ord">
        <pc:chgData name="Stewart Gale" userId="3647ddd2-6040-41ae-a96d-232c23482af8" providerId="ADAL" clId="{C29FD1E4-9691-460D-9EC5-EA518430B933}" dt="2021-11-26T18:42:25.328" v="27" actId="1076"/>
        <pc:sldMkLst>
          <pc:docMk/>
          <pc:sldMk cId="2370164274" sldId="289"/>
        </pc:sldMkLst>
        <pc:spChg chg="mod">
          <ac:chgData name="Stewart Gale" userId="3647ddd2-6040-41ae-a96d-232c23482af8" providerId="ADAL" clId="{C29FD1E4-9691-460D-9EC5-EA518430B933}" dt="2021-11-26T18:42:25.328" v="27" actId="1076"/>
          <ac:spMkLst>
            <pc:docMk/>
            <pc:sldMk cId="2370164274" sldId="289"/>
            <ac:spMk id="4" creationId="{00000000-0000-0000-0000-000000000000}"/>
          </ac:spMkLst>
        </pc:spChg>
        <pc:spChg chg="del">
          <ac:chgData name="Stewart Gale" userId="3647ddd2-6040-41ae-a96d-232c23482af8" providerId="ADAL" clId="{C29FD1E4-9691-460D-9EC5-EA518430B933}" dt="2021-11-26T18:42:02.174" v="16" actId="478"/>
          <ac:spMkLst>
            <pc:docMk/>
            <pc:sldMk cId="2370164274" sldId="289"/>
            <ac:spMk id="5" creationId="{00000000-0000-0000-0000-000000000000}"/>
          </ac:spMkLst>
        </pc:spChg>
        <pc:spChg chg="del">
          <ac:chgData name="Stewart Gale" userId="3647ddd2-6040-41ae-a96d-232c23482af8" providerId="ADAL" clId="{C29FD1E4-9691-460D-9EC5-EA518430B933}" dt="2021-11-26T18:42:08.982" v="18" actId="478"/>
          <ac:spMkLst>
            <pc:docMk/>
            <pc:sldMk cId="2370164274" sldId="289"/>
            <ac:spMk id="6" creationId="{00000000-0000-0000-0000-000000000000}"/>
          </ac:spMkLst>
        </pc:spChg>
        <pc:spChg chg="del">
          <ac:chgData name="Stewart Gale" userId="3647ddd2-6040-41ae-a96d-232c23482af8" providerId="ADAL" clId="{C29FD1E4-9691-460D-9EC5-EA518430B933}" dt="2021-11-26T18:42:08.982" v="18" actId="478"/>
          <ac:spMkLst>
            <pc:docMk/>
            <pc:sldMk cId="2370164274" sldId="289"/>
            <ac:spMk id="7" creationId="{00000000-0000-0000-0000-000000000000}"/>
          </ac:spMkLst>
        </pc:spChg>
        <pc:spChg chg="del">
          <ac:chgData name="Stewart Gale" userId="3647ddd2-6040-41ae-a96d-232c23482af8" providerId="ADAL" clId="{C29FD1E4-9691-460D-9EC5-EA518430B933}" dt="2021-11-26T18:42:05.831" v="17" actId="478"/>
          <ac:spMkLst>
            <pc:docMk/>
            <pc:sldMk cId="2370164274" sldId="289"/>
            <ac:spMk id="8" creationId="{00000000-0000-0000-0000-000000000000}"/>
          </ac:spMkLst>
        </pc:spChg>
        <pc:spChg chg="del">
          <ac:chgData name="Stewart Gale" userId="3647ddd2-6040-41ae-a96d-232c23482af8" providerId="ADAL" clId="{C29FD1E4-9691-460D-9EC5-EA518430B933}" dt="2021-11-26T18:42:05.831" v="17" actId="478"/>
          <ac:spMkLst>
            <pc:docMk/>
            <pc:sldMk cId="2370164274" sldId="289"/>
            <ac:spMk id="9" creationId="{00000000-0000-0000-0000-000000000000}"/>
          </ac:spMkLst>
        </pc:spChg>
        <pc:cxnChg chg="del mod">
          <ac:chgData name="Stewart Gale" userId="3647ddd2-6040-41ae-a96d-232c23482af8" providerId="ADAL" clId="{C29FD1E4-9691-460D-9EC5-EA518430B933}" dt="2021-11-26T18:42:08.982" v="18" actId="478"/>
          <ac:cxnSpMkLst>
            <pc:docMk/>
            <pc:sldMk cId="2370164274" sldId="289"/>
            <ac:cxnSpMk id="11" creationId="{00000000-0000-0000-0000-000000000000}"/>
          </ac:cxnSpMkLst>
        </pc:cxnChg>
        <pc:cxnChg chg="del">
          <ac:chgData name="Stewart Gale" userId="3647ddd2-6040-41ae-a96d-232c23482af8" providerId="ADAL" clId="{C29FD1E4-9691-460D-9EC5-EA518430B933}" dt="2021-11-26T18:42:05.831" v="17" actId="478"/>
          <ac:cxnSpMkLst>
            <pc:docMk/>
            <pc:sldMk cId="2370164274" sldId="289"/>
            <ac:cxnSpMk id="12" creationId="{00000000-0000-0000-0000-000000000000}"/>
          </ac:cxnSpMkLst>
        </pc:cxnChg>
        <pc:cxnChg chg="del">
          <ac:chgData name="Stewart Gale" userId="3647ddd2-6040-41ae-a96d-232c23482af8" providerId="ADAL" clId="{C29FD1E4-9691-460D-9EC5-EA518430B933}" dt="2021-11-26T18:42:05.831" v="17" actId="478"/>
          <ac:cxnSpMkLst>
            <pc:docMk/>
            <pc:sldMk cId="2370164274" sldId="289"/>
            <ac:cxnSpMk id="14" creationId="{00000000-0000-0000-0000-000000000000}"/>
          </ac:cxnSpMkLst>
        </pc:cxnChg>
        <pc:cxnChg chg="del mod">
          <ac:chgData name="Stewart Gale" userId="3647ddd2-6040-41ae-a96d-232c23482af8" providerId="ADAL" clId="{C29FD1E4-9691-460D-9EC5-EA518430B933}" dt="2021-11-26T18:42:08.982" v="18" actId="478"/>
          <ac:cxnSpMkLst>
            <pc:docMk/>
            <pc:sldMk cId="2370164274" sldId="289"/>
            <ac:cxnSpMk id="17" creationId="{00000000-0000-0000-0000-000000000000}"/>
          </ac:cxnSpMkLst>
        </pc:cxnChg>
      </pc:sldChg>
      <pc:sldChg chg="addSp delSp modSp add mod modTransition">
        <pc:chgData name="Stewart Gale" userId="3647ddd2-6040-41ae-a96d-232c23482af8" providerId="ADAL" clId="{C29FD1E4-9691-460D-9EC5-EA518430B933}" dt="2021-11-26T18:45:24.090" v="75" actId="1076"/>
        <pc:sldMkLst>
          <pc:docMk/>
          <pc:sldMk cId="0" sldId="290"/>
        </pc:sldMkLst>
        <pc:spChg chg="add mod">
          <ac:chgData name="Stewart Gale" userId="3647ddd2-6040-41ae-a96d-232c23482af8" providerId="ADAL" clId="{C29FD1E4-9691-460D-9EC5-EA518430B933}" dt="2021-11-26T18:45:20.022" v="74" actId="1076"/>
          <ac:spMkLst>
            <pc:docMk/>
            <pc:sldMk cId="0" sldId="290"/>
            <ac:spMk id="2" creationId="{86D6ECB5-E5F1-437F-887F-36CC63BE3404}"/>
          </ac:spMkLst>
        </pc:spChg>
        <pc:spChg chg="mod">
          <ac:chgData name="Stewart Gale" userId="3647ddd2-6040-41ae-a96d-232c23482af8" providerId="ADAL" clId="{C29FD1E4-9691-460D-9EC5-EA518430B933}" dt="2021-11-26T18:45:24.090" v="75" actId="1076"/>
          <ac:spMkLst>
            <pc:docMk/>
            <pc:sldMk cId="0" sldId="290"/>
            <ac:spMk id="4" creationId="{00000000-0000-0000-0000-000000000000}"/>
          </ac:spMkLst>
        </pc:spChg>
        <pc:spChg chg="mod">
          <ac:chgData name="Stewart Gale" userId="3647ddd2-6040-41ae-a96d-232c23482af8" providerId="ADAL" clId="{C29FD1E4-9691-460D-9EC5-EA518430B933}" dt="2021-11-26T18:45:24.090" v="75" actId="1076"/>
          <ac:spMkLst>
            <pc:docMk/>
            <pc:sldMk cId="0" sldId="290"/>
            <ac:spMk id="5" creationId="{00000000-0000-0000-0000-000000000000}"/>
          </ac:spMkLst>
        </pc:spChg>
        <pc:spChg chg="mod">
          <ac:chgData name="Stewart Gale" userId="3647ddd2-6040-41ae-a96d-232c23482af8" providerId="ADAL" clId="{C29FD1E4-9691-460D-9EC5-EA518430B933}" dt="2021-11-26T18:45:24.090" v="75" actId="1076"/>
          <ac:spMkLst>
            <pc:docMk/>
            <pc:sldMk cId="0" sldId="290"/>
            <ac:spMk id="6" creationId="{00000000-0000-0000-0000-000000000000}"/>
          </ac:spMkLst>
        </pc:spChg>
        <pc:spChg chg="mod">
          <ac:chgData name="Stewart Gale" userId="3647ddd2-6040-41ae-a96d-232c23482af8" providerId="ADAL" clId="{C29FD1E4-9691-460D-9EC5-EA518430B933}" dt="2021-11-26T18:45:24.090" v="75" actId="1076"/>
          <ac:spMkLst>
            <pc:docMk/>
            <pc:sldMk cId="0" sldId="290"/>
            <ac:spMk id="7" creationId="{00000000-0000-0000-0000-000000000000}"/>
          </ac:spMkLst>
        </pc:spChg>
        <pc:spChg chg="mod">
          <ac:chgData name="Stewart Gale" userId="3647ddd2-6040-41ae-a96d-232c23482af8" providerId="ADAL" clId="{C29FD1E4-9691-460D-9EC5-EA518430B933}" dt="2021-11-26T18:45:24.090" v="75" actId="1076"/>
          <ac:spMkLst>
            <pc:docMk/>
            <pc:sldMk cId="0" sldId="290"/>
            <ac:spMk id="8" creationId="{00000000-0000-0000-0000-000000000000}"/>
          </ac:spMkLst>
        </pc:spChg>
        <pc:spChg chg="mod">
          <ac:chgData name="Stewart Gale" userId="3647ddd2-6040-41ae-a96d-232c23482af8" providerId="ADAL" clId="{C29FD1E4-9691-460D-9EC5-EA518430B933}" dt="2021-11-26T18:45:24.090" v="75" actId="1076"/>
          <ac:spMkLst>
            <pc:docMk/>
            <pc:sldMk cId="0" sldId="290"/>
            <ac:spMk id="9" creationId="{00000000-0000-0000-0000-000000000000}"/>
          </ac:spMkLst>
        </pc:spChg>
        <pc:spChg chg="mod">
          <ac:chgData name="Stewart Gale" userId="3647ddd2-6040-41ae-a96d-232c23482af8" providerId="ADAL" clId="{C29FD1E4-9691-460D-9EC5-EA518430B933}" dt="2021-11-26T18:45:24.090" v="75" actId="1076"/>
          <ac:spMkLst>
            <pc:docMk/>
            <pc:sldMk cId="0" sldId="290"/>
            <ac:spMk id="10" creationId="{00000000-0000-0000-0000-000000000000}"/>
          </ac:spMkLst>
        </pc:spChg>
        <pc:spChg chg="mod">
          <ac:chgData name="Stewart Gale" userId="3647ddd2-6040-41ae-a96d-232c23482af8" providerId="ADAL" clId="{C29FD1E4-9691-460D-9EC5-EA518430B933}" dt="2021-11-26T18:45:24.090" v="75" actId="1076"/>
          <ac:spMkLst>
            <pc:docMk/>
            <pc:sldMk cId="0" sldId="290"/>
            <ac:spMk id="11" creationId="{00000000-0000-0000-0000-000000000000}"/>
          </ac:spMkLst>
        </pc:spChg>
        <pc:spChg chg="del mod">
          <ac:chgData name="Stewart Gale" userId="3647ddd2-6040-41ae-a96d-232c23482af8" providerId="ADAL" clId="{C29FD1E4-9691-460D-9EC5-EA518430B933}" dt="2021-11-26T18:44:48.166" v="30" actId="478"/>
          <ac:spMkLst>
            <pc:docMk/>
            <pc:sldMk cId="0" sldId="290"/>
            <ac:spMk id="19" creationId="{00000000-0000-0000-0000-000000000000}"/>
          </ac:spMkLst>
        </pc:spChg>
        <pc:grpChg chg="mod">
          <ac:chgData name="Stewart Gale" userId="3647ddd2-6040-41ae-a96d-232c23482af8" providerId="ADAL" clId="{C29FD1E4-9691-460D-9EC5-EA518430B933}" dt="2021-11-26T18:45:24.090" v="75" actId="1076"/>
          <ac:grpSpMkLst>
            <pc:docMk/>
            <pc:sldMk cId="0" sldId="290"/>
            <ac:grpSpMk id="18" creationId="{00000000-0000-0000-0000-000000000000}"/>
          </ac:grpSpMkLst>
        </pc:grpChg>
      </pc:sldChg>
      <pc:sldChg chg="addSp delSp modSp add mod modTransition">
        <pc:chgData name="Stewart Gale" userId="3647ddd2-6040-41ae-a96d-232c23482af8" providerId="ADAL" clId="{C29FD1E4-9691-460D-9EC5-EA518430B933}" dt="2021-11-26T18:45:41.699" v="81" actId="1076"/>
        <pc:sldMkLst>
          <pc:docMk/>
          <pc:sldMk cId="0" sldId="291"/>
        </pc:sldMkLst>
        <pc:spChg chg="mod">
          <ac:chgData name="Stewart Gale" userId="3647ddd2-6040-41ae-a96d-232c23482af8" providerId="ADAL" clId="{C29FD1E4-9691-460D-9EC5-EA518430B933}" dt="2021-11-26T18:45:41.699" v="81" actId="1076"/>
          <ac:spMkLst>
            <pc:docMk/>
            <pc:sldMk cId="0" sldId="291"/>
            <ac:spMk id="4" creationId="{00000000-0000-0000-0000-000000000000}"/>
          </ac:spMkLst>
        </pc:spChg>
        <pc:spChg chg="mod">
          <ac:chgData name="Stewart Gale" userId="3647ddd2-6040-41ae-a96d-232c23482af8" providerId="ADAL" clId="{C29FD1E4-9691-460D-9EC5-EA518430B933}" dt="2021-11-26T18:45:41.699" v="81" actId="1076"/>
          <ac:spMkLst>
            <pc:docMk/>
            <pc:sldMk cId="0" sldId="291"/>
            <ac:spMk id="5" creationId="{00000000-0000-0000-0000-000000000000}"/>
          </ac:spMkLst>
        </pc:spChg>
        <pc:spChg chg="mod">
          <ac:chgData name="Stewart Gale" userId="3647ddd2-6040-41ae-a96d-232c23482af8" providerId="ADAL" clId="{C29FD1E4-9691-460D-9EC5-EA518430B933}" dt="2021-11-26T18:45:41.699" v="81" actId="1076"/>
          <ac:spMkLst>
            <pc:docMk/>
            <pc:sldMk cId="0" sldId="291"/>
            <ac:spMk id="6" creationId="{00000000-0000-0000-0000-000000000000}"/>
          </ac:spMkLst>
        </pc:spChg>
        <pc:spChg chg="mod">
          <ac:chgData name="Stewart Gale" userId="3647ddd2-6040-41ae-a96d-232c23482af8" providerId="ADAL" clId="{C29FD1E4-9691-460D-9EC5-EA518430B933}" dt="2021-11-26T18:45:41.699" v="81" actId="1076"/>
          <ac:spMkLst>
            <pc:docMk/>
            <pc:sldMk cId="0" sldId="291"/>
            <ac:spMk id="7" creationId="{00000000-0000-0000-0000-000000000000}"/>
          </ac:spMkLst>
        </pc:spChg>
        <pc:spChg chg="mod">
          <ac:chgData name="Stewart Gale" userId="3647ddd2-6040-41ae-a96d-232c23482af8" providerId="ADAL" clId="{C29FD1E4-9691-460D-9EC5-EA518430B933}" dt="2021-11-26T18:45:41.699" v="81" actId="1076"/>
          <ac:spMkLst>
            <pc:docMk/>
            <pc:sldMk cId="0" sldId="291"/>
            <ac:spMk id="8" creationId="{00000000-0000-0000-0000-000000000000}"/>
          </ac:spMkLst>
        </pc:spChg>
        <pc:spChg chg="mod">
          <ac:chgData name="Stewart Gale" userId="3647ddd2-6040-41ae-a96d-232c23482af8" providerId="ADAL" clId="{C29FD1E4-9691-460D-9EC5-EA518430B933}" dt="2021-11-26T18:45:41.699" v="81" actId="1076"/>
          <ac:spMkLst>
            <pc:docMk/>
            <pc:sldMk cId="0" sldId="291"/>
            <ac:spMk id="9" creationId="{00000000-0000-0000-0000-000000000000}"/>
          </ac:spMkLst>
        </pc:spChg>
        <pc:spChg chg="mod">
          <ac:chgData name="Stewart Gale" userId="3647ddd2-6040-41ae-a96d-232c23482af8" providerId="ADAL" clId="{C29FD1E4-9691-460D-9EC5-EA518430B933}" dt="2021-11-26T18:45:41.699" v="81" actId="1076"/>
          <ac:spMkLst>
            <pc:docMk/>
            <pc:sldMk cId="0" sldId="291"/>
            <ac:spMk id="10" creationId="{00000000-0000-0000-0000-000000000000}"/>
          </ac:spMkLst>
        </pc:spChg>
        <pc:spChg chg="mod">
          <ac:chgData name="Stewart Gale" userId="3647ddd2-6040-41ae-a96d-232c23482af8" providerId="ADAL" clId="{C29FD1E4-9691-460D-9EC5-EA518430B933}" dt="2021-11-26T18:45:41.699" v="81" actId="1076"/>
          <ac:spMkLst>
            <pc:docMk/>
            <pc:sldMk cId="0" sldId="291"/>
            <ac:spMk id="11" creationId="{00000000-0000-0000-0000-000000000000}"/>
          </ac:spMkLst>
        </pc:spChg>
        <pc:spChg chg="del">
          <ac:chgData name="Stewart Gale" userId="3647ddd2-6040-41ae-a96d-232c23482af8" providerId="ADAL" clId="{C29FD1E4-9691-460D-9EC5-EA518430B933}" dt="2021-11-26T18:45:37.413" v="79" actId="478"/>
          <ac:spMkLst>
            <pc:docMk/>
            <pc:sldMk cId="0" sldId="291"/>
            <ac:spMk id="19" creationId="{00000000-0000-0000-0000-000000000000}"/>
          </ac:spMkLst>
        </pc:spChg>
        <pc:spChg chg="add mod">
          <ac:chgData name="Stewart Gale" userId="3647ddd2-6040-41ae-a96d-232c23482af8" providerId="ADAL" clId="{C29FD1E4-9691-460D-9EC5-EA518430B933}" dt="2021-11-26T18:45:38.447" v="80"/>
          <ac:spMkLst>
            <pc:docMk/>
            <pc:sldMk cId="0" sldId="291"/>
            <ac:spMk id="20" creationId="{5D20D50E-987E-44A6-967A-CA4E12A76C79}"/>
          </ac:spMkLst>
        </pc:spChg>
        <pc:grpChg chg="mod">
          <ac:chgData name="Stewart Gale" userId="3647ddd2-6040-41ae-a96d-232c23482af8" providerId="ADAL" clId="{C29FD1E4-9691-460D-9EC5-EA518430B933}" dt="2021-11-26T18:45:41.699" v="81" actId="1076"/>
          <ac:grpSpMkLst>
            <pc:docMk/>
            <pc:sldMk cId="0" sldId="291"/>
            <ac:grpSpMk id="18" creationId="{00000000-0000-0000-0000-000000000000}"/>
          </ac:grpSpMkLst>
        </pc:grpChg>
      </pc:sldChg>
      <pc:sldChg chg="addSp delSp modSp add mod modTransition">
        <pc:chgData name="Stewart Gale" userId="3647ddd2-6040-41ae-a96d-232c23482af8" providerId="ADAL" clId="{C29FD1E4-9691-460D-9EC5-EA518430B933}" dt="2021-11-26T18:45:48.903" v="84" actId="1076"/>
        <pc:sldMkLst>
          <pc:docMk/>
          <pc:sldMk cId="0" sldId="292"/>
        </pc:sldMkLst>
        <pc:spChg chg="mod">
          <ac:chgData name="Stewart Gale" userId="3647ddd2-6040-41ae-a96d-232c23482af8" providerId="ADAL" clId="{C29FD1E4-9691-460D-9EC5-EA518430B933}" dt="2021-11-26T18:45:48.903" v="84" actId="1076"/>
          <ac:spMkLst>
            <pc:docMk/>
            <pc:sldMk cId="0" sldId="292"/>
            <ac:spMk id="4" creationId="{00000000-0000-0000-0000-000000000000}"/>
          </ac:spMkLst>
        </pc:spChg>
        <pc:spChg chg="mod">
          <ac:chgData name="Stewart Gale" userId="3647ddd2-6040-41ae-a96d-232c23482af8" providerId="ADAL" clId="{C29FD1E4-9691-460D-9EC5-EA518430B933}" dt="2021-11-26T18:45:48.903" v="84" actId="1076"/>
          <ac:spMkLst>
            <pc:docMk/>
            <pc:sldMk cId="0" sldId="292"/>
            <ac:spMk id="5" creationId="{00000000-0000-0000-0000-000000000000}"/>
          </ac:spMkLst>
        </pc:spChg>
        <pc:spChg chg="mod">
          <ac:chgData name="Stewart Gale" userId="3647ddd2-6040-41ae-a96d-232c23482af8" providerId="ADAL" clId="{C29FD1E4-9691-460D-9EC5-EA518430B933}" dt="2021-11-26T18:45:48.903" v="84" actId="1076"/>
          <ac:spMkLst>
            <pc:docMk/>
            <pc:sldMk cId="0" sldId="292"/>
            <ac:spMk id="6" creationId="{00000000-0000-0000-0000-000000000000}"/>
          </ac:spMkLst>
        </pc:spChg>
        <pc:spChg chg="mod">
          <ac:chgData name="Stewart Gale" userId="3647ddd2-6040-41ae-a96d-232c23482af8" providerId="ADAL" clId="{C29FD1E4-9691-460D-9EC5-EA518430B933}" dt="2021-11-26T18:45:48.903" v="84" actId="1076"/>
          <ac:spMkLst>
            <pc:docMk/>
            <pc:sldMk cId="0" sldId="292"/>
            <ac:spMk id="7" creationId="{00000000-0000-0000-0000-000000000000}"/>
          </ac:spMkLst>
        </pc:spChg>
        <pc:spChg chg="mod">
          <ac:chgData name="Stewart Gale" userId="3647ddd2-6040-41ae-a96d-232c23482af8" providerId="ADAL" clId="{C29FD1E4-9691-460D-9EC5-EA518430B933}" dt="2021-11-26T18:45:48.903" v="84" actId="1076"/>
          <ac:spMkLst>
            <pc:docMk/>
            <pc:sldMk cId="0" sldId="292"/>
            <ac:spMk id="8" creationId="{00000000-0000-0000-0000-000000000000}"/>
          </ac:spMkLst>
        </pc:spChg>
        <pc:spChg chg="mod">
          <ac:chgData name="Stewart Gale" userId="3647ddd2-6040-41ae-a96d-232c23482af8" providerId="ADAL" clId="{C29FD1E4-9691-460D-9EC5-EA518430B933}" dt="2021-11-26T18:45:48.903" v="84" actId="1076"/>
          <ac:spMkLst>
            <pc:docMk/>
            <pc:sldMk cId="0" sldId="292"/>
            <ac:spMk id="9" creationId="{00000000-0000-0000-0000-000000000000}"/>
          </ac:spMkLst>
        </pc:spChg>
        <pc:spChg chg="mod">
          <ac:chgData name="Stewart Gale" userId="3647ddd2-6040-41ae-a96d-232c23482af8" providerId="ADAL" clId="{C29FD1E4-9691-460D-9EC5-EA518430B933}" dt="2021-11-26T18:45:48.903" v="84" actId="1076"/>
          <ac:spMkLst>
            <pc:docMk/>
            <pc:sldMk cId="0" sldId="292"/>
            <ac:spMk id="10" creationId="{00000000-0000-0000-0000-000000000000}"/>
          </ac:spMkLst>
        </pc:spChg>
        <pc:spChg chg="mod">
          <ac:chgData name="Stewart Gale" userId="3647ddd2-6040-41ae-a96d-232c23482af8" providerId="ADAL" clId="{C29FD1E4-9691-460D-9EC5-EA518430B933}" dt="2021-11-26T18:45:48.903" v="84" actId="1076"/>
          <ac:spMkLst>
            <pc:docMk/>
            <pc:sldMk cId="0" sldId="292"/>
            <ac:spMk id="11" creationId="{00000000-0000-0000-0000-000000000000}"/>
          </ac:spMkLst>
        </pc:spChg>
        <pc:spChg chg="del">
          <ac:chgData name="Stewart Gale" userId="3647ddd2-6040-41ae-a96d-232c23482af8" providerId="ADAL" clId="{C29FD1E4-9691-460D-9EC5-EA518430B933}" dt="2021-11-26T18:45:43.805" v="82" actId="478"/>
          <ac:spMkLst>
            <pc:docMk/>
            <pc:sldMk cId="0" sldId="292"/>
            <ac:spMk id="17" creationId="{00000000-0000-0000-0000-000000000000}"/>
          </ac:spMkLst>
        </pc:spChg>
        <pc:spChg chg="add mod">
          <ac:chgData name="Stewart Gale" userId="3647ddd2-6040-41ae-a96d-232c23482af8" providerId="ADAL" clId="{C29FD1E4-9691-460D-9EC5-EA518430B933}" dt="2021-11-26T18:45:44.876" v="83"/>
          <ac:spMkLst>
            <pc:docMk/>
            <pc:sldMk cId="0" sldId="292"/>
            <ac:spMk id="18" creationId="{D87BD022-930A-45BD-8C08-D768AA95C670}"/>
          </ac:spMkLst>
        </pc:spChg>
        <pc:grpChg chg="mod">
          <ac:chgData name="Stewart Gale" userId="3647ddd2-6040-41ae-a96d-232c23482af8" providerId="ADAL" clId="{C29FD1E4-9691-460D-9EC5-EA518430B933}" dt="2021-11-26T18:45:48.903" v="84" actId="1076"/>
          <ac:grpSpMkLst>
            <pc:docMk/>
            <pc:sldMk cId="0" sldId="292"/>
            <ac:grpSpMk id="16" creationId="{00000000-0000-0000-0000-000000000000}"/>
          </ac:grpSpMkLst>
        </pc:grpChg>
      </pc:sldChg>
      <pc:sldChg chg="addSp delSp modSp add mod modTransition">
        <pc:chgData name="Stewart Gale" userId="3647ddd2-6040-41ae-a96d-232c23482af8" providerId="ADAL" clId="{C29FD1E4-9691-460D-9EC5-EA518430B933}" dt="2021-11-26T18:45:56.966" v="87" actId="1076"/>
        <pc:sldMkLst>
          <pc:docMk/>
          <pc:sldMk cId="0" sldId="293"/>
        </pc:sldMkLst>
        <pc:spChg chg="mod">
          <ac:chgData name="Stewart Gale" userId="3647ddd2-6040-41ae-a96d-232c23482af8" providerId="ADAL" clId="{C29FD1E4-9691-460D-9EC5-EA518430B933}" dt="2021-11-26T18:45:56.966" v="87" actId="1076"/>
          <ac:spMkLst>
            <pc:docMk/>
            <pc:sldMk cId="0" sldId="293"/>
            <ac:spMk id="4" creationId="{00000000-0000-0000-0000-000000000000}"/>
          </ac:spMkLst>
        </pc:spChg>
        <pc:spChg chg="mod">
          <ac:chgData name="Stewart Gale" userId="3647ddd2-6040-41ae-a96d-232c23482af8" providerId="ADAL" clId="{C29FD1E4-9691-460D-9EC5-EA518430B933}" dt="2021-11-26T18:45:56.966" v="87" actId="1076"/>
          <ac:spMkLst>
            <pc:docMk/>
            <pc:sldMk cId="0" sldId="293"/>
            <ac:spMk id="5" creationId="{00000000-0000-0000-0000-000000000000}"/>
          </ac:spMkLst>
        </pc:spChg>
        <pc:spChg chg="mod">
          <ac:chgData name="Stewart Gale" userId="3647ddd2-6040-41ae-a96d-232c23482af8" providerId="ADAL" clId="{C29FD1E4-9691-460D-9EC5-EA518430B933}" dt="2021-11-26T18:45:56.966" v="87" actId="1076"/>
          <ac:spMkLst>
            <pc:docMk/>
            <pc:sldMk cId="0" sldId="293"/>
            <ac:spMk id="6" creationId="{00000000-0000-0000-0000-000000000000}"/>
          </ac:spMkLst>
        </pc:spChg>
        <pc:spChg chg="mod">
          <ac:chgData name="Stewart Gale" userId="3647ddd2-6040-41ae-a96d-232c23482af8" providerId="ADAL" clId="{C29FD1E4-9691-460D-9EC5-EA518430B933}" dt="2021-11-26T18:45:56.966" v="87" actId="1076"/>
          <ac:spMkLst>
            <pc:docMk/>
            <pc:sldMk cId="0" sldId="293"/>
            <ac:spMk id="7" creationId="{00000000-0000-0000-0000-000000000000}"/>
          </ac:spMkLst>
        </pc:spChg>
        <pc:spChg chg="mod">
          <ac:chgData name="Stewart Gale" userId="3647ddd2-6040-41ae-a96d-232c23482af8" providerId="ADAL" clId="{C29FD1E4-9691-460D-9EC5-EA518430B933}" dt="2021-11-26T18:45:56.966" v="87" actId="1076"/>
          <ac:spMkLst>
            <pc:docMk/>
            <pc:sldMk cId="0" sldId="293"/>
            <ac:spMk id="8" creationId="{00000000-0000-0000-0000-000000000000}"/>
          </ac:spMkLst>
        </pc:spChg>
        <pc:spChg chg="mod">
          <ac:chgData name="Stewart Gale" userId="3647ddd2-6040-41ae-a96d-232c23482af8" providerId="ADAL" clId="{C29FD1E4-9691-460D-9EC5-EA518430B933}" dt="2021-11-26T18:45:56.966" v="87" actId="1076"/>
          <ac:spMkLst>
            <pc:docMk/>
            <pc:sldMk cId="0" sldId="293"/>
            <ac:spMk id="9" creationId="{00000000-0000-0000-0000-000000000000}"/>
          </ac:spMkLst>
        </pc:spChg>
        <pc:spChg chg="mod">
          <ac:chgData name="Stewart Gale" userId="3647ddd2-6040-41ae-a96d-232c23482af8" providerId="ADAL" clId="{C29FD1E4-9691-460D-9EC5-EA518430B933}" dt="2021-11-26T18:45:56.966" v="87" actId="1076"/>
          <ac:spMkLst>
            <pc:docMk/>
            <pc:sldMk cId="0" sldId="293"/>
            <ac:spMk id="10" creationId="{00000000-0000-0000-0000-000000000000}"/>
          </ac:spMkLst>
        </pc:spChg>
        <pc:spChg chg="mod">
          <ac:chgData name="Stewart Gale" userId="3647ddd2-6040-41ae-a96d-232c23482af8" providerId="ADAL" clId="{C29FD1E4-9691-460D-9EC5-EA518430B933}" dt="2021-11-26T18:45:56.966" v="87" actId="1076"/>
          <ac:spMkLst>
            <pc:docMk/>
            <pc:sldMk cId="0" sldId="293"/>
            <ac:spMk id="11" creationId="{00000000-0000-0000-0000-000000000000}"/>
          </ac:spMkLst>
        </pc:spChg>
        <pc:spChg chg="add mod">
          <ac:chgData name="Stewart Gale" userId="3647ddd2-6040-41ae-a96d-232c23482af8" providerId="ADAL" clId="{C29FD1E4-9691-460D-9EC5-EA518430B933}" dt="2021-11-26T18:45:52.669" v="86"/>
          <ac:spMkLst>
            <pc:docMk/>
            <pc:sldMk cId="0" sldId="293"/>
            <ac:spMk id="20" creationId="{A66F3D30-BB7D-4C39-836F-3DFF00B660D0}"/>
          </ac:spMkLst>
        </pc:spChg>
        <pc:spChg chg="del">
          <ac:chgData name="Stewart Gale" userId="3647ddd2-6040-41ae-a96d-232c23482af8" providerId="ADAL" clId="{C29FD1E4-9691-460D-9EC5-EA518430B933}" dt="2021-11-26T18:45:51.552" v="85" actId="478"/>
          <ac:spMkLst>
            <pc:docMk/>
            <pc:sldMk cId="0" sldId="293"/>
            <ac:spMk id="23" creationId="{00000000-0000-0000-0000-000000000000}"/>
          </ac:spMkLst>
        </pc:spChg>
        <pc:grpChg chg="mod">
          <ac:chgData name="Stewart Gale" userId="3647ddd2-6040-41ae-a96d-232c23482af8" providerId="ADAL" clId="{C29FD1E4-9691-460D-9EC5-EA518430B933}" dt="2021-11-26T18:45:56.966" v="87" actId="1076"/>
          <ac:grpSpMkLst>
            <pc:docMk/>
            <pc:sldMk cId="0" sldId="293"/>
            <ac:grpSpMk id="19" creationId="{00000000-0000-0000-0000-000000000000}"/>
          </ac:grpSpMkLst>
        </pc:grpChg>
      </pc:sldChg>
      <pc:sldChg chg="addSp delSp modSp add mod modTransition">
        <pc:chgData name="Stewart Gale" userId="3647ddd2-6040-41ae-a96d-232c23482af8" providerId="ADAL" clId="{C29FD1E4-9691-460D-9EC5-EA518430B933}" dt="2021-11-26T18:46:05.695" v="90" actId="1076"/>
        <pc:sldMkLst>
          <pc:docMk/>
          <pc:sldMk cId="0" sldId="294"/>
        </pc:sldMkLst>
        <pc:spChg chg="mod">
          <ac:chgData name="Stewart Gale" userId="3647ddd2-6040-41ae-a96d-232c23482af8" providerId="ADAL" clId="{C29FD1E4-9691-460D-9EC5-EA518430B933}" dt="2021-11-26T18:46:05.695" v="90" actId="1076"/>
          <ac:spMkLst>
            <pc:docMk/>
            <pc:sldMk cId="0" sldId="294"/>
            <ac:spMk id="4" creationId="{00000000-0000-0000-0000-000000000000}"/>
          </ac:spMkLst>
        </pc:spChg>
        <pc:spChg chg="mod">
          <ac:chgData name="Stewart Gale" userId="3647ddd2-6040-41ae-a96d-232c23482af8" providerId="ADAL" clId="{C29FD1E4-9691-460D-9EC5-EA518430B933}" dt="2021-11-26T18:46:05.695" v="90" actId="1076"/>
          <ac:spMkLst>
            <pc:docMk/>
            <pc:sldMk cId="0" sldId="294"/>
            <ac:spMk id="5" creationId="{00000000-0000-0000-0000-000000000000}"/>
          </ac:spMkLst>
        </pc:spChg>
        <pc:spChg chg="mod">
          <ac:chgData name="Stewart Gale" userId="3647ddd2-6040-41ae-a96d-232c23482af8" providerId="ADAL" clId="{C29FD1E4-9691-460D-9EC5-EA518430B933}" dt="2021-11-26T18:46:05.695" v="90" actId="1076"/>
          <ac:spMkLst>
            <pc:docMk/>
            <pc:sldMk cId="0" sldId="294"/>
            <ac:spMk id="6" creationId="{00000000-0000-0000-0000-000000000000}"/>
          </ac:spMkLst>
        </pc:spChg>
        <pc:spChg chg="mod">
          <ac:chgData name="Stewart Gale" userId="3647ddd2-6040-41ae-a96d-232c23482af8" providerId="ADAL" clId="{C29FD1E4-9691-460D-9EC5-EA518430B933}" dt="2021-11-26T18:46:05.695" v="90" actId="1076"/>
          <ac:spMkLst>
            <pc:docMk/>
            <pc:sldMk cId="0" sldId="294"/>
            <ac:spMk id="7" creationId="{00000000-0000-0000-0000-000000000000}"/>
          </ac:spMkLst>
        </pc:spChg>
        <pc:spChg chg="mod">
          <ac:chgData name="Stewart Gale" userId="3647ddd2-6040-41ae-a96d-232c23482af8" providerId="ADAL" clId="{C29FD1E4-9691-460D-9EC5-EA518430B933}" dt="2021-11-26T18:46:05.695" v="90" actId="1076"/>
          <ac:spMkLst>
            <pc:docMk/>
            <pc:sldMk cId="0" sldId="294"/>
            <ac:spMk id="8" creationId="{00000000-0000-0000-0000-000000000000}"/>
          </ac:spMkLst>
        </pc:spChg>
        <pc:spChg chg="mod">
          <ac:chgData name="Stewart Gale" userId="3647ddd2-6040-41ae-a96d-232c23482af8" providerId="ADAL" clId="{C29FD1E4-9691-460D-9EC5-EA518430B933}" dt="2021-11-26T18:46:05.695" v="90" actId="1076"/>
          <ac:spMkLst>
            <pc:docMk/>
            <pc:sldMk cId="0" sldId="294"/>
            <ac:spMk id="9" creationId="{00000000-0000-0000-0000-000000000000}"/>
          </ac:spMkLst>
        </pc:spChg>
        <pc:spChg chg="mod">
          <ac:chgData name="Stewart Gale" userId="3647ddd2-6040-41ae-a96d-232c23482af8" providerId="ADAL" clId="{C29FD1E4-9691-460D-9EC5-EA518430B933}" dt="2021-11-26T18:46:05.695" v="90" actId="1076"/>
          <ac:spMkLst>
            <pc:docMk/>
            <pc:sldMk cId="0" sldId="294"/>
            <ac:spMk id="10" creationId="{00000000-0000-0000-0000-000000000000}"/>
          </ac:spMkLst>
        </pc:spChg>
        <pc:spChg chg="mod">
          <ac:chgData name="Stewart Gale" userId="3647ddd2-6040-41ae-a96d-232c23482af8" providerId="ADAL" clId="{C29FD1E4-9691-460D-9EC5-EA518430B933}" dt="2021-11-26T18:46:05.695" v="90" actId="1076"/>
          <ac:spMkLst>
            <pc:docMk/>
            <pc:sldMk cId="0" sldId="294"/>
            <ac:spMk id="11" creationId="{00000000-0000-0000-0000-000000000000}"/>
          </ac:spMkLst>
        </pc:spChg>
        <pc:spChg chg="del">
          <ac:chgData name="Stewart Gale" userId="3647ddd2-6040-41ae-a96d-232c23482af8" providerId="ADAL" clId="{C29FD1E4-9691-460D-9EC5-EA518430B933}" dt="2021-11-26T18:45:59.318" v="88" actId="478"/>
          <ac:spMkLst>
            <pc:docMk/>
            <pc:sldMk cId="0" sldId="294"/>
            <ac:spMk id="18" creationId="{00000000-0000-0000-0000-000000000000}"/>
          </ac:spMkLst>
        </pc:spChg>
        <pc:spChg chg="add mod">
          <ac:chgData name="Stewart Gale" userId="3647ddd2-6040-41ae-a96d-232c23482af8" providerId="ADAL" clId="{C29FD1E4-9691-460D-9EC5-EA518430B933}" dt="2021-11-26T18:46:01.205" v="89"/>
          <ac:spMkLst>
            <pc:docMk/>
            <pc:sldMk cId="0" sldId="294"/>
            <ac:spMk id="19" creationId="{EEACEF4E-0893-4C34-9B73-D3636F830C85}"/>
          </ac:spMkLst>
        </pc:spChg>
        <pc:grpChg chg="mod">
          <ac:chgData name="Stewart Gale" userId="3647ddd2-6040-41ae-a96d-232c23482af8" providerId="ADAL" clId="{C29FD1E4-9691-460D-9EC5-EA518430B933}" dt="2021-11-26T18:46:05.695" v="90" actId="1076"/>
          <ac:grpSpMkLst>
            <pc:docMk/>
            <pc:sldMk cId="0" sldId="294"/>
            <ac:grpSpMk id="17" creationId="{00000000-0000-0000-0000-000000000000}"/>
          </ac:grpSpMkLst>
        </pc:grpChg>
      </pc:sldChg>
      <pc:sldChg chg="addSp delSp modSp add mod modTransition">
        <pc:chgData name="Stewart Gale" userId="3647ddd2-6040-41ae-a96d-232c23482af8" providerId="ADAL" clId="{C29FD1E4-9691-460D-9EC5-EA518430B933}" dt="2021-11-26T18:46:18.577" v="94" actId="121"/>
        <pc:sldMkLst>
          <pc:docMk/>
          <pc:sldMk cId="0" sldId="295"/>
        </pc:sldMkLst>
        <pc:spChg chg="mod">
          <ac:chgData name="Stewart Gale" userId="3647ddd2-6040-41ae-a96d-232c23482af8" providerId="ADAL" clId="{C29FD1E4-9691-460D-9EC5-EA518430B933}" dt="2021-11-26T18:46:18.577" v="94" actId="121"/>
          <ac:spMkLst>
            <pc:docMk/>
            <pc:sldMk cId="0" sldId="295"/>
            <ac:spMk id="4" creationId="{00000000-0000-0000-0000-000000000000}"/>
          </ac:spMkLst>
        </pc:spChg>
        <pc:spChg chg="mod">
          <ac:chgData name="Stewart Gale" userId="3647ddd2-6040-41ae-a96d-232c23482af8" providerId="ADAL" clId="{C29FD1E4-9691-460D-9EC5-EA518430B933}" dt="2021-11-26T18:46:15.534" v="93" actId="1076"/>
          <ac:spMkLst>
            <pc:docMk/>
            <pc:sldMk cId="0" sldId="295"/>
            <ac:spMk id="5" creationId="{00000000-0000-0000-0000-000000000000}"/>
          </ac:spMkLst>
        </pc:spChg>
        <pc:spChg chg="mod">
          <ac:chgData name="Stewart Gale" userId="3647ddd2-6040-41ae-a96d-232c23482af8" providerId="ADAL" clId="{C29FD1E4-9691-460D-9EC5-EA518430B933}" dt="2021-11-26T18:46:15.534" v="93" actId="1076"/>
          <ac:spMkLst>
            <pc:docMk/>
            <pc:sldMk cId="0" sldId="295"/>
            <ac:spMk id="6" creationId="{00000000-0000-0000-0000-000000000000}"/>
          </ac:spMkLst>
        </pc:spChg>
        <pc:spChg chg="mod">
          <ac:chgData name="Stewart Gale" userId="3647ddd2-6040-41ae-a96d-232c23482af8" providerId="ADAL" clId="{C29FD1E4-9691-460D-9EC5-EA518430B933}" dt="2021-11-26T18:46:15.534" v="93" actId="1076"/>
          <ac:spMkLst>
            <pc:docMk/>
            <pc:sldMk cId="0" sldId="295"/>
            <ac:spMk id="7" creationId="{00000000-0000-0000-0000-000000000000}"/>
          </ac:spMkLst>
        </pc:spChg>
        <pc:spChg chg="mod">
          <ac:chgData name="Stewart Gale" userId="3647ddd2-6040-41ae-a96d-232c23482af8" providerId="ADAL" clId="{C29FD1E4-9691-460D-9EC5-EA518430B933}" dt="2021-11-26T18:46:15.534" v="93" actId="1076"/>
          <ac:spMkLst>
            <pc:docMk/>
            <pc:sldMk cId="0" sldId="295"/>
            <ac:spMk id="8" creationId="{00000000-0000-0000-0000-000000000000}"/>
          </ac:spMkLst>
        </pc:spChg>
        <pc:spChg chg="mod">
          <ac:chgData name="Stewart Gale" userId="3647ddd2-6040-41ae-a96d-232c23482af8" providerId="ADAL" clId="{C29FD1E4-9691-460D-9EC5-EA518430B933}" dt="2021-11-26T18:46:15.534" v="93" actId="1076"/>
          <ac:spMkLst>
            <pc:docMk/>
            <pc:sldMk cId="0" sldId="295"/>
            <ac:spMk id="9" creationId="{00000000-0000-0000-0000-000000000000}"/>
          </ac:spMkLst>
        </pc:spChg>
        <pc:spChg chg="mod">
          <ac:chgData name="Stewart Gale" userId="3647ddd2-6040-41ae-a96d-232c23482af8" providerId="ADAL" clId="{C29FD1E4-9691-460D-9EC5-EA518430B933}" dt="2021-11-26T18:46:15.534" v="93" actId="1076"/>
          <ac:spMkLst>
            <pc:docMk/>
            <pc:sldMk cId="0" sldId="295"/>
            <ac:spMk id="10" creationId="{00000000-0000-0000-0000-000000000000}"/>
          </ac:spMkLst>
        </pc:spChg>
        <pc:spChg chg="mod">
          <ac:chgData name="Stewart Gale" userId="3647ddd2-6040-41ae-a96d-232c23482af8" providerId="ADAL" clId="{C29FD1E4-9691-460D-9EC5-EA518430B933}" dt="2021-11-26T18:46:15.534" v="93" actId="1076"/>
          <ac:spMkLst>
            <pc:docMk/>
            <pc:sldMk cId="0" sldId="295"/>
            <ac:spMk id="11" creationId="{00000000-0000-0000-0000-000000000000}"/>
          </ac:spMkLst>
        </pc:spChg>
        <pc:spChg chg="add mod">
          <ac:chgData name="Stewart Gale" userId="3647ddd2-6040-41ae-a96d-232c23482af8" providerId="ADAL" clId="{C29FD1E4-9691-460D-9EC5-EA518430B933}" dt="2021-11-26T18:46:10.923" v="92"/>
          <ac:spMkLst>
            <pc:docMk/>
            <pc:sldMk cId="0" sldId="295"/>
            <ac:spMk id="19" creationId="{DE867BFE-845F-4975-95D5-B09CC882C587}"/>
          </ac:spMkLst>
        </pc:spChg>
        <pc:spChg chg="del">
          <ac:chgData name="Stewart Gale" userId="3647ddd2-6040-41ae-a96d-232c23482af8" providerId="ADAL" clId="{C29FD1E4-9691-460D-9EC5-EA518430B933}" dt="2021-11-26T18:46:09.750" v="91" actId="478"/>
          <ac:spMkLst>
            <pc:docMk/>
            <pc:sldMk cId="0" sldId="295"/>
            <ac:spMk id="31" creationId="{00000000-0000-0000-0000-000000000000}"/>
          </ac:spMkLst>
        </pc:spChg>
        <pc:grpChg chg="mod">
          <ac:chgData name="Stewart Gale" userId="3647ddd2-6040-41ae-a96d-232c23482af8" providerId="ADAL" clId="{C29FD1E4-9691-460D-9EC5-EA518430B933}" dt="2021-11-26T18:46:15.534" v="93" actId="1076"/>
          <ac:grpSpMkLst>
            <pc:docMk/>
            <pc:sldMk cId="0" sldId="295"/>
            <ac:grpSpMk id="30" creationId="{00000000-0000-0000-0000-000000000000}"/>
          </ac:grpSpMkLst>
        </pc:grpChg>
      </pc:sldChg>
      <pc:sldChg chg="addSp delSp modSp add mod modTransition">
        <pc:chgData name="Stewart Gale" userId="3647ddd2-6040-41ae-a96d-232c23482af8" providerId="ADAL" clId="{C29FD1E4-9691-460D-9EC5-EA518430B933}" dt="2021-11-26T18:46:32.162" v="97" actId="1076"/>
        <pc:sldMkLst>
          <pc:docMk/>
          <pc:sldMk cId="0" sldId="296"/>
        </pc:sldMkLst>
        <pc:spChg chg="mod">
          <ac:chgData name="Stewart Gale" userId="3647ddd2-6040-41ae-a96d-232c23482af8" providerId="ADAL" clId="{C29FD1E4-9691-460D-9EC5-EA518430B933}" dt="2021-11-26T18:46:32.162" v="97" actId="1076"/>
          <ac:spMkLst>
            <pc:docMk/>
            <pc:sldMk cId="0" sldId="296"/>
            <ac:spMk id="4" creationId="{00000000-0000-0000-0000-000000000000}"/>
          </ac:spMkLst>
        </pc:spChg>
        <pc:spChg chg="mod">
          <ac:chgData name="Stewart Gale" userId="3647ddd2-6040-41ae-a96d-232c23482af8" providerId="ADAL" clId="{C29FD1E4-9691-460D-9EC5-EA518430B933}" dt="2021-11-26T18:46:32.162" v="97" actId="1076"/>
          <ac:spMkLst>
            <pc:docMk/>
            <pc:sldMk cId="0" sldId="296"/>
            <ac:spMk id="5" creationId="{00000000-0000-0000-0000-000000000000}"/>
          </ac:spMkLst>
        </pc:spChg>
        <pc:spChg chg="mod">
          <ac:chgData name="Stewart Gale" userId="3647ddd2-6040-41ae-a96d-232c23482af8" providerId="ADAL" clId="{C29FD1E4-9691-460D-9EC5-EA518430B933}" dt="2021-11-26T18:46:32.162" v="97" actId="1076"/>
          <ac:spMkLst>
            <pc:docMk/>
            <pc:sldMk cId="0" sldId="296"/>
            <ac:spMk id="6" creationId="{00000000-0000-0000-0000-000000000000}"/>
          </ac:spMkLst>
        </pc:spChg>
        <pc:spChg chg="mod">
          <ac:chgData name="Stewart Gale" userId="3647ddd2-6040-41ae-a96d-232c23482af8" providerId="ADAL" clId="{C29FD1E4-9691-460D-9EC5-EA518430B933}" dt="2021-11-26T18:46:32.162" v="97" actId="1076"/>
          <ac:spMkLst>
            <pc:docMk/>
            <pc:sldMk cId="0" sldId="296"/>
            <ac:spMk id="7" creationId="{00000000-0000-0000-0000-000000000000}"/>
          </ac:spMkLst>
        </pc:spChg>
        <pc:spChg chg="mod">
          <ac:chgData name="Stewart Gale" userId="3647ddd2-6040-41ae-a96d-232c23482af8" providerId="ADAL" clId="{C29FD1E4-9691-460D-9EC5-EA518430B933}" dt="2021-11-26T18:46:32.162" v="97" actId="1076"/>
          <ac:spMkLst>
            <pc:docMk/>
            <pc:sldMk cId="0" sldId="296"/>
            <ac:spMk id="8" creationId="{00000000-0000-0000-0000-000000000000}"/>
          </ac:spMkLst>
        </pc:spChg>
        <pc:spChg chg="mod">
          <ac:chgData name="Stewart Gale" userId="3647ddd2-6040-41ae-a96d-232c23482af8" providerId="ADAL" clId="{C29FD1E4-9691-460D-9EC5-EA518430B933}" dt="2021-11-26T18:46:32.162" v="97" actId="1076"/>
          <ac:spMkLst>
            <pc:docMk/>
            <pc:sldMk cId="0" sldId="296"/>
            <ac:spMk id="9" creationId="{00000000-0000-0000-0000-000000000000}"/>
          </ac:spMkLst>
        </pc:spChg>
        <pc:spChg chg="mod">
          <ac:chgData name="Stewart Gale" userId="3647ddd2-6040-41ae-a96d-232c23482af8" providerId="ADAL" clId="{C29FD1E4-9691-460D-9EC5-EA518430B933}" dt="2021-11-26T18:46:32.162" v="97" actId="1076"/>
          <ac:spMkLst>
            <pc:docMk/>
            <pc:sldMk cId="0" sldId="296"/>
            <ac:spMk id="10" creationId="{00000000-0000-0000-0000-000000000000}"/>
          </ac:spMkLst>
        </pc:spChg>
        <pc:spChg chg="mod">
          <ac:chgData name="Stewart Gale" userId="3647ddd2-6040-41ae-a96d-232c23482af8" providerId="ADAL" clId="{C29FD1E4-9691-460D-9EC5-EA518430B933}" dt="2021-11-26T18:46:32.162" v="97" actId="1076"/>
          <ac:spMkLst>
            <pc:docMk/>
            <pc:sldMk cId="0" sldId="296"/>
            <ac:spMk id="11" creationId="{00000000-0000-0000-0000-000000000000}"/>
          </ac:spMkLst>
        </pc:spChg>
        <pc:spChg chg="add mod">
          <ac:chgData name="Stewart Gale" userId="3647ddd2-6040-41ae-a96d-232c23482af8" providerId="ADAL" clId="{C29FD1E4-9691-460D-9EC5-EA518430B933}" dt="2021-11-26T18:46:27.481" v="96"/>
          <ac:spMkLst>
            <pc:docMk/>
            <pc:sldMk cId="0" sldId="296"/>
            <ac:spMk id="21" creationId="{553A1E73-114B-4CFA-8C74-A651E1BD92E8}"/>
          </ac:spMkLst>
        </pc:spChg>
        <pc:spChg chg="del">
          <ac:chgData name="Stewart Gale" userId="3647ddd2-6040-41ae-a96d-232c23482af8" providerId="ADAL" clId="{C29FD1E4-9691-460D-9EC5-EA518430B933}" dt="2021-11-26T18:46:25.777" v="95" actId="478"/>
          <ac:spMkLst>
            <pc:docMk/>
            <pc:sldMk cId="0" sldId="296"/>
            <ac:spMk id="31" creationId="{00000000-0000-0000-0000-000000000000}"/>
          </ac:spMkLst>
        </pc:spChg>
        <pc:grpChg chg="mod">
          <ac:chgData name="Stewart Gale" userId="3647ddd2-6040-41ae-a96d-232c23482af8" providerId="ADAL" clId="{C29FD1E4-9691-460D-9EC5-EA518430B933}" dt="2021-11-26T18:46:32.162" v="97" actId="1076"/>
          <ac:grpSpMkLst>
            <pc:docMk/>
            <pc:sldMk cId="0" sldId="296"/>
            <ac:grpSpMk id="8200" creationId="{00000000-0000-0000-0000-000000000000}"/>
          </ac:grpSpMkLst>
        </pc:grpChg>
      </pc:sldChg>
      <pc:sldChg chg="addSp delSp modSp new mod">
        <pc:chgData name="Stewart Gale" userId="3647ddd2-6040-41ae-a96d-232c23482af8" providerId="ADAL" clId="{C29FD1E4-9691-460D-9EC5-EA518430B933}" dt="2022-01-26T11:16:06.667" v="223" actId="732"/>
        <pc:sldMkLst>
          <pc:docMk/>
          <pc:sldMk cId="2041522869" sldId="297"/>
        </pc:sldMkLst>
        <pc:spChg chg="del">
          <ac:chgData name="Stewart Gale" userId="3647ddd2-6040-41ae-a96d-232c23482af8" providerId="ADAL" clId="{C29FD1E4-9691-460D-9EC5-EA518430B933}" dt="2022-01-26T11:09:23.349" v="111" actId="478"/>
          <ac:spMkLst>
            <pc:docMk/>
            <pc:sldMk cId="2041522869" sldId="297"/>
            <ac:spMk id="2" creationId="{F3272060-C11D-419A-AA61-51877058B599}"/>
          </ac:spMkLst>
        </pc:spChg>
        <pc:spChg chg="del">
          <ac:chgData name="Stewart Gale" userId="3647ddd2-6040-41ae-a96d-232c23482af8" providerId="ADAL" clId="{C29FD1E4-9691-460D-9EC5-EA518430B933}" dt="2022-01-26T11:09:23.349" v="111" actId="478"/>
          <ac:spMkLst>
            <pc:docMk/>
            <pc:sldMk cId="2041522869" sldId="297"/>
            <ac:spMk id="3" creationId="{B1B0B109-D15E-41D3-AD2F-F835704287DC}"/>
          </ac:spMkLst>
        </pc:spChg>
        <pc:picChg chg="add mod modCrop">
          <ac:chgData name="Stewart Gale" userId="3647ddd2-6040-41ae-a96d-232c23482af8" providerId="ADAL" clId="{C29FD1E4-9691-460D-9EC5-EA518430B933}" dt="2022-01-26T11:15:57.692" v="220" actId="1076"/>
          <ac:picMkLst>
            <pc:docMk/>
            <pc:sldMk cId="2041522869" sldId="297"/>
            <ac:picMk id="4" creationId="{4863849D-B8CB-4EFC-A667-DCB0A3FE6960}"/>
          </ac:picMkLst>
        </pc:picChg>
        <pc:picChg chg="add del">
          <ac:chgData name="Stewart Gale" userId="3647ddd2-6040-41ae-a96d-232c23482af8" providerId="ADAL" clId="{C29FD1E4-9691-460D-9EC5-EA518430B933}" dt="2022-01-26T11:09:55.807" v="120" actId="478"/>
          <ac:picMkLst>
            <pc:docMk/>
            <pc:sldMk cId="2041522869" sldId="297"/>
            <ac:picMk id="5" creationId="{1E45A76E-07E5-4914-BCC8-3F86B8D1E9CD}"/>
          </ac:picMkLst>
        </pc:picChg>
        <pc:picChg chg="add mod modCrop">
          <ac:chgData name="Stewart Gale" userId="3647ddd2-6040-41ae-a96d-232c23482af8" providerId="ADAL" clId="{C29FD1E4-9691-460D-9EC5-EA518430B933}" dt="2022-01-26T11:15:53.029" v="218" actId="1076"/>
          <ac:picMkLst>
            <pc:docMk/>
            <pc:sldMk cId="2041522869" sldId="297"/>
            <ac:picMk id="7" creationId="{1C44D20C-ED86-457E-93C9-14889142D813}"/>
          </ac:picMkLst>
        </pc:picChg>
        <pc:picChg chg="add mod modCrop">
          <ac:chgData name="Stewart Gale" userId="3647ddd2-6040-41ae-a96d-232c23482af8" providerId="ADAL" clId="{C29FD1E4-9691-460D-9EC5-EA518430B933}" dt="2022-01-26T11:16:06.667" v="223" actId="732"/>
          <ac:picMkLst>
            <pc:docMk/>
            <pc:sldMk cId="2041522869" sldId="297"/>
            <ac:picMk id="8" creationId="{62D1381F-4C64-4FCC-87BA-524293228959}"/>
          </ac:picMkLst>
        </pc:picChg>
        <pc:picChg chg="add mod modCrop">
          <ac:chgData name="Stewart Gale" userId="3647ddd2-6040-41ae-a96d-232c23482af8" providerId="ADAL" clId="{C29FD1E4-9691-460D-9EC5-EA518430B933}" dt="2022-01-26T11:15:43.777" v="216" actId="1076"/>
          <ac:picMkLst>
            <pc:docMk/>
            <pc:sldMk cId="2041522869" sldId="297"/>
            <ac:picMk id="9" creationId="{CB9BD54F-EA4E-4898-95B2-B08943BEED9E}"/>
          </ac:picMkLst>
        </pc:picChg>
      </pc:sldChg>
      <pc:sldChg chg="addSp delSp modSp new mod">
        <pc:chgData name="Stewart Gale" userId="3647ddd2-6040-41ae-a96d-232c23482af8" providerId="ADAL" clId="{C29FD1E4-9691-460D-9EC5-EA518430B933}" dt="2022-01-26T11:17:33.761" v="230" actId="1076"/>
        <pc:sldMkLst>
          <pc:docMk/>
          <pc:sldMk cId="3935792491" sldId="298"/>
        </pc:sldMkLst>
        <pc:spChg chg="del">
          <ac:chgData name="Stewart Gale" userId="3647ddd2-6040-41ae-a96d-232c23482af8" providerId="ADAL" clId="{C29FD1E4-9691-460D-9EC5-EA518430B933}" dt="2022-01-26T11:12:05.727" v="164" actId="478"/>
          <ac:spMkLst>
            <pc:docMk/>
            <pc:sldMk cId="3935792491" sldId="298"/>
            <ac:spMk id="2" creationId="{245DAC8F-70FE-4A32-92D4-16280B569B92}"/>
          </ac:spMkLst>
        </pc:spChg>
        <pc:spChg chg="del">
          <ac:chgData name="Stewart Gale" userId="3647ddd2-6040-41ae-a96d-232c23482af8" providerId="ADAL" clId="{C29FD1E4-9691-460D-9EC5-EA518430B933}" dt="2022-01-26T11:12:05.727" v="164" actId="478"/>
          <ac:spMkLst>
            <pc:docMk/>
            <pc:sldMk cId="3935792491" sldId="298"/>
            <ac:spMk id="3" creationId="{76E700C5-B07B-49A4-8838-4E9480CF024B}"/>
          </ac:spMkLst>
        </pc:spChg>
        <pc:picChg chg="add mod modCrop">
          <ac:chgData name="Stewart Gale" userId="3647ddd2-6040-41ae-a96d-232c23482af8" providerId="ADAL" clId="{C29FD1E4-9691-460D-9EC5-EA518430B933}" dt="2022-01-26T11:15:30.148" v="210" actId="1076"/>
          <ac:picMkLst>
            <pc:docMk/>
            <pc:sldMk cId="3935792491" sldId="298"/>
            <ac:picMk id="4" creationId="{6A5FDBD2-047D-43CB-82B6-292D82D866F6}"/>
          </ac:picMkLst>
        </pc:picChg>
        <pc:picChg chg="add mod modCrop">
          <ac:chgData name="Stewart Gale" userId="3647ddd2-6040-41ae-a96d-232c23482af8" providerId="ADAL" clId="{C29FD1E4-9691-460D-9EC5-EA518430B933}" dt="2022-01-26T11:17:33.761" v="230" actId="1076"/>
          <ac:picMkLst>
            <pc:docMk/>
            <pc:sldMk cId="3935792491" sldId="298"/>
            <ac:picMk id="5" creationId="{8ABA3492-3B5D-4001-A3AA-E7B6A7420291}"/>
          </ac:picMkLst>
        </pc:picChg>
        <pc:picChg chg="add mod modCrop">
          <ac:chgData name="Stewart Gale" userId="3647ddd2-6040-41ae-a96d-232c23482af8" providerId="ADAL" clId="{C29FD1E4-9691-460D-9EC5-EA518430B933}" dt="2022-01-26T11:17:29.954" v="228" actId="1076"/>
          <ac:picMkLst>
            <pc:docMk/>
            <pc:sldMk cId="3935792491" sldId="298"/>
            <ac:picMk id="6" creationId="{014539C2-0B63-4A93-854A-4558F946E249}"/>
          </ac:picMkLst>
        </pc:picChg>
        <pc:picChg chg="add mod modCrop">
          <ac:chgData name="Stewart Gale" userId="3647ddd2-6040-41ae-a96d-232c23482af8" providerId="ADAL" clId="{C29FD1E4-9691-460D-9EC5-EA518430B933}" dt="2022-01-26T11:17:31.204" v="229" actId="1076"/>
          <ac:picMkLst>
            <pc:docMk/>
            <pc:sldMk cId="3935792491" sldId="298"/>
            <ac:picMk id="7" creationId="{6C7B7FD8-CA28-422A-9D0F-ED2BFD02243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1752913-FC62-4EE0-8F53-6B151575ECBC}" type="datetimeFigureOut">
              <a:rPr lang="en-GB" smtClean="0"/>
              <a:t>22/06/2023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BA24772-0533-4480-8BBE-AB7B336EA835}" type="slidenum">
              <a:rPr lang="en-GB" smtClean="0"/>
              <a:t>‹#›</a:t>
            </a:fld>
            <a:endParaRPr lang="en-GB"/>
          </a:p>
        </p:txBody>
      </p:sp>
    </p:spTree>
    <p:extLst>
      <p:ext uri="{BB962C8B-B14F-4D97-AF65-F5344CB8AC3E}">
        <p14:creationId xmlns:p14="http://schemas.microsoft.com/office/powerpoint/2010/main" val="3747143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1845D8-762B-4AB6-ABBC-F15652405560}" type="slidenum">
              <a:rPr lang="en-GB" altLang="en-US"/>
              <a:pPr/>
              <a:t>8</a:t>
            </a:fld>
            <a:endParaRPr lang="en-GB" altLang="en-US"/>
          </a:p>
        </p:txBody>
      </p:sp>
      <p:sp>
        <p:nvSpPr>
          <p:cNvPr id="231426" name="Rectangle 2"/>
          <p:cNvSpPr>
            <a:spLocks noGrp="1" noRot="1" noChangeAspect="1" noChangeArrowheads="1" noTextEdit="1"/>
          </p:cNvSpPr>
          <p:nvPr>
            <p:ph type="sldImg"/>
          </p:nvPr>
        </p:nvSpPr>
        <p:spPr bwMode="auto">
          <a:xfrm>
            <a:off x="90488" y="744538"/>
            <a:ext cx="6616700" cy="3722687"/>
          </a:xfrm>
          <a:prstGeom prst="rect">
            <a:avLst/>
          </a:prstGeom>
          <a:solidFill>
            <a:srgbClr val="FFFFFF"/>
          </a:solidFill>
          <a:ln>
            <a:solidFill>
              <a:srgbClr val="000000"/>
            </a:solidFill>
            <a:miter lim="800000"/>
            <a:headEnd/>
            <a:tailEnd/>
          </a:ln>
        </p:spPr>
      </p:sp>
      <p:sp>
        <p:nvSpPr>
          <p:cNvPr id="231427" name="Rectangle 3"/>
          <p:cNvSpPr>
            <a:spLocks noGrp="1" noChangeArrowheads="1"/>
          </p:cNvSpPr>
          <p:nvPr>
            <p:ph type="body" idx="1"/>
          </p:nvPr>
        </p:nvSpPr>
        <p:spPr bwMode="auto">
          <a:xfrm>
            <a:off x="906357" y="4715153"/>
            <a:ext cx="4984962" cy="4466987"/>
          </a:xfrm>
          <a:prstGeom prst="rect">
            <a:avLst/>
          </a:prstGeom>
          <a:solidFill>
            <a:srgbClr val="FFFFFF"/>
          </a:solidFill>
          <a:ln>
            <a:solidFill>
              <a:srgbClr val="000000"/>
            </a:solidFill>
            <a:miter lim="800000"/>
            <a:headEnd/>
            <a:tailEnd/>
          </a:ln>
        </p:spPr>
        <p:txBody>
          <a:bodyPr/>
          <a:lstStyle/>
          <a:p>
            <a:r>
              <a:rPr lang="en-GB" altLang="en-US"/>
              <a:t>Drag the points around the circumference of the circle to demonstrate this theorem.</a:t>
            </a:r>
          </a:p>
          <a:p>
            <a:endParaRPr lang="en-GB" altLang="en-US"/>
          </a:p>
        </p:txBody>
      </p:sp>
    </p:spTree>
    <p:extLst>
      <p:ext uri="{BB962C8B-B14F-4D97-AF65-F5344CB8AC3E}">
        <p14:creationId xmlns:p14="http://schemas.microsoft.com/office/powerpoint/2010/main" val="742018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9CF0E9-B057-435A-AB63-4C7F2E39C326}" type="slidenum">
              <a:rPr lang="en-GB" altLang="en-US"/>
              <a:pPr/>
              <a:t>9</a:t>
            </a:fld>
            <a:endParaRPr lang="en-GB" altLang="en-US"/>
          </a:p>
        </p:txBody>
      </p:sp>
      <p:sp>
        <p:nvSpPr>
          <p:cNvPr id="241666" name="Rectangle 2"/>
          <p:cNvSpPr>
            <a:spLocks noGrp="1" noRot="1" noChangeAspect="1" noChangeArrowheads="1" noTextEdit="1"/>
          </p:cNvSpPr>
          <p:nvPr>
            <p:ph type="sldImg"/>
          </p:nvPr>
        </p:nvSpPr>
        <p:spPr>
          <a:ln/>
        </p:spPr>
      </p:sp>
      <p:sp>
        <p:nvSpPr>
          <p:cNvPr id="241667" name="Rectangle 3"/>
          <p:cNvSpPr>
            <a:spLocks noGrp="1" noChangeArrowheads="1"/>
          </p:cNvSpPr>
          <p:nvPr>
            <p:ph type="body" idx="1"/>
          </p:nvPr>
        </p:nvSpPr>
        <p:spPr/>
        <p:txBody>
          <a:bodyPr/>
          <a:lstStyle/>
          <a:p>
            <a:r>
              <a:rPr lang="en-GB" altLang="en-US"/>
              <a:t>Drag the points around the circumference of the circle to demonstrate this theorem.</a:t>
            </a:r>
          </a:p>
          <a:p>
            <a:r>
              <a:rPr lang="en-GB" altLang="en-US"/>
              <a:t>Hide one of the angles, modify the diagram and ask pupils to calculate the size of the missing angle.</a:t>
            </a:r>
          </a:p>
          <a:p>
            <a:endParaRPr lang="en-GB" altLang="en-US"/>
          </a:p>
        </p:txBody>
      </p:sp>
    </p:spTree>
    <p:extLst>
      <p:ext uri="{BB962C8B-B14F-4D97-AF65-F5344CB8AC3E}">
        <p14:creationId xmlns:p14="http://schemas.microsoft.com/office/powerpoint/2010/main" val="336641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789E00-F684-45C5-ABF4-4600C403A0BF}" type="slidenum">
              <a:rPr lang="en-GB" altLang="en-US"/>
              <a:pPr/>
              <a:t>10</a:t>
            </a:fld>
            <a:endParaRPr lang="en-GB" altLang="en-US"/>
          </a:p>
        </p:txBody>
      </p:sp>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r>
              <a:rPr lang="en-GB" altLang="en-US"/>
              <a:t>Drag the points around the circumference of the circle to demonstrate this theorem.</a:t>
            </a:r>
          </a:p>
          <a:p>
            <a:r>
              <a:rPr lang="en-GB" altLang="en-US"/>
              <a:t>Hide some of the angles, modify the diagram and ask pupils to calculate the sizes of the missing angles.</a:t>
            </a:r>
          </a:p>
          <a:p>
            <a:endParaRPr lang="en-GB" altLang="en-US"/>
          </a:p>
        </p:txBody>
      </p:sp>
    </p:spTree>
    <p:extLst>
      <p:ext uri="{BB962C8B-B14F-4D97-AF65-F5344CB8AC3E}">
        <p14:creationId xmlns:p14="http://schemas.microsoft.com/office/powerpoint/2010/main" val="2158458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000121-7510-4841-B7A5-5F8460CB69D6}" type="slidenum">
              <a:rPr lang="en-GB" altLang="en-US"/>
              <a:pPr/>
              <a:t>11</a:t>
            </a:fld>
            <a:endParaRPr lang="en-GB" altLang="en-US"/>
          </a:p>
        </p:txBody>
      </p:sp>
      <p:sp>
        <p:nvSpPr>
          <p:cNvPr id="243714" name="Rectangle 2"/>
          <p:cNvSpPr>
            <a:spLocks noGrp="1" noRot="1" noChangeAspect="1" noChangeArrowheads="1" noTextEdit="1"/>
          </p:cNvSpPr>
          <p:nvPr>
            <p:ph type="sldImg"/>
          </p:nvPr>
        </p:nvSpPr>
        <p:spPr>
          <a:ln/>
        </p:spPr>
      </p:sp>
      <p:sp>
        <p:nvSpPr>
          <p:cNvPr id="243715" name="Rectangle 3"/>
          <p:cNvSpPr>
            <a:spLocks noGrp="1" noChangeArrowheads="1"/>
          </p:cNvSpPr>
          <p:nvPr>
            <p:ph type="body" idx="1"/>
          </p:nvPr>
        </p:nvSpPr>
        <p:spPr/>
        <p:txBody>
          <a:bodyPr/>
          <a:lstStyle/>
          <a:p>
            <a:r>
              <a:rPr lang="en-GB" altLang="en-US"/>
              <a:t>Change the position of the point where the tangent meets the radius to show that they are always at right angles.</a:t>
            </a:r>
          </a:p>
        </p:txBody>
      </p:sp>
    </p:spTree>
    <p:extLst>
      <p:ext uri="{BB962C8B-B14F-4D97-AF65-F5344CB8AC3E}">
        <p14:creationId xmlns:p14="http://schemas.microsoft.com/office/powerpoint/2010/main" val="4079954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C0120C-EDD4-490E-81E2-C2356E598EF6}" type="slidenum">
              <a:rPr lang="en-GB" altLang="en-US"/>
              <a:pPr/>
              <a:t>12</a:t>
            </a:fld>
            <a:endParaRPr lang="en-GB" altLang="en-US"/>
          </a:p>
        </p:txBody>
      </p:sp>
      <p:sp>
        <p:nvSpPr>
          <p:cNvPr id="260098" name="Rectangle 2"/>
          <p:cNvSpPr>
            <a:spLocks noGrp="1" noRot="1" noChangeAspect="1" noChangeArrowheads="1" noTextEdit="1"/>
          </p:cNvSpPr>
          <p:nvPr>
            <p:ph type="sldImg"/>
          </p:nvPr>
        </p:nvSpPr>
        <p:spPr>
          <a:ln/>
        </p:spPr>
      </p:sp>
      <p:sp>
        <p:nvSpPr>
          <p:cNvPr id="260099" name="Rectangle 3"/>
          <p:cNvSpPr>
            <a:spLocks noGrp="1" noChangeArrowheads="1"/>
          </p:cNvSpPr>
          <p:nvPr>
            <p:ph type="body" idx="1"/>
          </p:nvPr>
        </p:nvSpPr>
        <p:spPr/>
        <p:txBody>
          <a:bodyPr/>
          <a:lstStyle/>
          <a:p>
            <a:r>
              <a:rPr lang="en-GB" altLang="en-US"/>
              <a:t>Change the position of P to demonstrate this theorem.</a:t>
            </a:r>
          </a:p>
          <a:p>
            <a:r>
              <a:rPr lang="en-GB" altLang="en-US"/>
              <a:t>Ask pupils to explain why angles QPR and QOR are supplementary angles.</a:t>
            </a:r>
          </a:p>
          <a:p>
            <a:r>
              <a:rPr lang="en-GB" altLang="en-US"/>
              <a:t>Hide one of the angles, modify the diagram and ask pupils to calculate the size of the missing angle.</a:t>
            </a:r>
          </a:p>
          <a:p>
            <a:r>
              <a:rPr lang="en-GB" altLang="en-US"/>
              <a:t>Establish that the shape PQOR is a kite.</a:t>
            </a:r>
          </a:p>
          <a:p>
            <a:endParaRPr lang="en-GB" altLang="en-US"/>
          </a:p>
        </p:txBody>
      </p:sp>
    </p:spTree>
    <p:extLst>
      <p:ext uri="{BB962C8B-B14F-4D97-AF65-F5344CB8AC3E}">
        <p14:creationId xmlns:p14="http://schemas.microsoft.com/office/powerpoint/2010/main" val="546097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37BA99-7068-403D-AC31-57647C1FFA79}" type="slidenum">
              <a:rPr lang="en-GB" altLang="en-US"/>
              <a:pPr/>
              <a:t>13</a:t>
            </a:fld>
            <a:endParaRPr lang="en-GB" altLang="en-US"/>
          </a:p>
        </p:txBody>
      </p:sp>
      <p:sp>
        <p:nvSpPr>
          <p:cNvPr id="262146" name="Rectangle 2"/>
          <p:cNvSpPr>
            <a:spLocks noGrp="1" noRot="1" noChangeAspect="1" noChangeArrowheads="1" noTextEdit="1"/>
          </p:cNvSpPr>
          <p:nvPr>
            <p:ph type="sldImg"/>
          </p:nvPr>
        </p:nvSpPr>
        <p:spPr>
          <a:ln/>
        </p:spPr>
      </p:sp>
      <p:sp>
        <p:nvSpPr>
          <p:cNvPr id="262147" name="Rectangle 3"/>
          <p:cNvSpPr>
            <a:spLocks noGrp="1" noChangeArrowheads="1"/>
          </p:cNvSpPr>
          <p:nvPr>
            <p:ph type="body" idx="1"/>
          </p:nvPr>
        </p:nvSpPr>
        <p:spPr/>
        <p:txBody>
          <a:bodyPr/>
          <a:lstStyle/>
          <a:p>
            <a:r>
              <a:rPr lang="en-GB" altLang="en-US"/>
              <a:t>Drag the end-point of the cord to investigate this theorem.</a:t>
            </a:r>
          </a:p>
        </p:txBody>
      </p:sp>
    </p:spTree>
    <p:extLst>
      <p:ext uri="{BB962C8B-B14F-4D97-AF65-F5344CB8AC3E}">
        <p14:creationId xmlns:p14="http://schemas.microsoft.com/office/powerpoint/2010/main" val="1672628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95BC30-977B-4C87-9F53-6C66D95C5FED}" type="slidenum">
              <a:rPr lang="en-GB" altLang="en-US"/>
              <a:pPr/>
              <a:t>14</a:t>
            </a:fld>
            <a:endParaRPr lang="en-GB" altLang="en-US"/>
          </a:p>
        </p:txBody>
      </p:sp>
      <p:sp>
        <p:nvSpPr>
          <p:cNvPr id="264194" name="Rectangle 2"/>
          <p:cNvSpPr>
            <a:spLocks noGrp="1" noRot="1" noChangeAspect="1" noChangeArrowheads="1" noTextEdit="1"/>
          </p:cNvSpPr>
          <p:nvPr>
            <p:ph type="sldImg"/>
          </p:nvPr>
        </p:nvSpPr>
        <p:spPr>
          <a:ln/>
        </p:spPr>
      </p:sp>
      <p:sp>
        <p:nvSpPr>
          <p:cNvPr id="264195" name="Rectangle 3"/>
          <p:cNvSpPr>
            <a:spLocks noGrp="1" noChangeArrowheads="1"/>
          </p:cNvSpPr>
          <p:nvPr>
            <p:ph type="body" idx="1"/>
          </p:nvPr>
        </p:nvSpPr>
        <p:spPr/>
        <p:txBody>
          <a:bodyPr/>
          <a:lstStyle/>
          <a:p>
            <a:r>
              <a:rPr lang="en-GB" altLang="en-US"/>
              <a:t>Drag the point around the circumference of the circle to investigate the alternate segment theorem.</a:t>
            </a:r>
          </a:p>
          <a:p>
            <a:r>
              <a:rPr lang="en-GB" altLang="en-US"/>
              <a:t>Hide some of the angles, modify the diagram and ask pupils to calculate the sizes of the missing angles.</a:t>
            </a:r>
          </a:p>
          <a:p>
            <a:r>
              <a:rPr lang="en-GB" altLang="en-US"/>
              <a:t>A formal proof of this theorem is not required.</a:t>
            </a:r>
          </a:p>
        </p:txBody>
      </p:sp>
    </p:spTree>
    <p:extLst>
      <p:ext uri="{BB962C8B-B14F-4D97-AF65-F5344CB8AC3E}">
        <p14:creationId xmlns:p14="http://schemas.microsoft.com/office/powerpoint/2010/main" val="3991242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18445F-8A19-4A7C-91D4-21C40F98C11E}" type="slidenum">
              <a:rPr lang="en-GB" altLang="en-US"/>
              <a:pPr/>
              <a:t>15</a:t>
            </a:fld>
            <a:endParaRPr lang="en-GB" altLang="en-US"/>
          </a:p>
        </p:txBody>
      </p:sp>
      <p:sp>
        <p:nvSpPr>
          <p:cNvPr id="245762" name="Rectangle 2"/>
          <p:cNvSpPr>
            <a:spLocks noGrp="1" noRot="1" noChangeAspect="1" noChangeArrowheads="1" noTextEdit="1"/>
          </p:cNvSpPr>
          <p:nvPr>
            <p:ph type="sldImg"/>
          </p:nvPr>
        </p:nvSpPr>
        <p:spPr>
          <a:ln/>
        </p:spPr>
      </p:sp>
      <p:sp>
        <p:nvSpPr>
          <p:cNvPr id="245763" name="Rectangle 3"/>
          <p:cNvSpPr>
            <a:spLocks noGrp="1" noChangeArrowheads="1"/>
          </p:cNvSpPr>
          <p:nvPr>
            <p:ph type="body" idx="1"/>
          </p:nvPr>
        </p:nvSpPr>
        <p:spPr/>
        <p:txBody>
          <a:bodyPr/>
          <a:lstStyle/>
          <a:p>
            <a:r>
              <a:rPr lang="en-GB" altLang="en-US"/>
              <a:t>Drag the points around the circumference of the circle to demonstrate this theorem.</a:t>
            </a:r>
          </a:p>
          <a:p>
            <a:r>
              <a:rPr lang="en-GB" altLang="en-US"/>
              <a:t>Hide one of the angles, modify the diagram and ask pupils to calculate the size of the missing angle. Be aware that the angles have been given to the nearest degree.</a:t>
            </a:r>
          </a:p>
          <a:p>
            <a:endParaRPr lang="en-GB" altLang="en-US"/>
          </a:p>
        </p:txBody>
      </p:sp>
    </p:spTree>
    <p:extLst>
      <p:ext uri="{BB962C8B-B14F-4D97-AF65-F5344CB8AC3E}">
        <p14:creationId xmlns:p14="http://schemas.microsoft.com/office/powerpoint/2010/main" val="4136790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60E1557-CE2D-4817-AB50-C34ED5296F0D}" type="datetimeFigureOut">
              <a:rPr lang="en-GB" smtClean="0"/>
              <a:t>22/06/2023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2845303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0E1557-CE2D-4817-AB50-C34ED5296F0D}" type="datetimeFigureOut">
              <a:rPr lang="en-GB" smtClean="0"/>
              <a:t>22/06/2023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2663150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0E1557-CE2D-4817-AB50-C34ED5296F0D}" type="datetimeFigureOut">
              <a:rPr lang="en-GB" smtClean="0"/>
              <a:t>22/06/2023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1482868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0E1557-CE2D-4817-AB50-C34ED5296F0D}" type="datetimeFigureOut">
              <a:rPr lang="en-GB" smtClean="0"/>
              <a:t>22/06/2023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1736003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0E1557-CE2D-4817-AB50-C34ED5296F0D}" type="datetimeFigureOut">
              <a:rPr lang="en-GB" smtClean="0"/>
              <a:t>22/06/2023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2677419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60E1557-CE2D-4817-AB50-C34ED5296F0D}" type="datetimeFigureOut">
              <a:rPr lang="en-GB" smtClean="0"/>
              <a:t>22/06/2023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1265001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60E1557-CE2D-4817-AB50-C34ED5296F0D}" type="datetimeFigureOut">
              <a:rPr lang="en-GB" smtClean="0"/>
              <a:t>22/06/2023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3513342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60E1557-CE2D-4817-AB50-C34ED5296F0D}" type="datetimeFigureOut">
              <a:rPr lang="en-GB" smtClean="0"/>
              <a:t>22/06/2023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1505669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0E1557-CE2D-4817-AB50-C34ED5296F0D}" type="datetimeFigureOut">
              <a:rPr lang="en-GB" smtClean="0"/>
              <a:t>22/06/2023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3544565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0E1557-CE2D-4817-AB50-C34ED5296F0D}" type="datetimeFigureOut">
              <a:rPr lang="en-GB" smtClean="0"/>
              <a:t>22/06/2023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769825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0E1557-CE2D-4817-AB50-C34ED5296F0D}" type="datetimeFigureOut">
              <a:rPr lang="en-GB" smtClean="0"/>
              <a:t>22/06/2023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354735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0E1557-CE2D-4817-AB50-C34ED5296F0D}" type="datetimeFigureOut">
              <a:rPr lang="en-GB" smtClean="0"/>
              <a:t>22/06/2023</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593444-3E49-4BF9-A66F-72E296E4D308}" type="slidenum">
              <a:rPr lang="en-GB" smtClean="0"/>
              <a:t>‹#›</a:t>
            </a:fld>
            <a:endParaRPr lang="en-GB" dirty="0"/>
          </a:p>
        </p:txBody>
      </p:sp>
    </p:spTree>
    <p:extLst>
      <p:ext uri="{BB962C8B-B14F-4D97-AF65-F5344CB8AC3E}">
        <p14:creationId xmlns:p14="http://schemas.microsoft.com/office/powerpoint/2010/main" val="2475549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control" Target="../activeX/activeX3.xml"/><Relationship Id="rId4" Type="http://schemas.openxmlformats.org/officeDocument/2006/relationships/image" Target="../media/image20.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control" Target="../activeX/activeX4.xml"/><Relationship Id="rId4" Type="http://schemas.openxmlformats.org/officeDocument/2006/relationships/image" Target="../media/image21.wm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control" Target="../activeX/activeX5.xml"/><Relationship Id="rId4" Type="http://schemas.openxmlformats.org/officeDocument/2006/relationships/image" Target="../media/image22.wm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control" Target="../activeX/activeX6.xml"/><Relationship Id="rId4" Type="http://schemas.openxmlformats.org/officeDocument/2006/relationships/image" Target="../media/image23.w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control" Target="../activeX/activeX7.xml"/><Relationship Id="rId4" Type="http://schemas.openxmlformats.org/officeDocument/2006/relationships/image" Target="../media/image24.w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control" Target="../activeX/activeX8.xml"/><Relationship Id="rId4" Type="http://schemas.openxmlformats.org/officeDocument/2006/relationships/image" Target="../media/image25.wmf"/></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oleObject" Target="../embeddings/oleObject1.bin"/><Relationship Id="rId1" Type="http://schemas.openxmlformats.org/officeDocument/2006/relationships/slideLayout" Target="../slideLayouts/slideLayout1.xml"/><Relationship Id="rId5" Type="http://schemas.openxmlformats.org/officeDocument/2006/relationships/image" Target="../media/image40.wmf"/><Relationship Id="rId4" Type="http://schemas.openxmlformats.org/officeDocument/2006/relationships/oleObject" Target="../embeddings/oleObject2.bin"/></Relationships>
</file>

<file path=ppt/slides/_rels/slide31.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oleObject" Target="../embeddings/oleObject3.bin"/><Relationship Id="rId1" Type="http://schemas.openxmlformats.org/officeDocument/2006/relationships/slideLayout" Target="../slideLayouts/slideLayout1.xml"/><Relationship Id="rId5" Type="http://schemas.openxmlformats.org/officeDocument/2006/relationships/image" Target="../media/image42.wmf"/><Relationship Id="rId4" Type="http://schemas.openxmlformats.org/officeDocument/2006/relationships/oleObject" Target="../embeddings/oleObject4.bin"/></Relationships>
</file>

<file path=ppt/slides/_rels/slide32.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oleObject" Target="../embeddings/oleObject5.bin"/><Relationship Id="rId1" Type="http://schemas.openxmlformats.org/officeDocument/2006/relationships/slideLayout" Target="../slideLayouts/slideLayout1.xml"/><Relationship Id="rId5" Type="http://schemas.openxmlformats.org/officeDocument/2006/relationships/image" Target="../media/image44.wmf"/><Relationship Id="rId4" Type="http://schemas.openxmlformats.org/officeDocument/2006/relationships/oleObject" Target="../embeddings/oleObject6.bin"/></Relationships>
</file>

<file path=ppt/slides/_rels/slide33.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oleObject" Target="../embeddings/oleObject7.bin"/><Relationship Id="rId1" Type="http://schemas.openxmlformats.org/officeDocument/2006/relationships/slideLayout" Target="../slideLayouts/slideLayout1.xml"/><Relationship Id="rId5" Type="http://schemas.openxmlformats.org/officeDocument/2006/relationships/image" Target="../media/image46.wmf"/><Relationship Id="rId4" Type="http://schemas.openxmlformats.org/officeDocument/2006/relationships/oleObject" Target="../embeddings/oleObject8.bin"/></Relationships>
</file>

<file path=ppt/slides/_rels/slide34.xml.rels><?xml version="1.0" encoding="UTF-8" standalone="yes"?>
<Relationships xmlns="http://schemas.openxmlformats.org/package/2006/relationships"><Relationship Id="rId3" Type="http://schemas.openxmlformats.org/officeDocument/2006/relationships/image" Target="../media/image47.wmf"/><Relationship Id="rId7" Type="http://schemas.openxmlformats.org/officeDocument/2006/relationships/image" Target="../media/image49.wmf"/><Relationship Id="rId2" Type="http://schemas.openxmlformats.org/officeDocument/2006/relationships/oleObject" Target="../embeddings/oleObject9.bin"/><Relationship Id="rId1" Type="http://schemas.openxmlformats.org/officeDocument/2006/relationships/slideLayout" Target="../slideLayouts/slideLayout1.xml"/><Relationship Id="rId6" Type="http://schemas.openxmlformats.org/officeDocument/2006/relationships/oleObject" Target="../embeddings/oleObject11.bin"/><Relationship Id="rId5" Type="http://schemas.openxmlformats.org/officeDocument/2006/relationships/image" Target="../media/image48.wmf"/><Relationship Id="rId4" Type="http://schemas.openxmlformats.org/officeDocument/2006/relationships/oleObject" Target="../embeddings/oleObject10.bin"/></Relationships>
</file>

<file path=ppt/slides/_rels/slide35.x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oleObject" Target="../embeddings/oleObject12.bin"/><Relationship Id="rId1" Type="http://schemas.openxmlformats.org/officeDocument/2006/relationships/slideLayout" Target="../slideLayouts/slideLayout1.xml"/><Relationship Id="rId5" Type="http://schemas.openxmlformats.org/officeDocument/2006/relationships/image" Target="../media/image51.wmf"/><Relationship Id="rId4" Type="http://schemas.openxmlformats.org/officeDocument/2006/relationships/oleObject" Target="../embeddings/oleObject13.bin"/></Relationships>
</file>

<file path=ppt/slides/_rels/slide36.xml.rels><?xml version="1.0" encoding="UTF-8" standalone="yes"?>
<Relationships xmlns="http://schemas.openxmlformats.org/package/2006/relationships"><Relationship Id="rId3" Type="http://schemas.openxmlformats.org/officeDocument/2006/relationships/image" Target="../media/image52.wmf"/><Relationship Id="rId7" Type="http://schemas.openxmlformats.org/officeDocument/2006/relationships/image" Target="../media/image54.wmf"/><Relationship Id="rId2" Type="http://schemas.openxmlformats.org/officeDocument/2006/relationships/oleObject" Target="../embeddings/oleObject14.bin"/><Relationship Id="rId1" Type="http://schemas.openxmlformats.org/officeDocument/2006/relationships/slideLayout" Target="../slideLayouts/slideLayout1.xml"/><Relationship Id="rId6" Type="http://schemas.openxmlformats.org/officeDocument/2006/relationships/oleObject" Target="../embeddings/oleObject16.bin"/><Relationship Id="rId5" Type="http://schemas.openxmlformats.org/officeDocument/2006/relationships/image" Target="../media/image53.wmf"/><Relationship Id="rId4" Type="http://schemas.openxmlformats.org/officeDocument/2006/relationships/oleObject" Target="../embeddings/oleObject15.bin"/></Relationships>
</file>

<file path=ppt/slides/_rels/slide37.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oleObject" Target="../embeddings/oleObject17.bin"/><Relationship Id="rId1" Type="http://schemas.openxmlformats.org/officeDocument/2006/relationships/slideLayout" Target="../slideLayouts/slideLayout1.xml"/><Relationship Id="rId5" Type="http://schemas.openxmlformats.org/officeDocument/2006/relationships/image" Target="../media/image56.wmf"/><Relationship Id="rId4" Type="http://schemas.openxmlformats.org/officeDocument/2006/relationships/oleObject" Target="../embeddings/oleObject18.bin"/></Relationships>
</file>

<file path=ppt/slides/_rels/slide3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youtube.com/watch?v=XUus6-9E9sQ"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control" Target="../activeX/activeX1.xml"/><Relationship Id="rId4" Type="http://schemas.openxmlformats.org/officeDocument/2006/relationships/image" Target="../media/image18.w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control" Target="../activeX/activeX2.xml"/><Relationship Id="rId4" Type="http://schemas.openxmlformats.org/officeDocument/2006/relationships/image" Target="../media/image19.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5387" y="1141548"/>
            <a:ext cx="9869978" cy="4339650"/>
          </a:xfrm>
          <a:prstGeom prst="rect">
            <a:avLst/>
          </a:prstGeom>
        </p:spPr>
        <p:txBody>
          <a:bodyPr wrap="square">
            <a:spAutoFit/>
          </a:bodyPr>
          <a:lstStyle/>
          <a:p>
            <a:pPr algn="ctr"/>
            <a:r>
              <a:rPr lang="en-US" sz="13800" b="1" i="0" u="sng" strike="noStrike" dirty="0">
                <a:solidFill>
                  <a:srgbClr val="000000"/>
                </a:solidFill>
                <a:effectLst/>
                <a:latin typeface="Arial" panose="020B0604020202020204" pitchFamily="34" charset="0"/>
              </a:rPr>
              <a:t>FM: Circle </a:t>
            </a:r>
            <a:r>
              <a:rPr lang="en-US" sz="13800" b="1" u="sng" dirty="0">
                <a:solidFill>
                  <a:srgbClr val="000000"/>
                </a:solidFill>
                <a:latin typeface="Arial" panose="020B0604020202020204" pitchFamily="34" charset="0"/>
              </a:rPr>
              <a:t>T</a:t>
            </a:r>
            <a:r>
              <a:rPr lang="en-US" sz="13800" b="1" i="0" u="sng" strike="noStrike" dirty="0">
                <a:solidFill>
                  <a:srgbClr val="000000"/>
                </a:solidFill>
                <a:effectLst/>
                <a:latin typeface="Arial" panose="020B0604020202020204" pitchFamily="34" charset="0"/>
              </a:rPr>
              <a:t>heorems</a:t>
            </a:r>
            <a:r>
              <a:rPr lang="en-US" sz="13800" b="1" i="0" u="none" strike="noStrike" dirty="0">
                <a:solidFill>
                  <a:srgbClr val="000000"/>
                </a:solidFill>
                <a:effectLst/>
                <a:latin typeface="Arial" panose="020B0604020202020204" pitchFamily="34" charset="0"/>
              </a:rPr>
              <a:t> </a:t>
            </a:r>
            <a:endParaRPr lang="en-GB" sz="13800" dirty="0"/>
          </a:p>
        </p:txBody>
      </p:sp>
    </p:spTree>
    <p:extLst>
      <p:ext uri="{BB962C8B-B14F-4D97-AF65-F5344CB8AC3E}">
        <p14:creationId xmlns:p14="http://schemas.microsoft.com/office/powerpoint/2010/main" val="2370164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r:id="rId1" imgW="10066320" imgH="5970600"/>
        </mc:Choice>
        <mc:Fallback>
          <p:control r:id="rId1" imgW="10066320" imgH="5970600">
            <p:pic>
              <p:nvPicPr>
                <p:cNvPr id="246806" name="ShockwaveFlash1"/>
                <p:cNvPicPr preferRelativeResize="0">
                  <a:picLocks noChangeArrowheads="1" noChangeShapeType="1"/>
                </p:cNvPicPr>
                <p:nvPr/>
              </p:nvPicPr>
              <p:blipFill>
                <a:blip r:embed="rId4"/>
                <a:srcRect/>
                <a:stretch>
                  <a:fillRect/>
                </a:stretch>
              </p:blipFill>
              <p:spPr bwMode="auto">
                <a:xfrm>
                  <a:off x="1035586" y="396606"/>
                  <a:ext cx="10065744" cy="5971641"/>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2785866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r:id="rId1" imgW="9888480" imgH="5992920"/>
        </mc:Choice>
        <mc:Fallback>
          <p:control r:id="rId1" imgW="9888480" imgH="5992920">
            <p:pic>
              <p:nvPicPr>
                <p:cNvPr id="242706" name="ShockwaveFlash1"/>
                <p:cNvPicPr preferRelativeResize="0">
                  <a:picLocks noChangeArrowheads="1" noChangeShapeType="1"/>
                </p:cNvPicPr>
                <p:nvPr/>
              </p:nvPicPr>
              <p:blipFill>
                <a:blip r:embed="rId4"/>
                <a:srcRect/>
                <a:stretch>
                  <a:fillRect/>
                </a:stretch>
              </p:blipFill>
              <p:spPr bwMode="auto">
                <a:xfrm>
                  <a:off x="1215526" y="242372"/>
                  <a:ext cx="9889475" cy="5993674"/>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2584573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r:id="rId1" imgW="10209240" imgH="6093000"/>
        </mc:Choice>
        <mc:Fallback>
          <p:control r:id="rId1" imgW="10209240" imgH="6093000">
            <p:pic>
              <p:nvPicPr>
                <p:cNvPr id="259107" name="ShockwaveFlash1"/>
                <p:cNvPicPr preferRelativeResize="0">
                  <a:picLocks noChangeArrowheads="1" noChangeShapeType="1"/>
                </p:cNvPicPr>
                <p:nvPr/>
              </p:nvPicPr>
              <p:blipFill>
                <a:blip r:embed="rId4"/>
                <a:srcRect/>
                <a:stretch>
                  <a:fillRect/>
                </a:stretch>
              </p:blipFill>
              <p:spPr bwMode="auto">
                <a:xfrm>
                  <a:off x="1182477" y="319490"/>
                  <a:ext cx="10208964" cy="6092826"/>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10441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r:id="rId1" imgW="10201320" imgH="6157800"/>
        </mc:Choice>
        <mc:Fallback>
          <p:control r:id="rId1" imgW="10201320" imgH="6157800">
            <p:pic>
              <p:nvPicPr>
                <p:cNvPr id="261144" name="ShockwaveFlash1"/>
                <p:cNvPicPr preferRelativeResize="0">
                  <a:picLocks noChangeArrowheads="1" noChangeShapeType="1"/>
                </p:cNvPicPr>
                <p:nvPr/>
              </p:nvPicPr>
              <p:blipFill>
                <a:blip r:embed="rId4"/>
                <a:srcRect/>
                <a:stretch>
                  <a:fillRect/>
                </a:stretch>
              </p:blipFill>
              <p:spPr bwMode="auto">
                <a:xfrm>
                  <a:off x="1002537" y="231354"/>
                  <a:ext cx="10201618" cy="6158429"/>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3090565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r:id="rId1" imgW="10561680" imgH="5950080"/>
        </mc:Choice>
        <mc:Fallback>
          <p:control r:id="rId1" imgW="10561680" imgH="5950080">
            <p:pic>
              <p:nvPicPr>
                <p:cNvPr id="263199" name="ShockwaveFlash1"/>
                <p:cNvPicPr preferRelativeResize="0">
                  <a:picLocks noChangeArrowheads="1" noChangeShapeType="1"/>
                </p:cNvPicPr>
                <p:nvPr/>
              </p:nvPicPr>
              <p:blipFill>
                <a:blip r:embed="rId4"/>
                <a:srcRect/>
                <a:stretch>
                  <a:fillRect/>
                </a:stretch>
              </p:blipFill>
              <p:spPr bwMode="auto">
                <a:xfrm>
                  <a:off x="885022" y="357208"/>
                  <a:ext cx="10561504" cy="5949949"/>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3878226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r:id="rId1" imgW="10307520" imgH="5938920"/>
        </mc:Choice>
        <mc:Fallback>
          <p:control r:id="rId1" imgW="10307520" imgH="5938920">
            <p:pic>
              <p:nvPicPr>
                <p:cNvPr id="244758" name="ShockwaveFlash1"/>
                <p:cNvPicPr preferRelativeResize="0">
                  <a:picLocks noChangeArrowheads="1" noChangeShapeType="1"/>
                </p:cNvPicPr>
                <p:nvPr/>
              </p:nvPicPr>
              <p:blipFill>
                <a:blip r:embed="rId4"/>
                <a:srcRect/>
                <a:stretch>
                  <a:fillRect/>
                </a:stretch>
              </p:blipFill>
              <p:spPr bwMode="auto">
                <a:xfrm>
                  <a:off x="973157" y="352541"/>
                  <a:ext cx="10308116" cy="593859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120930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8696" t="38156" r="25381" b="22386"/>
          <a:stretch/>
        </p:blipFill>
        <p:spPr>
          <a:xfrm>
            <a:off x="4283888" y="1358160"/>
            <a:ext cx="2122392" cy="1753846"/>
          </a:xfrm>
          <a:prstGeom prst="rect">
            <a:avLst/>
          </a:prstGeom>
        </p:spPr>
      </p:pic>
      <p:pic>
        <p:nvPicPr>
          <p:cNvPr id="3" name="Picture 2"/>
          <p:cNvPicPr>
            <a:picLocks noChangeAspect="1"/>
          </p:cNvPicPr>
          <p:nvPr/>
        </p:nvPicPr>
        <p:blipFill rotWithShape="1">
          <a:blip r:embed="rId3"/>
          <a:srcRect l="38091" t="36332" r="31389" b="27466"/>
          <a:stretch/>
        </p:blipFill>
        <p:spPr>
          <a:xfrm>
            <a:off x="9561268" y="2808390"/>
            <a:ext cx="1914839" cy="1710280"/>
          </a:xfrm>
          <a:prstGeom prst="rect">
            <a:avLst/>
          </a:prstGeom>
        </p:spPr>
      </p:pic>
      <p:pic>
        <p:nvPicPr>
          <p:cNvPr id="4" name="Picture 3"/>
          <p:cNvPicPr>
            <a:picLocks noChangeAspect="1"/>
          </p:cNvPicPr>
          <p:nvPr/>
        </p:nvPicPr>
        <p:blipFill rotWithShape="1">
          <a:blip r:embed="rId4"/>
          <a:srcRect l="44195" t="37440" r="23940" b="23168"/>
          <a:stretch/>
        </p:blipFill>
        <p:spPr>
          <a:xfrm>
            <a:off x="4329800" y="4650061"/>
            <a:ext cx="1897138" cy="1759032"/>
          </a:xfrm>
          <a:prstGeom prst="rect">
            <a:avLst/>
          </a:prstGeom>
        </p:spPr>
      </p:pic>
      <p:pic>
        <p:nvPicPr>
          <p:cNvPr id="5" name="Picture 4"/>
          <p:cNvPicPr>
            <a:picLocks noChangeAspect="1"/>
          </p:cNvPicPr>
          <p:nvPr/>
        </p:nvPicPr>
        <p:blipFill rotWithShape="1">
          <a:blip r:embed="rId5"/>
          <a:srcRect l="39312" t="36951" r="29923" b="24145"/>
          <a:stretch/>
        </p:blipFill>
        <p:spPr>
          <a:xfrm>
            <a:off x="6628168" y="356978"/>
            <a:ext cx="1785379" cy="1693277"/>
          </a:xfrm>
          <a:prstGeom prst="rect">
            <a:avLst/>
          </a:prstGeom>
        </p:spPr>
      </p:pic>
      <p:pic>
        <p:nvPicPr>
          <p:cNvPr id="6" name="Picture 5"/>
          <p:cNvPicPr>
            <a:picLocks noChangeAspect="1"/>
          </p:cNvPicPr>
          <p:nvPr/>
        </p:nvPicPr>
        <p:blipFill rotWithShape="1">
          <a:blip r:embed="rId6"/>
          <a:srcRect l="41509" t="37602" r="27970" b="25772"/>
          <a:stretch/>
        </p:blipFill>
        <p:spPr>
          <a:xfrm>
            <a:off x="9393382" y="4921325"/>
            <a:ext cx="2072157" cy="1864940"/>
          </a:xfrm>
          <a:prstGeom prst="rect">
            <a:avLst/>
          </a:prstGeom>
        </p:spPr>
      </p:pic>
      <p:pic>
        <p:nvPicPr>
          <p:cNvPr id="7" name="Picture 6"/>
          <p:cNvPicPr>
            <a:picLocks noChangeAspect="1"/>
          </p:cNvPicPr>
          <p:nvPr/>
        </p:nvPicPr>
        <p:blipFill rotWithShape="1">
          <a:blip r:embed="rId7"/>
          <a:srcRect l="43219" t="34835" r="24428" b="24958"/>
          <a:stretch/>
        </p:blipFill>
        <p:spPr>
          <a:xfrm>
            <a:off x="6677043" y="2406130"/>
            <a:ext cx="2513343" cy="2342627"/>
          </a:xfrm>
          <a:prstGeom prst="rect">
            <a:avLst/>
          </a:prstGeom>
        </p:spPr>
      </p:pic>
      <p:pic>
        <p:nvPicPr>
          <p:cNvPr id="8" name="Picture 7"/>
          <p:cNvPicPr>
            <a:picLocks noChangeAspect="1"/>
          </p:cNvPicPr>
          <p:nvPr/>
        </p:nvPicPr>
        <p:blipFill rotWithShape="1">
          <a:blip r:embed="rId8"/>
          <a:srcRect l="40410" t="36919" r="29068" b="26260"/>
          <a:stretch/>
        </p:blipFill>
        <p:spPr>
          <a:xfrm>
            <a:off x="6888953" y="4957947"/>
            <a:ext cx="1980237" cy="1791695"/>
          </a:xfrm>
          <a:prstGeom prst="rect">
            <a:avLst/>
          </a:prstGeom>
        </p:spPr>
      </p:pic>
      <p:pic>
        <p:nvPicPr>
          <p:cNvPr id="9" name="Picture 8"/>
          <p:cNvPicPr>
            <a:picLocks noChangeAspect="1"/>
          </p:cNvPicPr>
          <p:nvPr/>
        </p:nvPicPr>
        <p:blipFill rotWithShape="1">
          <a:blip r:embed="rId9"/>
          <a:srcRect l="42364" t="37765" r="29313" b="28377"/>
          <a:stretch/>
        </p:blipFill>
        <p:spPr>
          <a:xfrm>
            <a:off x="9427262" y="493071"/>
            <a:ext cx="1973014" cy="1768908"/>
          </a:xfrm>
          <a:prstGeom prst="rect">
            <a:avLst/>
          </a:prstGeom>
        </p:spPr>
      </p:pic>
      <p:sp>
        <p:nvSpPr>
          <p:cNvPr id="10" name="Rounded Rectangle 9"/>
          <p:cNvSpPr/>
          <p:nvPr/>
        </p:nvSpPr>
        <p:spPr>
          <a:xfrm>
            <a:off x="177705" y="2830393"/>
            <a:ext cx="4061786" cy="81058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a:solidFill>
                  <a:srgbClr val="FF0000"/>
                </a:solidFill>
              </a:rPr>
              <a:t>4) </a:t>
            </a:r>
            <a:r>
              <a:rPr lang="en-GB" sz="2400" dirty="0">
                <a:solidFill>
                  <a:srgbClr val="FF0000"/>
                </a:solidFill>
              </a:rPr>
              <a:t>Angle at the centre is twice the angle at the circumference</a:t>
            </a:r>
          </a:p>
        </p:txBody>
      </p:sp>
      <p:sp>
        <p:nvSpPr>
          <p:cNvPr id="11" name="Rounded Rectangle 10"/>
          <p:cNvSpPr/>
          <p:nvPr/>
        </p:nvSpPr>
        <p:spPr>
          <a:xfrm>
            <a:off x="191318" y="3658490"/>
            <a:ext cx="4081432" cy="7581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sz="2400" b="1" dirty="0">
                <a:solidFill>
                  <a:schemeClr val="tx1"/>
                </a:solidFill>
              </a:rPr>
              <a:t>5) </a:t>
            </a:r>
            <a:r>
              <a:rPr lang="en-US" sz="2400" dirty="0">
                <a:solidFill>
                  <a:schemeClr val="tx1"/>
                </a:solidFill>
              </a:rPr>
              <a:t>A tangent will always meet the radius at  90</a:t>
            </a:r>
            <a:r>
              <a:rPr lang="en-US" sz="2400" baseline="30000" dirty="0">
                <a:solidFill>
                  <a:schemeClr val="tx1"/>
                </a:solidFill>
              </a:rPr>
              <a:t>.</a:t>
            </a:r>
            <a:endParaRPr lang="en-US" sz="2400" dirty="0">
              <a:solidFill>
                <a:schemeClr val="tx1"/>
              </a:solidFill>
              <a:latin typeface="Arial" panose="020B0604020202020204" pitchFamily="34" charset="0"/>
            </a:endParaRPr>
          </a:p>
        </p:txBody>
      </p:sp>
      <p:sp>
        <p:nvSpPr>
          <p:cNvPr id="12" name="Rounded Rectangle 11"/>
          <p:cNvSpPr/>
          <p:nvPr/>
        </p:nvSpPr>
        <p:spPr>
          <a:xfrm>
            <a:off x="177706" y="4452115"/>
            <a:ext cx="4081432" cy="7581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sz="2400" b="1" dirty="0">
                <a:solidFill>
                  <a:srgbClr val="FF0000"/>
                </a:solidFill>
              </a:rPr>
              <a:t>6) </a:t>
            </a:r>
            <a:r>
              <a:rPr lang="en-US" sz="2400" dirty="0">
                <a:solidFill>
                  <a:srgbClr val="FF0000"/>
                </a:solidFill>
              </a:rPr>
              <a:t>Angles in opposite segments are equal   </a:t>
            </a:r>
            <a:r>
              <a:rPr lang="en-US" sz="2400" baseline="30000" dirty="0">
                <a:solidFill>
                  <a:srgbClr val="FF0000"/>
                </a:solidFill>
              </a:rPr>
              <a:t>     </a:t>
            </a:r>
            <a:endParaRPr lang="en-US" sz="2400" dirty="0">
              <a:solidFill>
                <a:srgbClr val="FF0000"/>
              </a:solidFill>
              <a:latin typeface="Arial" panose="020B0604020202020204" pitchFamily="34" charset="0"/>
            </a:endParaRPr>
          </a:p>
        </p:txBody>
      </p:sp>
      <p:sp>
        <p:nvSpPr>
          <p:cNvPr id="13" name="Rounded Rectangle 12"/>
          <p:cNvSpPr/>
          <p:nvPr/>
        </p:nvSpPr>
        <p:spPr>
          <a:xfrm>
            <a:off x="177706" y="5255808"/>
            <a:ext cx="4081432" cy="7581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sz="2400" b="1" dirty="0">
                <a:solidFill>
                  <a:schemeClr val="tx1"/>
                </a:solidFill>
              </a:rPr>
              <a:t>7) </a:t>
            </a:r>
            <a:r>
              <a:rPr lang="en-US" sz="2400" dirty="0">
                <a:solidFill>
                  <a:schemeClr val="tx1"/>
                </a:solidFill>
              </a:rPr>
              <a:t>A perpendicular bisector of a chord is the diameter/radius </a:t>
            </a:r>
            <a:r>
              <a:rPr lang="en-US" sz="2400" baseline="30000" dirty="0">
                <a:solidFill>
                  <a:schemeClr val="tx1"/>
                </a:solidFill>
              </a:rPr>
              <a:t>     </a:t>
            </a:r>
            <a:endParaRPr lang="en-US" sz="2400" dirty="0">
              <a:solidFill>
                <a:schemeClr val="tx1"/>
              </a:solidFill>
              <a:latin typeface="Arial" panose="020B0604020202020204" pitchFamily="34" charset="0"/>
            </a:endParaRPr>
          </a:p>
        </p:txBody>
      </p:sp>
      <p:sp>
        <p:nvSpPr>
          <p:cNvPr id="14" name="Rounded Rectangle 13"/>
          <p:cNvSpPr/>
          <p:nvPr/>
        </p:nvSpPr>
        <p:spPr>
          <a:xfrm>
            <a:off x="177704" y="6040325"/>
            <a:ext cx="4081432" cy="7581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sz="2400" b="1" dirty="0">
                <a:solidFill>
                  <a:srgbClr val="FF0000"/>
                </a:solidFill>
              </a:rPr>
              <a:t>8) </a:t>
            </a:r>
            <a:r>
              <a:rPr lang="en-US" sz="2400" dirty="0">
                <a:solidFill>
                  <a:srgbClr val="FF0000"/>
                </a:solidFill>
              </a:rPr>
              <a:t>Tangents are equal when drawn from the same point</a:t>
            </a:r>
            <a:endParaRPr lang="en-US" sz="2400" dirty="0">
              <a:solidFill>
                <a:srgbClr val="FF0000"/>
              </a:solidFill>
              <a:latin typeface="Arial" panose="020B0604020202020204" pitchFamily="34" charset="0"/>
            </a:endParaRPr>
          </a:p>
        </p:txBody>
      </p:sp>
      <p:sp>
        <p:nvSpPr>
          <p:cNvPr id="15" name="Rounded Rectangle 14"/>
          <p:cNvSpPr/>
          <p:nvPr/>
        </p:nvSpPr>
        <p:spPr>
          <a:xfrm>
            <a:off x="177704" y="470579"/>
            <a:ext cx="4081432" cy="7581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GB" sz="2400" b="1" dirty="0">
                <a:solidFill>
                  <a:schemeClr val="tx1"/>
                </a:solidFill>
              </a:rPr>
              <a:t>1) </a:t>
            </a:r>
            <a:r>
              <a:rPr lang="en-GB" sz="2400" u="none" strike="noStrike" dirty="0">
                <a:solidFill>
                  <a:schemeClr val="tx1"/>
                </a:solidFill>
                <a:effectLst/>
              </a:rPr>
              <a:t>Angle at the circumference  </a:t>
            </a:r>
            <a:r>
              <a:rPr lang="en-GB" sz="2400" dirty="0">
                <a:solidFill>
                  <a:schemeClr val="tx1"/>
                </a:solidFill>
              </a:rPr>
              <a:t>in</a:t>
            </a:r>
            <a:r>
              <a:rPr lang="en-GB" sz="2400" u="none" strike="noStrike" dirty="0">
                <a:solidFill>
                  <a:schemeClr val="tx1"/>
                </a:solidFill>
                <a:effectLst/>
              </a:rPr>
              <a:t> </a:t>
            </a:r>
            <a:r>
              <a:rPr lang="en-GB" sz="2400" dirty="0">
                <a:solidFill>
                  <a:schemeClr val="tx1"/>
                </a:solidFill>
              </a:rPr>
              <a:t>a</a:t>
            </a:r>
            <a:r>
              <a:rPr lang="en-GB" sz="2400" u="none" strike="noStrike" dirty="0">
                <a:solidFill>
                  <a:schemeClr val="tx1"/>
                </a:solidFill>
                <a:effectLst/>
              </a:rPr>
              <a:t> semicircle is 90</a:t>
            </a:r>
            <a:r>
              <a:rPr lang="en-GB" sz="2400" u="none" strike="noStrike" baseline="30000" dirty="0">
                <a:solidFill>
                  <a:schemeClr val="tx1"/>
                </a:solidFill>
                <a:effectLst/>
              </a:rPr>
              <a:t>.</a:t>
            </a:r>
            <a:endParaRPr lang="en-GB" sz="2400" b="0" i="0" u="none" strike="noStrike" dirty="0">
              <a:solidFill>
                <a:schemeClr val="tx1"/>
              </a:solidFill>
              <a:effectLst/>
              <a:latin typeface="Arial" panose="020B0604020202020204" pitchFamily="34" charset="0"/>
            </a:endParaRPr>
          </a:p>
        </p:txBody>
      </p:sp>
      <p:sp>
        <p:nvSpPr>
          <p:cNvPr id="16" name="Rounded Rectangle 15"/>
          <p:cNvSpPr/>
          <p:nvPr/>
        </p:nvSpPr>
        <p:spPr>
          <a:xfrm>
            <a:off x="177705" y="1263188"/>
            <a:ext cx="4081432" cy="7581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sz="2400" b="1" u="none" strike="noStrike" dirty="0">
                <a:solidFill>
                  <a:srgbClr val="FF0000"/>
                </a:solidFill>
                <a:effectLst/>
              </a:rPr>
              <a:t>2) </a:t>
            </a:r>
            <a:r>
              <a:rPr lang="en-US" sz="2400" u="none" strike="noStrike" dirty="0">
                <a:solidFill>
                  <a:srgbClr val="FF0000"/>
                </a:solidFill>
                <a:effectLst/>
              </a:rPr>
              <a:t>Opposite angles of </a:t>
            </a:r>
            <a:r>
              <a:rPr lang="en-US" sz="2400" dirty="0">
                <a:solidFill>
                  <a:srgbClr val="FF0000"/>
                </a:solidFill>
              </a:rPr>
              <a:t>a</a:t>
            </a:r>
            <a:r>
              <a:rPr lang="en-US" sz="2400" u="none" strike="noStrike" dirty="0">
                <a:solidFill>
                  <a:srgbClr val="FF0000"/>
                </a:solidFill>
                <a:effectLst/>
              </a:rPr>
              <a:t> cyclic quadrilateral add up to 180</a:t>
            </a:r>
            <a:r>
              <a:rPr lang="en-US" sz="2400" u="none" strike="noStrike" baseline="30000" dirty="0">
                <a:solidFill>
                  <a:srgbClr val="FF0000"/>
                </a:solidFill>
                <a:effectLst/>
              </a:rPr>
              <a:t>.     </a:t>
            </a:r>
            <a:endParaRPr lang="en-US" sz="2400" b="0" i="0" u="none" strike="noStrike" dirty="0">
              <a:solidFill>
                <a:srgbClr val="FF0000"/>
              </a:solidFill>
              <a:effectLst/>
              <a:latin typeface="Arial" panose="020B0604020202020204" pitchFamily="34" charset="0"/>
            </a:endParaRPr>
          </a:p>
        </p:txBody>
      </p:sp>
      <p:sp>
        <p:nvSpPr>
          <p:cNvPr id="17" name="Rounded Rectangle 16"/>
          <p:cNvSpPr/>
          <p:nvPr/>
        </p:nvSpPr>
        <p:spPr>
          <a:xfrm>
            <a:off x="177705" y="2050255"/>
            <a:ext cx="4081432" cy="7581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sz="2400" b="1" dirty="0">
                <a:solidFill>
                  <a:schemeClr val="tx1"/>
                </a:solidFill>
              </a:rPr>
              <a:t>3) </a:t>
            </a:r>
            <a:r>
              <a:rPr lang="en-US" sz="2400" dirty="0">
                <a:solidFill>
                  <a:schemeClr val="tx1"/>
                </a:solidFill>
              </a:rPr>
              <a:t>Angles at the circumference from the same chord are equal</a:t>
            </a:r>
            <a:endParaRPr lang="en-US" sz="2400" b="0" i="0" u="none" strike="noStrike" dirty="0">
              <a:solidFill>
                <a:schemeClr val="tx1"/>
              </a:solidFill>
              <a:effectLst/>
              <a:latin typeface="Arial" panose="020B0604020202020204" pitchFamily="34" charset="0"/>
            </a:endParaRPr>
          </a:p>
        </p:txBody>
      </p:sp>
      <p:sp>
        <p:nvSpPr>
          <p:cNvPr id="18" name="Rounded Rectangle 17"/>
          <p:cNvSpPr/>
          <p:nvPr/>
        </p:nvSpPr>
        <p:spPr>
          <a:xfrm>
            <a:off x="4845095" y="839808"/>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A</a:t>
            </a:r>
          </a:p>
        </p:txBody>
      </p:sp>
      <p:sp>
        <p:nvSpPr>
          <p:cNvPr id="19" name="Rounded Rectangle 18"/>
          <p:cNvSpPr/>
          <p:nvPr/>
        </p:nvSpPr>
        <p:spPr>
          <a:xfrm>
            <a:off x="5314970" y="839808"/>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1</a:t>
            </a:r>
          </a:p>
        </p:txBody>
      </p:sp>
      <p:sp>
        <p:nvSpPr>
          <p:cNvPr id="20" name="Rounded Rectangle 19"/>
          <p:cNvSpPr/>
          <p:nvPr/>
        </p:nvSpPr>
        <p:spPr>
          <a:xfrm>
            <a:off x="4857770" y="3995680"/>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B</a:t>
            </a:r>
          </a:p>
        </p:txBody>
      </p:sp>
      <p:sp>
        <p:nvSpPr>
          <p:cNvPr id="21" name="Rounded Rectangle 20"/>
          <p:cNvSpPr/>
          <p:nvPr/>
        </p:nvSpPr>
        <p:spPr>
          <a:xfrm>
            <a:off x="5314970" y="3995680"/>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3</a:t>
            </a:r>
          </a:p>
        </p:txBody>
      </p:sp>
      <p:sp>
        <p:nvSpPr>
          <p:cNvPr id="22" name="Rounded Rectangle 21"/>
          <p:cNvSpPr/>
          <p:nvPr/>
        </p:nvSpPr>
        <p:spPr>
          <a:xfrm>
            <a:off x="8409989" y="300424"/>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C</a:t>
            </a:r>
          </a:p>
        </p:txBody>
      </p:sp>
      <p:sp>
        <p:nvSpPr>
          <p:cNvPr id="23" name="Rounded Rectangle 22"/>
          <p:cNvSpPr/>
          <p:nvPr/>
        </p:nvSpPr>
        <p:spPr>
          <a:xfrm>
            <a:off x="8867189" y="301699"/>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4</a:t>
            </a:r>
          </a:p>
        </p:txBody>
      </p:sp>
      <p:sp>
        <p:nvSpPr>
          <p:cNvPr id="24" name="Rounded Rectangle 23"/>
          <p:cNvSpPr/>
          <p:nvPr/>
        </p:nvSpPr>
        <p:spPr>
          <a:xfrm>
            <a:off x="8328092" y="2235083"/>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D</a:t>
            </a:r>
          </a:p>
        </p:txBody>
      </p:sp>
      <p:sp>
        <p:nvSpPr>
          <p:cNvPr id="25" name="Rounded Rectangle 24"/>
          <p:cNvSpPr/>
          <p:nvPr/>
        </p:nvSpPr>
        <p:spPr>
          <a:xfrm>
            <a:off x="8778580" y="2235083"/>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8</a:t>
            </a:r>
          </a:p>
        </p:txBody>
      </p:sp>
      <p:sp>
        <p:nvSpPr>
          <p:cNvPr id="26" name="Rounded Rectangle 25"/>
          <p:cNvSpPr/>
          <p:nvPr/>
        </p:nvSpPr>
        <p:spPr>
          <a:xfrm>
            <a:off x="8365804" y="4556313"/>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E</a:t>
            </a:r>
          </a:p>
        </p:txBody>
      </p:sp>
      <p:sp>
        <p:nvSpPr>
          <p:cNvPr id="27" name="Rounded Rectangle 26"/>
          <p:cNvSpPr/>
          <p:nvPr/>
        </p:nvSpPr>
        <p:spPr>
          <a:xfrm>
            <a:off x="8817262" y="4556313"/>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6</a:t>
            </a:r>
          </a:p>
        </p:txBody>
      </p:sp>
      <p:sp>
        <p:nvSpPr>
          <p:cNvPr id="28" name="Rounded Rectangle 27"/>
          <p:cNvSpPr/>
          <p:nvPr/>
        </p:nvSpPr>
        <p:spPr>
          <a:xfrm>
            <a:off x="11102653" y="228857"/>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F</a:t>
            </a:r>
          </a:p>
        </p:txBody>
      </p:sp>
      <p:sp>
        <p:nvSpPr>
          <p:cNvPr id="29" name="Rounded Rectangle 28"/>
          <p:cNvSpPr/>
          <p:nvPr/>
        </p:nvSpPr>
        <p:spPr>
          <a:xfrm>
            <a:off x="11567077" y="228856"/>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7</a:t>
            </a:r>
          </a:p>
        </p:txBody>
      </p:sp>
      <p:sp>
        <p:nvSpPr>
          <p:cNvPr id="30" name="Rounded Rectangle 29"/>
          <p:cNvSpPr/>
          <p:nvPr/>
        </p:nvSpPr>
        <p:spPr>
          <a:xfrm>
            <a:off x="11138921" y="2518558"/>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G</a:t>
            </a:r>
          </a:p>
        </p:txBody>
      </p:sp>
      <p:sp>
        <p:nvSpPr>
          <p:cNvPr id="31" name="Rounded Rectangle 30"/>
          <p:cNvSpPr/>
          <p:nvPr/>
        </p:nvSpPr>
        <p:spPr>
          <a:xfrm>
            <a:off x="11582697" y="2518557"/>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2</a:t>
            </a:r>
          </a:p>
        </p:txBody>
      </p:sp>
      <p:sp>
        <p:nvSpPr>
          <p:cNvPr id="32" name="Rounded Rectangle 31"/>
          <p:cNvSpPr/>
          <p:nvPr/>
        </p:nvSpPr>
        <p:spPr>
          <a:xfrm>
            <a:off x="10962345" y="4775249"/>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H</a:t>
            </a:r>
          </a:p>
        </p:txBody>
      </p:sp>
      <p:sp>
        <p:nvSpPr>
          <p:cNvPr id="33" name="Rounded Rectangle 32"/>
          <p:cNvSpPr/>
          <p:nvPr/>
        </p:nvSpPr>
        <p:spPr>
          <a:xfrm>
            <a:off x="11419545" y="4775249"/>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5</a:t>
            </a:r>
          </a:p>
        </p:txBody>
      </p:sp>
      <p:sp>
        <p:nvSpPr>
          <p:cNvPr id="34" name="TextBox 33"/>
          <p:cNvSpPr txBox="1"/>
          <p:nvPr/>
        </p:nvSpPr>
        <p:spPr>
          <a:xfrm>
            <a:off x="-1" y="0"/>
            <a:ext cx="7160029" cy="584775"/>
          </a:xfrm>
          <a:prstGeom prst="rect">
            <a:avLst/>
          </a:prstGeom>
          <a:noFill/>
        </p:spPr>
        <p:txBody>
          <a:bodyPr wrap="square" rtlCol="0">
            <a:spAutoFit/>
          </a:bodyPr>
          <a:lstStyle/>
          <a:p>
            <a:pPr algn="ctr"/>
            <a:r>
              <a:rPr lang="en-GB" sz="3200" b="1" dirty="0"/>
              <a:t>Match the theorems with the diagrams</a:t>
            </a:r>
          </a:p>
        </p:txBody>
      </p:sp>
    </p:spTree>
    <p:extLst>
      <p:ext uri="{BB962C8B-B14F-4D97-AF65-F5344CB8AC3E}">
        <p14:creationId xmlns:p14="http://schemas.microsoft.com/office/powerpoint/2010/main" val="24420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3" grpId="0" animBg="1"/>
      <p:bldP spid="25" grpId="0" animBg="1"/>
      <p:bldP spid="27" grpId="0" animBg="1"/>
      <p:bldP spid="29" grpId="0" animBg="1"/>
      <p:bldP spid="31" grpId="0" animBg="1"/>
      <p:bldP spid="3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03512" y="5287218"/>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Angle at the centre is twice angle at circumference</a:t>
            </a:r>
          </a:p>
        </p:txBody>
      </p:sp>
      <p:sp>
        <p:nvSpPr>
          <p:cNvPr id="4" name="Rounded Rectangle 3"/>
          <p:cNvSpPr/>
          <p:nvPr/>
        </p:nvSpPr>
        <p:spPr>
          <a:xfrm>
            <a:off x="6168008" y="5287218"/>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Angle from chord to any point on circumference is equal</a:t>
            </a:r>
          </a:p>
        </p:txBody>
      </p:sp>
      <p:sp>
        <p:nvSpPr>
          <p:cNvPr id="5" name="Rounded Rectangle 4"/>
          <p:cNvSpPr/>
          <p:nvPr/>
        </p:nvSpPr>
        <p:spPr>
          <a:xfrm>
            <a:off x="1710228" y="3738838"/>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Angle between the radius and a tangent at that point is 90°</a:t>
            </a:r>
          </a:p>
        </p:txBody>
      </p:sp>
      <p:sp>
        <p:nvSpPr>
          <p:cNvPr id="6" name="Rounded Rectangle 5"/>
          <p:cNvSpPr/>
          <p:nvPr/>
        </p:nvSpPr>
        <p:spPr>
          <a:xfrm>
            <a:off x="6168008" y="3738838"/>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Opposite angles in a cyclic quadrilateral add up to 180°</a:t>
            </a:r>
          </a:p>
        </p:txBody>
      </p:sp>
      <p:sp>
        <p:nvSpPr>
          <p:cNvPr id="7" name="TextBox 6"/>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
        <p:nvSpPr>
          <p:cNvPr id="8" name="Oval 7"/>
          <p:cNvSpPr/>
          <p:nvPr/>
        </p:nvSpPr>
        <p:spPr>
          <a:xfrm>
            <a:off x="4367808" y="148289"/>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0" name="Straight Connector 9"/>
          <p:cNvCxnSpPr>
            <a:stCxn id="8" idx="3"/>
            <a:endCxn id="8" idx="5"/>
          </p:cNvCxnSpPr>
          <p:nvPr/>
        </p:nvCxnSpPr>
        <p:spPr>
          <a:xfrm>
            <a:off x="4863438" y="3037035"/>
            <a:ext cx="2393116" cy="0"/>
          </a:xfrm>
          <a:prstGeom prst="line">
            <a:avLst/>
          </a:prstGeom>
          <a:ln w="76200">
            <a:solidFill>
              <a:srgbClr val="0000FF"/>
            </a:solidFill>
          </a:ln>
        </p:spPr>
        <p:style>
          <a:lnRef idx="1">
            <a:schemeClr val="dk1"/>
          </a:lnRef>
          <a:fillRef idx="0">
            <a:schemeClr val="dk1"/>
          </a:fillRef>
          <a:effectRef idx="0">
            <a:schemeClr val="dk1"/>
          </a:effectRef>
          <a:fontRef idx="minor">
            <a:schemeClr val="tx1"/>
          </a:fontRef>
        </p:style>
      </p:cxnSp>
      <p:cxnSp>
        <p:nvCxnSpPr>
          <p:cNvPr id="11" name="Straight Connector 10"/>
          <p:cNvCxnSpPr>
            <a:endCxn id="8" idx="3"/>
          </p:cNvCxnSpPr>
          <p:nvPr/>
        </p:nvCxnSpPr>
        <p:spPr>
          <a:xfrm>
            <a:off x="4655840" y="931463"/>
            <a:ext cx="207598" cy="2105572"/>
          </a:xfrm>
          <a:prstGeom prst="line">
            <a:avLst/>
          </a:prstGeom>
          <a:ln w="28575"/>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a:off x="4655840" y="913791"/>
            <a:ext cx="2554368" cy="2105572"/>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flipH="1">
            <a:off x="7241582" y="773803"/>
            <a:ext cx="150565" cy="2235401"/>
          </a:xfrm>
          <a:prstGeom prst="line">
            <a:avLst/>
          </a:prstGeom>
          <a:ln w="28575"/>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flipH="1">
            <a:off x="4863438" y="773803"/>
            <a:ext cx="2528706" cy="2263235"/>
          </a:xfrm>
          <a:prstGeom prst="line">
            <a:avLst/>
          </a:prstGeom>
          <a:ln w="28575"/>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4673586" y="1277859"/>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sp>
        <p:nvSpPr>
          <p:cNvPr id="21" name="TextBox 20"/>
          <p:cNvSpPr txBox="1"/>
          <p:nvPr/>
        </p:nvSpPr>
        <p:spPr>
          <a:xfrm>
            <a:off x="6839643" y="1047026"/>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y°</a:t>
            </a:r>
          </a:p>
        </p:txBody>
      </p:sp>
      <p:sp>
        <p:nvSpPr>
          <p:cNvPr id="23" name="Oval 22"/>
          <p:cNvSpPr/>
          <p:nvPr/>
        </p:nvSpPr>
        <p:spPr>
          <a:xfrm>
            <a:off x="6037136" y="1804875"/>
            <a:ext cx="45720" cy="45720"/>
          </a:xfrm>
          <a:prstGeom prst="ellipse">
            <a:avLst/>
          </a:prstGeom>
          <a:solidFill>
            <a:schemeClr val="tx1"/>
          </a:solidFill>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584829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75520" y="5342211"/>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Angle from chord to any point on circumference is equal</a:t>
            </a:r>
          </a:p>
        </p:txBody>
      </p:sp>
      <p:sp>
        <p:nvSpPr>
          <p:cNvPr id="4" name="Rounded Rectangle 3"/>
          <p:cNvSpPr/>
          <p:nvPr/>
        </p:nvSpPr>
        <p:spPr>
          <a:xfrm>
            <a:off x="6240016" y="5342211"/>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Angle between the radius and a tangent at that point is 90°</a:t>
            </a:r>
          </a:p>
        </p:txBody>
      </p:sp>
      <p:sp>
        <p:nvSpPr>
          <p:cNvPr id="5" name="Rounded Rectangle 4"/>
          <p:cNvSpPr/>
          <p:nvPr/>
        </p:nvSpPr>
        <p:spPr>
          <a:xfrm>
            <a:off x="1782236" y="3793831"/>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Angle in a semicircle is 90°</a:t>
            </a:r>
          </a:p>
        </p:txBody>
      </p:sp>
      <p:sp>
        <p:nvSpPr>
          <p:cNvPr id="6" name="Rounded Rectangle 5"/>
          <p:cNvSpPr/>
          <p:nvPr/>
        </p:nvSpPr>
        <p:spPr>
          <a:xfrm>
            <a:off x="6240016" y="3793831"/>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Opposite angles in a cyclic quadrilateral add up to 180°</a:t>
            </a:r>
          </a:p>
        </p:txBody>
      </p:sp>
      <p:sp>
        <p:nvSpPr>
          <p:cNvPr id="8" name="Oval 7"/>
          <p:cNvSpPr/>
          <p:nvPr/>
        </p:nvSpPr>
        <p:spPr>
          <a:xfrm>
            <a:off x="4439816" y="283209"/>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0" name="Straight Connector 9"/>
          <p:cNvCxnSpPr>
            <a:stCxn id="8" idx="3"/>
            <a:endCxn id="8" idx="7"/>
          </p:cNvCxnSpPr>
          <p:nvPr/>
        </p:nvCxnSpPr>
        <p:spPr>
          <a:xfrm flipV="1">
            <a:off x="4935446" y="778839"/>
            <a:ext cx="2393116" cy="2393116"/>
          </a:xfrm>
          <a:prstGeom prst="line">
            <a:avLst/>
          </a:prstGeom>
          <a:ln w="38100">
            <a:solidFill>
              <a:srgbClr val="0000FF"/>
            </a:solidFill>
          </a:ln>
        </p:spPr>
        <p:style>
          <a:lnRef idx="1">
            <a:schemeClr val="dk1"/>
          </a:lnRef>
          <a:fillRef idx="0">
            <a:schemeClr val="dk1"/>
          </a:fillRef>
          <a:effectRef idx="0">
            <a:schemeClr val="dk1"/>
          </a:effectRef>
          <a:fontRef idx="minor">
            <a:schemeClr val="tx1"/>
          </a:fontRef>
        </p:style>
      </p:cxnSp>
      <p:cxnSp>
        <p:nvCxnSpPr>
          <p:cNvPr id="11" name="Straight Connector 10"/>
          <p:cNvCxnSpPr>
            <a:endCxn id="8" idx="3"/>
          </p:cNvCxnSpPr>
          <p:nvPr/>
        </p:nvCxnSpPr>
        <p:spPr>
          <a:xfrm flipH="1" flipV="1">
            <a:off x="4935449" y="3171955"/>
            <a:ext cx="1549853" cy="431324"/>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flipH="1">
            <a:off x="6485302" y="778839"/>
            <a:ext cx="843265" cy="2824440"/>
          </a:xfrm>
          <a:prstGeom prst="line">
            <a:avLst/>
          </a:prstGeom>
          <a:ln w="28575"/>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6085029" y="3068962"/>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sp>
        <p:nvSpPr>
          <p:cNvPr id="23" name="Oval 22"/>
          <p:cNvSpPr/>
          <p:nvPr/>
        </p:nvSpPr>
        <p:spPr>
          <a:xfrm>
            <a:off x="6109144" y="1939795"/>
            <a:ext cx="45720" cy="45720"/>
          </a:xfrm>
          <a:prstGeom prst="ellipse">
            <a:avLst/>
          </a:prstGeom>
          <a:solidFill>
            <a:schemeClr val="tx1"/>
          </a:solidFill>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3" name="TextBox 12"/>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270713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90114" y="5349445"/>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Angle between the radius and a tangent at that point is 90°</a:t>
            </a:r>
          </a:p>
        </p:txBody>
      </p:sp>
      <p:sp>
        <p:nvSpPr>
          <p:cNvPr id="4" name="Rounded Rectangle 3"/>
          <p:cNvSpPr/>
          <p:nvPr/>
        </p:nvSpPr>
        <p:spPr>
          <a:xfrm>
            <a:off x="6254610" y="5349445"/>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Angle from chord to any point on circumference is equal</a:t>
            </a:r>
          </a:p>
        </p:txBody>
      </p:sp>
      <p:sp>
        <p:nvSpPr>
          <p:cNvPr id="5" name="Rounded Rectangle 4"/>
          <p:cNvSpPr/>
          <p:nvPr/>
        </p:nvSpPr>
        <p:spPr>
          <a:xfrm>
            <a:off x="1796830" y="3801065"/>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Angle at the centre is twice angle at circumference</a:t>
            </a:r>
          </a:p>
        </p:txBody>
      </p:sp>
      <p:sp>
        <p:nvSpPr>
          <p:cNvPr id="6" name="Rounded Rectangle 5"/>
          <p:cNvSpPr/>
          <p:nvPr/>
        </p:nvSpPr>
        <p:spPr>
          <a:xfrm>
            <a:off x="6254610" y="3801065"/>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Angle in a semicircle is 90°</a:t>
            </a:r>
          </a:p>
        </p:txBody>
      </p:sp>
      <p:sp>
        <p:nvSpPr>
          <p:cNvPr id="8" name="Oval 7"/>
          <p:cNvSpPr/>
          <p:nvPr/>
        </p:nvSpPr>
        <p:spPr>
          <a:xfrm>
            <a:off x="4439816" y="283209"/>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0" name="Straight Connector 9"/>
          <p:cNvCxnSpPr>
            <a:stCxn id="23" idx="0"/>
          </p:cNvCxnSpPr>
          <p:nvPr/>
        </p:nvCxnSpPr>
        <p:spPr>
          <a:xfrm>
            <a:off x="6132004" y="1939798"/>
            <a:ext cx="1673242" cy="394271"/>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7229182" y="2236716"/>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sp>
        <p:nvSpPr>
          <p:cNvPr id="23" name="Oval 22"/>
          <p:cNvSpPr/>
          <p:nvPr/>
        </p:nvSpPr>
        <p:spPr>
          <a:xfrm>
            <a:off x="6109144" y="1939795"/>
            <a:ext cx="45720" cy="45720"/>
          </a:xfrm>
          <a:prstGeom prst="ellipse">
            <a:avLst/>
          </a:prstGeom>
          <a:solidFill>
            <a:schemeClr val="tx1"/>
          </a:solidFill>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3" name="Straight Connector 12"/>
          <p:cNvCxnSpPr/>
          <p:nvPr/>
        </p:nvCxnSpPr>
        <p:spPr>
          <a:xfrm flipV="1">
            <a:off x="7536160" y="476673"/>
            <a:ext cx="648072" cy="2910944"/>
          </a:xfrm>
          <a:prstGeom prst="line">
            <a:avLst/>
          </a:prstGeom>
          <a:ln w="57150">
            <a:solidFill>
              <a:srgbClr val="0000FF"/>
            </a:solidFill>
          </a:ln>
        </p:spPr>
        <p:style>
          <a:lnRef idx="1">
            <a:schemeClr val="dk1"/>
          </a:lnRef>
          <a:fillRef idx="0">
            <a:schemeClr val="dk1"/>
          </a:fillRef>
          <a:effectRef idx="0">
            <a:schemeClr val="dk1"/>
          </a:effectRef>
          <a:fontRef idx="minor">
            <a:schemeClr val="tx1"/>
          </a:fontRef>
        </p:style>
      </p:cxnSp>
      <p:sp>
        <p:nvSpPr>
          <p:cNvPr id="12" name="TextBox 11"/>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67416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3419793" y="791517"/>
            <a:ext cx="5110908" cy="5147982"/>
          </a:xfrm>
          <a:prstGeom prst="ellipse">
            <a:avLst/>
          </a:prstGeom>
          <a:noFill/>
          <a:ln w="571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2400">
              <a:solidFill>
                <a:srgbClr val="0000FF"/>
              </a:solidFill>
            </a:endParaRPr>
          </a:p>
        </p:txBody>
      </p:sp>
      <p:cxnSp>
        <p:nvCxnSpPr>
          <p:cNvPr id="10" name="Straight Connector 9"/>
          <p:cNvCxnSpPr/>
          <p:nvPr/>
        </p:nvCxnSpPr>
        <p:spPr>
          <a:xfrm>
            <a:off x="3564940" y="2506586"/>
            <a:ext cx="1489539" cy="3253991"/>
          </a:xfrm>
          <a:prstGeom prst="line">
            <a:avLst/>
          </a:prstGeom>
          <a:ln w="57150">
            <a:solidFill>
              <a:srgbClr val="FF0000"/>
            </a:solidFill>
          </a:ln>
        </p:spPr>
        <p:style>
          <a:lnRef idx="2">
            <a:schemeClr val="dk1"/>
          </a:lnRef>
          <a:fillRef idx="0">
            <a:schemeClr val="dk1"/>
          </a:fillRef>
          <a:effectRef idx="1">
            <a:schemeClr val="dk1"/>
          </a:effectRef>
          <a:fontRef idx="minor">
            <a:schemeClr val="tx1"/>
          </a:fontRef>
        </p:style>
      </p:cxnSp>
      <p:cxnSp>
        <p:nvCxnSpPr>
          <p:cNvPr id="11" name="Straight Connector 10"/>
          <p:cNvCxnSpPr/>
          <p:nvPr/>
        </p:nvCxnSpPr>
        <p:spPr>
          <a:xfrm flipH="1" flipV="1">
            <a:off x="5383338" y="850362"/>
            <a:ext cx="638373" cy="2561947"/>
          </a:xfrm>
          <a:prstGeom prst="line">
            <a:avLst/>
          </a:prstGeom>
          <a:ln w="57150">
            <a:solidFill>
              <a:srgbClr val="7030A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flipV="1">
            <a:off x="6031383" y="1629763"/>
            <a:ext cx="1818397" cy="1792618"/>
          </a:xfrm>
          <a:prstGeom prst="line">
            <a:avLst/>
          </a:prstGeom>
          <a:ln w="57150">
            <a:solidFill>
              <a:srgbClr val="7030A0"/>
            </a:solidFill>
          </a:ln>
        </p:spPr>
        <p:style>
          <a:lnRef idx="2">
            <a:schemeClr val="dk1"/>
          </a:lnRef>
          <a:fillRef idx="0">
            <a:schemeClr val="dk1"/>
          </a:fillRef>
          <a:effectRef idx="1">
            <a:schemeClr val="dk1"/>
          </a:effectRef>
          <a:fontRef idx="minor">
            <a:schemeClr val="tx1"/>
          </a:fontRef>
        </p:style>
      </p:cxnSp>
      <p:cxnSp>
        <p:nvCxnSpPr>
          <p:cNvPr id="17" name="Straight Connector 16"/>
          <p:cNvCxnSpPr/>
          <p:nvPr/>
        </p:nvCxnSpPr>
        <p:spPr>
          <a:xfrm>
            <a:off x="3990521" y="1727186"/>
            <a:ext cx="3955981" cy="3302704"/>
          </a:xfrm>
          <a:prstGeom prst="line">
            <a:avLst/>
          </a:prstGeom>
          <a:ln w="57150">
            <a:solidFill>
              <a:srgbClr val="00B050"/>
            </a:solidFill>
            <a:prstDash val="sysDot"/>
            <a:headEnd type="triangle" w="lg" len="lg"/>
            <a:tailEnd type="triangle" w="lg" len="lg"/>
          </a:ln>
        </p:spPr>
        <p:style>
          <a:lnRef idx="2">
            <a:schemeClr val="dk1"/>
          </a:lnRef>
          <a:fillRef idx="0">
            <a:schemeClr val="dk1"/>
          </a:fillRef>
          <a:effectRef idx="1">
            <a:schemeClr val="dk1"/>
          </a:effectRef>
          <a:fontRef idx="minor">
            <a:schemeClr val="tx1"/>
          </a:fontRef>
        </p:style>
      </p:cxnSp>
      <p:cxnSp>
        <p:nvCxnSpPr>
          <p:cNvPr id="22" name="Straight Connector 21"/>
          <p:cNvCxnSpPr/>
          <p:nvPr/>
        </p:nvCxnSpPr>
        <p:spPr>
          <a:xfrm flipV="1">
            <a:off x="6114636" y="3052166"/>
            <a:ext cx="2392862" cy="360143"/>
          </a:xfrm>
          <a:prstGeom prst="line">
            <a:avLst/>
          </a:prstGeom>
          <a:ln w="57150">
            <a:solidFill>
              <a:srgbClr val="0000FF"/>
            </a:solidFill>
            <a:prstDash val="sysDot"/>
            <a:headEnd type="triangle" w="lg" len="lg"/>
            <a:tailEnd type="triangle" w="lg" len="lg"/>
          </a:ln>
        </p:spPr>
        <p:style>
          <a:lnRef idx="2">
            <a:schemeClr val="dk1"/>
          </a:lnRef>
          <a:fillRef idx="0">
            <a:schemeClr val="dk1"/>
          </a:fillRef>
          <a:effectRef idx="1">
            <a:schemeClr val="dk1"/>
          </a:effectRef>
          <a:fontRef idx="minor">
            <a:schemeClr val="tx1"/>
          </a:fontRef>
        </p:style>
      </p:cxnSp>
      <p:cxnSp>
        <p:nvCxnSpPr>
          <p:cNvPr id="25" name="Straight Connector 24"/>
          <p:cNvCxnSpPr/>
          <p:nvPr/>
        </p:nvCxnSpPr>
        <p:spPr>
          <a:xfrm>
            <a:off x="1688507" y="4464826"/>
            <a:ext cx="5793724" cy="2240773"/>
          </a:xfrm>
          <a:prstGeom prst="line">
            <a:avLst/>
          </a:prstGeom>
          <a:ln w="57150">
            <a:solidFill>
              <a:srgbClr val="FFC000"/>
            </a:solidFill>
          </a:ln>
        </p:spPr>
        <p:style>
          <a:lnRef idx="2">
            <a:schemeClr val="dk1"/>
          </a:lnRef>
          <a:fillRef idx="0">
            <a:schemeClr val="dk1"/>
          </a:fillRef>
          <a:effectRef idx="1">
            <a:schemeClr val="dk1"/>
          </a:effectRef>
          <a:fontRef idx="minor">
            <a:schemeClr val="tx1"/>
          </a:fontRef>
        </p:style>
      </p:cxnSp>
      <p:sp>
        <p:nvSpPr>
          <p:cNvPr id="30" name="TextBox 29"/>
          <p:cNvSpPr txBox="1"/>
          <p:nvPr/>
        </p:nvSpPr>
        <p:spPr>
          <a:xfrm>
            <a:off x="9516732" y="1707326"/>
            <a:ext cx="1393884" cy="58477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3200" dirty="0">
                <a:solidFill>
                  <a:srgbClr val="7030A0"/>
                </a:solidFill>
              </a:rPr>
              <a:t>Sector</a:t>
            </a:r>
          </a:p>
        </p:txBody>
      </p:sp>
      <p:sp>
        <p:nvSpPr>
          <p:cNvPr id="31" name="TextBox 30"/>
          <p:cNvSpPr txBox="1"/>
          <p:nvPr/>
        </p:nvSpPr>
        <p:spPr>
          <a:xfrm>
            <a:off x="961059" y="3400967"/>
            <a:ext cx="1672661" cy="58477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3200" dirty="0">
                <a:solidFill>
                  <a:srgbClr val="FF6600"/>
                </a:solidFill>
              </a:rPr>
              <a:t>Segment</a:t>
            </a:r>
          </a:p>
        </p:txBody>
      </p:sp>
      <p:sp>
        <p:nvSpPr>
          <p:cNvPr id="32" name="TextBox 31"/>
          <p:cNvSpPr txBox="1"/>
          <p:nvPr/>
        </p:nvSpPr>
        <p:spPr>
          <a:xfrm>
            <a:off x="5648444" y="4330144"/>
            <a:ext cx="1951438" cy="58477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3200" dirty="0">
                <a:solidFill>
                  <a:srgbClr val="00B050"/>
                </a:solidFill>
              </a:rPr>
              <a:t>Diameter</a:t>
            </a:r>
          </a:p>
        </p:txBody>
      </p:sp>
      <p:sp>
        <p:nvSpPr>
          <p:cNvPr id="33" name="TextBox 32"/>
          <p:cNvSpPr txBox="1"/>
          <p:nvPr/>
        </p:nvSpPr>
        <p:spPr>
          <a:xfrm>
            <a:off x="6950966" y="3185255"/>
            <a:ext cx="1486810" cy="58477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3200" dirty="0">
                <a:solidFill>
                  <a:srgbClr val="0000FF"/>
                </a:solidFill>
              </a:rPr>
              <a:t>Radius</a:t>
            </a:r>
          </a:p>
        </p:txBody>
      </p:sp>
      <p:sp>
        <p:nvSpPr>
          <p:cNvPr id="34" name="TextBox 33"/>
          <p:cNvSpPr txBox="1"/>
          <p:nvPr/>
        </p:nvSpPr>
        <p:spPr>
          <a:xfrm>
            <a:off x="1679783" y="5009017"/>
            <a:ext cx="1765586" cy="58477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3200" dirty="0">
                <a:solidFill>
                  <a:srgbClr val="C09200"/>
                </a:solidFill>
              </a:rPr>
              <a:t>Tangent</a:t>
            </a:r>
          </a:p>
        </p:txBody>
      </p:sp>
      <p:sp>
        <p:nvSpPr>
          <p:cNvPr id="35" name="TextBox 34"/>
          <p:cNvSpPr txBox="1"/>
          <p:nvPr/>
        </p:nvSpPr>
        <p:spPr>
          <a:xfrm>
            <a:off x="4333827" y="3817548"/>
            <a:ext cx="1223255" cy="58477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3200" dirty="0">
                <a:solidFill>
                  <a:srgbClr val="FF0000"/>
                </a:solidFill>
              </a:rPr>
              <a:t>Chord</a:t>
            </a:r>
          </a:p>
        </p:txBody>
      </p:sp>
      <p:sp>
        <p:nvSpPr>
          <p:cNvPr id="36" name="Freeform 35"/>
          <p:cNvSpPr/>
          <p:nvPr/>
        </p:nvSpPr>
        <p:spPr>
          <a:xfrm>
            <a:off x="5325304" y="504504"/>
            <a:ext cx="2688907" cy="930409"/>
          </a:xfrm>
          <a:custGeom>
            <a:avLst/>
            <a:gdLst>
              <a:gd name="connsiteX0" fmla="*/ 0 w 2083633"/>
              <a:gd name="connsiteY0" fmla="*/ 101184 h 715781"/>
              <a:gd name="connsiteX1" fmla="*/ 344774 w 2083633"/>
              <a:gd name="connsiteY1" fmla="*/ 11243 h 715781"/>
              <a:gd name="connsiteX2" fmla="*/ 742013 w 2083633"/>
              <a:gd name="connsiteY2" fmla="*/ 33728 h 715781"/>
              <a:gd name="connsiteX3" fmla="*/ 1094282 w 2083633"/>
              <a:gd name="connsiteY3" fmla="*/ 116174 h 715781"/>
              <a:gd name="connsiteX4" fmla="*/ 1491521 w 2083633"/>
              <a:gd name="connsiteY4" fmla="*/ 281066 h 715781"/>
              <a:gd name="connsiteX5" fmla="*/ 1843790 w 2083633"/>
              <a:gd name="connsiteY5" fmla="*/ 528404 h 715781"/>
              <a:gd name="connsiteX6" fmla="*/ 2083633 w 2083633"/>
              <a:gd name="connsiteY6" fmla="*/ 715781 h 715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83633" h="715781">
                <a:moveTo>
                  <a:pt x="0" y="101184"/>
                </a:moveTo>
                <a:cubicBezTo>
                  <a:pt x="110552" y="61835"/>
                  <a:pt x="221105" y="22486"/>
                  <a:pt x="344774" y="11243"/>
                </a:cubicBezTo>
                <a:cubicBezTo>
                  <a:pt x="468443" y="0"/>
                  <a:pt x="617095" y="16240"/>
                  <a:pt x="742013" y="33728"/>
                </a:cubicBezTo>
                <a:cubicBezTo>
                  <a:pt x="866931" y="51216"/>
                  <a:pt x="969364" y="74951"/>
                  <a:pt x="1094282" y="116174"/>
                </a:cubicBezTo>
                <a:cubicBezTo>
                  <a:pt x="1219200" y="157397"/>
                  <a:pt x="1366603" y="212361"/>
                  <a:pt x="1491521" y="281066"/>
                </a:cubicBezTo>
                <a:cubicBezTo>
                  <a:pt x="1616439" y="349771"/>
                  <a:pt x="1745105" y="455952"/>
                  <a:pt x="1843790" y="528404"/>
                </a:cubicBezTo>
                <a:cubicBezTo>
                  <a:pt x="1942475" y="600856"/>
                  <a:pt x="2013054" y="658318"/>
                  <a:pt x="2083633" y="715781"/>
                </a:cubicBezTo>
              </a:path>
            </a:pathLst>
          </a:custGeom>
          <a:noFill/>
          <a:ln w="57150">
            <a:solidFill>
              <a:srgbClr val="FF00FF"/>
            </a:solidFill>
            <a:prstDash val="sysDot"/>
            <a:headEnd type="triangle" w="med" len="med"/>
            <a:tailEnd type="triangle" w="med" len="med"/>
          </a:ln>
        </p:spPr>
        <p:style>
          <a:lnRef idx="3">
            <a:schemeClr val="dk1"/>
          </a:lnRef>
          <a:fillRef idx="0">
            <a:schemeClr val="dk1"/>
          </a:fillRef>
          <a:effectRef idx="2">
            <a:schemeClr val="dk1"/>
          </a:effectRef>
          <a:fontRef idx="minor">
            <a:schemeClr val="tx1"/>
          </a:fontRef>
        </p:style>
        <p:txBody>
          <a:bodyPr rtlCol="0" anchor="ctr"/>
          <a:lstStyle/>
          <a:p>
            <a:pPr algn="ctr"/>
            <a:endParaRPr lang="en-GB" sz="2400">
              <a:solidFill>
                <a:srgbClr val="0000FF"/>
              </a:solidFill>
            </a:endParaRPr>
          </a:p>
        </p:txBody>
      </p:sp>
      <p:sp>
        <p:nvSpPr>
          <p:cNvPr id="37" name="TextBox 36"/>
          <p:cNvSpPr txBox="1"/>
          <p:nvPr/>
        </p:nvSpPr>
        <p:spPr>
          <a:xfrm>
            <a:off x="6161098" y="222511"/>
            <a:ext cx="2137289" cy="58477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3200" dirty="0">
                <a:solidFill>
                  <a:srgbClr val="FF00FF"/>
                </a:solidFill>
              </a:rPr>
              <a:t>Arc</a:t>
            </a:r>
          </a:p>
        </p:txBody>
      </p:sp>
      <p:sp>
        <p:nvSpPr>
          <p:cNvPr id="38" name="TextBox 37"/>
          <p:cNvSpPr txBox="1"/>
          <p:nvPr/>
        </p:nvSpPr>
        <p:spPr>
          <a:xfrm>
            <a:off x="7508519" y="5384725"/>
            <a:ext cx="2694842" cy="58477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3200" dirty="0">
                <a:solidFill>
                  <a:schemeClr val="tx1"/>
                </a:solidFill>
              </a:rPr>
              <a:t>Circumference</a:t>
            </a:r>
          </a:p>
        </p:txBody>
      </p:sp>
      <p:cxnSp>
        <p:nvCxnSpPr>
          <p:cNvPr id="41" name="Straight Arrow Connector 40"/>
          <p:cNvCxnSpPr/>
          <p:nvPr/>
        </p:nvCxnSpPr>
        <p:spPr>
          <a:xfrm>
            <a:off x="2352712" y="3951614"/>
            <a:ext cx="1765586" cy="395910"/>
          </a:xfrm>
          <a:prstGeom prst="straightConnector1">
            <a:avLst/>
          </a:prstGeom>
          <a:ln>
            <a:solidFill>
              <a:srgbClr val="FF6600"/>
            </a:solidFill>
            <a:tailEnd type="arrow"/>
          </a:ln>
        </p:spPr>
        <p:style>
          <a:lnRef idx="3">
            <a:schemeClr val="accent3"/>
          </a:lnRef>
          <a:fillRef idx="0">
            <a:schemeClr val="accent3"/>
          </a:fillRef>
          <a:effectRef idx="2">
            <a:schemeClr val="accent3"/>
          </a:effectRef>
          <a:fontRef idx="minor">
            <a:schemeClr val="tx1"/>
          </a:fontRef>
        </p:style>
      </p:cxnSp>
      <p:cxnSp>
        <p:nvCxnSpPr>
          <p:cNvPr id="54" name="Straight Arrow Connector 53"/>
          <p:cNvCxnSpPr/>
          <p:nvPr/>
        </p:nvCxnSpPr>
        <p:spPr>
          <a:xfrm flipH="1" flipV="1">
            <a:off x="6765115" y="1914715"/>
            <a:ext cx="2742491" cy="95006"/>
          </a:xfrm>
          <a:prstGeom prst="straightConnector1">
            <a:avLst/>
          </a:prstGeom>
          <a:ln>
            <a:solidFill>
              <a:srgbClr val="7030A0"/>
            </a:solidFill>
            <a:tailEnd type="arrow"/>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61953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P spid="34" grpId="0"/>
      <p:bldP spid="35" grpId="0"/>
      <p:bldP spid="37" grpId="0"/>
      <p:bldP spid="3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75520" y="5323087"/>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Angle from chord to any point on circumference is equal</a:t>
            </a:r>
          </a:p>
        </p:txBody>
      </p:sp>
      <p:sp>
        <p:nvSpPr>
          <p:cNvPr id="4" name="Rounded Rectangle 3"/>
          <p:cNvSpPr/>
          <p:nvPr/>
        </p:nvSpPr>
        <p:spPr>
          <a:xfrm>
            <a:off x="6240016" y="5323087"/>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Angle in a semicircle is 90°</a:t>
            </a:r>
          </a:p>
        </p:txBody>
      </p:sp>
      <p:sp>
        <p:nvSpPr>
          <p:cNvPr id="5" name="Rounded Rectangle 4"/>
          <p:cNvSpPr/>
          <p:nvPr/>
        </p:nvSpPr>
        <p:spPr>
          <a:xfrm>
            <a:off x="1782236" y="3774707"/>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Opposite angles in a cyclic quadrilateral add up to 180°</a:t>
            </a:r>
          </a:p>
        </p:txBody>
      </p:sp>
      <p:sp>
        <p:nvSpPr>
          <p:cNvPr id="6" name="Rounded Rectangle 5"/>
          <p:cNvSpPr/>
          <p:nvPr/>
        </p:nvSpPr>
        <p:spPr>
          <a:xfrm>
            <a:off x="6240016" y="3774707"/>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Angle at the centre is twice angle at circumference</a:t>
            </a:r>
          </a:p>
        </p:txBody>
      </p:sp>
      <p:sp>
        <p:nvSpPr>
          <p:cNvPr id="8" name="Oval 7"/>
          <p:cNvSpPr/>
          <p:nvPr/>
        </p:nvSpPr>
        <p:spPr>
          <a:xfrm>
            <a:off x="4338520" y="210103"/>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0" name="Straight Connector 9"/>
          <p:cNvCxnSpPr/>
          <p:nvPr/>
        </p:nvCxnSpPr>
        <p:spPr>
          <a:xfrm flipV="1">
            <a:off x="4338520" y="210103"/>
            <a:ext cx="1584176" cy="1591232"/>
          </a:xfrm>
          <a:prstGeom prst="line">
            <a:avLst/>
          </a:prstGeom>
          <a:ln w="57150">
            <a:solidFill>
              <a:srgbClr val="FF0000"/>
            </a:solidFill>
          </a:ln>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flipH="1" flipV="1">
            <a:off x="4338522" y="1789598"/>
            <a:ext cx="3312366" cy="630192"/>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a:off x="5922696" y="210106"/>
            <a:ext cx="1728192" cy="2209687"/>
          </a:xfrm>
          <a:prstGeom prst="line">
            <a:avLst/>
          </a:prstGeom>
          <a:ln w="28575"/>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6895253" y="1896720"/>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sp>
        <p:nvSpPr>
          <p:cNvPr id="23" name="Oval 22"/>
          <p:cNvSpPr/>
          <p:nvPr/>
        </p:nvSpPr>
        <p:spPr>
          <a:xfrm>
            <a:off x="6007848" y="1866689"/>
            <a:ext cx="45720" cy="45720"/>
          </a:xfrm>
          <a:prstGeom prst="ellipse">
            <a:avLst/>
          </a:prstGeom>
          <a:solidFill>
            <a:schemeClr val="tx1"/>
          </a:solidFill>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9" name="Straight Connector 18"/>
          <p:cNvCxnSpPr>
            <a:stCxn id="23" idx="0"/>
          </p:cNvCxnSpPr>
          <p:nvPr/>
        </p:nvCxnSpPr>
        <p:spPr>
          <a:xfrm flipH="1" flipV="1">
            <a:off x="5915744" y="210103"/>
            <a:ext cx="114967" cy="1656586"/>
          </a:xfrm>
          <a:prstGeom prst="line">
            <a:avLst/>
          </a:prstGeom>
          <a:ln w="28575"/>
        </p:spPr>
        <p:style>
          <a:lnRef idx="1">
            <a:schemeClr val="dk1"/>
          </a:lnRef>
          <a:fillRef idx="0">
            <a:schemeClr val="dk1"/>
          </a:fillRef>
          <a:effectRef idx="0">
            <a:schemeClr val="dk1"/>
          </a:effectRef>
          <a:fontRef idx="minor">
            <a:schemeClr val="tx1"/>
          </a:fontRef>
        </p:style>
      </p:cxnSp>
      <p:cxnSp>
        <p:nvCxnSpPr>
          <p:cNvPr id="21" name="Straight Connector 20"/>
          <p:cNvCxnSpPr>
            <a:endCxn id="23" idx="6"/>
          </p:cNvCxnSpPr>
          <p:nvPr/>
        </p:nvCxnSpPr>
        <p:spPr>
          <a:xfrm>
            <a:off x="4338522" y="1789601"/>
            <a:ext cx="1715046" cy="99951"/>
          </a:xfrm>
          <a:prstGeom prst="line">
            <a:avLst/>
          </a:prstGeom>
          <a:ln w="28575"/>
        </p:spPr>
        <p:style>
          <a:lnRef idx="1">
            <a:schemeClr val="dk1"/>
          </a:lnRef>
          <a:fillRef idx="0">
            <a:schemeClr val="dk1"/>
          </a:fillRef>
          <a:effectRef idx="0">
            <a:schemeClr val="dk1"/>
          </a:effectRef>
          <a:fontRef idx="minor">
            <a:schemeClr val="tx1"/>
          </a:fontRef>
        </p:style>
      </p:cxnSp>
      <p:sp>
        <p:nvSpPr>
          <p:cNvPr id="24" name="TextBox 23"/>
          <p:cNvSpPr txBox="1"/>
          <p:nvPr/>
        </p:nvSpPr>
        <p:spPr>
          <a:xfrm>
            <a:off x="5418641" y="1377911"/>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y°</a:t>
            </a:r>
          </a:p>
        </p:txBody>
      </p:sp>
      <p:sp>
        <p:nvSpPr>
          <p:cNvPr id="16" name="TextBox 15"/>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1946150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75520" y="5352975"/>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Opposite angles in a cyclic quadrilateral add up to 180°</a:t>
            </a:r>
          </a:p>
        </p:txBody>
      </p:sp>
      <p:sp>
        <p:nvSpPr>
          <p:cNvPr id="4" name="Rounded Rectangle 3"/>
          <p:cNvSpPr/>
          <p:nvPr/>
        </p:nvSpPr>
        <p:spPr>
          <a:xfrm>
            <a:off x="6240016" y="5352975"/>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Angle between the radius and a tangent at that point is 90°</a:t>
            </a:r>
          </a:p>
        </p:txBody>
      </p:sp>
      <p:sp>
        <p:nvSpPr>
          <p:cNvPr id="5" name="Rounded Rectangle 4"/>
          <p:cNvSpPr/>
          <p:nvPr/>
        </p:nvSpPr>
        <p:spPr>
          <a:xfrm>
            <a:off x="1782236" y="3804595"/>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Angle at the centre is twice angle at circumference</a:t>
            </a:r>
          </a:p>
        </p:txBody>
      </p:sp>
      <p:sp>
        <p:nvSpPr>
          <p:cNvPr id="6" name="Rounded Rectangle 5"/>
          <p:cNvSpPr/>
          <p:nvPr/>
        </p:nvSpPr>
        <p:spPr>
          <a:xfrm>
            <a:off x="6240016" y="3804595"/>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Angle from chord to any point on circumference is equal</a:t>
            </a:r>
          </a:p>
        </p:txBody>
      </p:sp>
      <p:sp>
        <p:nvSpPr>
          <p:cNvPr id="8" name="Oval 7"/>
          <p:cNvSpPr/>
          <p:nvPr/>
        </p:nvSpPr>
        <p:spPr>
          <a:xfrm>
            <a:off x="4338520" y="239991"/>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1" name="Straight Connector 10"/>
          <p:cNvCxnSpPr/>
          <p:nvPr/>
        </p:nvCxnSpPr>
        <p:spPr>
          <a:xfrm flipH="1" flipV="1">
            <a:off x="4338522" y="1819486"/>
            <a:ext cx="3312366" cy="630192"/>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a:off x="5922696" y="239994"/>
            <a:ext cx="1728192" cy="2209687"/>
          </a:xfrm>
          <a:prstGeom prst="line">
            <a:avLst/>
          </a:prstGeom>
          <a:ln w="28575"/>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6895253" y="1926608"/>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sp>
        <p:nvSpPr>
          <p:cNvPr id="23" name="Oval 22"/>
          <p:cNvSpPr/>
          <p:nvPr/>
        </p:nvSpPr>
        <p:spPr>
          <a:xfrm>
            <a:off x="6007848" y="1896577"/>
            <a:ext cx="45720" cy="45720"/>
          </a:xfrm>
          <a:prstGeom prst="ellipse">
            <a:avLst/>
          </a:prstGeom>
          <a:solidFill>
            <a:schemeClr val="tx1"/>
          </a:solidFill>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9" name="Straight Connector 18"/>
          <p:cNvCxnSpPr/>
          <p:nvPr/>
        </p:nvCxnSpPr>
        <p:spPr>
          <a:xfrm flipV="1">
            <a:off x="5130608" y="239992"/>
            <a:ext cx="785134" cy="267792"/>
          </a:xfrm>
          <a:prstGeom prst="line">
            <a:avLst/>
          </a:prstGeom>
          <a:ln w="28575"/>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flipV="1">
            <a:off x="4338522" y="507787"/>
            <a:ext cx="792086" cy="1311703"/>
          </a:xfrm>
          <a:prstGeom prst="line">
            <a:avLst/>
          </a:prstGeom>
          <a:ln w="28575"/>
        </p:spPr>
        <p:style>
          <a:lnRef idx="1">
            <a:schemeClr val="dk1"/>
          </a:lnRef>
          <a:fillRef idx="0">
            <a:schemeClr val="dk1"/>
          </a:fillRef>
          <a:effectRef idx="0">
            <a:schemeClr val="dk1"/>
          </a:effectRef>
          <a:fontRef idx="minor">
            <a:schemeClr val="tx1"/>
          </a:fontRef>
        </p:style>
      </p:cxnSp>
      <p:sp>
        <p:nvSpPr>
          <p:cNvPr id="24" name="TextBox 23"/>
          <p:cNvSpPr txBox="1"/>
          <p:nvPr/>
        </p:nvSpPr>
        <p:spPr>
          <a:xfrm>
            <a:off x="4947111" y="470414"/>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y°</a:t>
            </a:r>
          </a:p>
        </p:txBody>
      </p:sp>
      <p:sp>
        <p:nvSpPr>
          <p:cNvPr id="16" name="TextBox 15"/>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95702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75520" y="5370343"/>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Angle at the centre is twice angle at circumference</a:t>
            </a:r>
          </a:p>
        </p:txBody>
      </p:sp>
      <p:sp>
        <p:nvSpPr>
          <p:cNvPr id="4" name="Rounded Rectangle 3"/>
          <p:cNvSpPr/>
          <p:nvPr/>
        </p:nvSpPr>
        <p:spPr>
          <a:xfrm>
            <a:off x="6240016" y="5370343"/>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Angle in a semicircle is 90°</a:t>
            </a:r>
          </a:p>
        </p:txBody>
      </p:sp>
      <p:sp>
        <p:nvSpPr>
          <p:cNvPr id="5" name="Rounded Rectangle 4"/>
          <p:cNvSpPr/>
          <p:nvPr/>
        </p:nvSpPr>
        <p:spPr>
          <a:xfrm>
            <a:off x="1782236" y="3821963"/>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Angle from chord to any point on circumference is equal</a:t>
            </a:r>
          </a:p>
        </p:txBody>
      </p:sp>
      <p:sp>
        <p:nvSpPr>
          <p:cNvPr id="6" name="Rounded Rectangle 5"/>
          <p:cNvSpPr/>
          <p:nvPr/>
        </p:nvSpPr>
        <p:spPr>
          <a:xfrm>
            <a:off x="6240016" y="3821963"/>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Angle between the radius and a tangent at that point is 90°</a:t>
            </a:r>
          </a:p>
        </p:txBody>
      </p:sp>
      <p:sp>
        <p:nvSpPr>
          <p:cNvPr id="8" name="Oval 7"/>
          <p:cNvSpPr/>
          <p:nvPr/>
        </p:nvSpPr>
        <p:spPr>
          <a:xfrm>
            <a:off x="4439816" y="283209"/>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1" name="Straight Connector 10"/>
          <p:cNvCxnSpPr/>
          <p:nvPr/>
        </p:nvCxnSpPr>
        <p:spPr>
          <a:xfrm flipH="1">
            <a:off x="4439822" y="1258432"/>
            <a:ext cx="3240537" cy="604272"/>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a:off x="7644146" y="1222218"/>
            <a:ext cx="108041" cy="1270678"/>
          </a:xfrm>
          <a:prstGeom prst="line">
            <a:avLst/>
          </a:prstGeom>
          <a:ln w="28575"/>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4547829" y="1415585"/>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sp>
        <p:nvSpPr>
          <p:cNvPr id="23" name="Oval 22"/>
          <p:cNvSpPr/>
          <p:nvPr/>
        </p:nvSpPr>
        <p:spPr>
          <a:xfrm>
            <a:off x="6109144" y="1939795"/>
            <a:ext cx="45720" cy="45720"/>
          </a:xfrm>
          <a:prstGeom prst="ellipse">
            <a:avLst/>
          </a:prstGeom>
          <a:solidFill>
            <a:schemeClr val="tx1"/>
          </a:solidFill>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9" name="Straight Connector 18"/>
          <p:cNvCxnSpPr/>
          <p:nvPr/>
        </p:nvCxnSpPr>
        <p:spPr>
          <a:xfrm>
            <a:off x="5231904" y="551002"/>
            <a:ext cx="2520280" cy="1941894"/>
          </a:xfrm>
          <a:prstGeom prst="line">
            <a:avLst/>
          </a:prstGeom>
          <a:ln w="28575"/>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flipV="1">
            <a:off x="4439818" y="513632"/>
            <a:ext cx="792086" cy="1349075"/>
          </a:xfrm>
          <a:prstGeom prst="line">
            <a:avLst/>
          </a:prstGeom>
          <a:ln w="28575"/>
        </p:spPr>
        <p:style>
          <a:lnRef idx="1">
            <a:schemeClr val="dk1"/>
          </a:lnRef>
          <a:fillRef idx="0">
            <a:schemeClr val="dk1"/>
          </a:fillRef>
          <a:effectRef idx="0">
            <a:schemeClr val="dk1"/>
          </a:effectRef>
          <a:fontRef idx="minor">
            <a:schemeClr val="tx1"/>
          </a:fontRef>
        </p:style>
      </p:cxnSp>
      <p:sp>
        <p:nvSpPr>
          <p:cNvPr id="24" name="TextBox 23"/>
          <p:cNvSpPr txBox="1"/>
          <p:nvPr/>
        </p:nvSpPr>
        <p:spPr>
          <a:xfrm>
            <a:off x="7257182" y="1754685"/>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y°</a:t>
            </a:r>
          </a:p>
        </p:txBody>
      </p:sp>
      <p:cxnSp>
        <p:nvCxnSpPr>
          <p:cNvPr id="22" name="Straight Connector 21"/>
          <p:cNvCxnSpPr/>
          <p:nvPr/>
        </p:nvCxnSpPr>
        <p:spPr>
          <a:xfrm>
            <a:off x="5231907" y="551005"/>
            <a:ext cx="2412239" cy="707431"/>
          </a:xfrm>
          <a:prstGeom prst="line">
            <a:avLst/>
          </a:prstGeom>
          <a:ln w="57150">
            <a:solidFill>
              <a:srgbClr val="00B050"/>
            </a:solidFill>
          </a:ln>
        </p:spPr>
        <p:style>
          <a:lnRef idx="1">
            <a:schemeClr val="dk1"/>
          </a:lnRef>
          <a:fillRef idx="0">
            <a:schemeClr val="dk1"/>
          </a:fillRef>
          <a:effectRef idx="0">
            <a:schemeClr val="dk1"/>
          </a:effectRef>
          <a:fontRef idx="minor">
            <a:schemeClr val="tx1"/>
          </a:fontRef>
        </p:style>
      </p:cxnSp>
      <p:sp>
        <p:nvSpPr>
          <p:cNvPr id="16" name="TextBox 15"/>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330420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par>
                          <p:cTn id="14" fill="hold">
                            <p:stCondLst>
                              <p:cond delay="500"/>
                            </p:stCondLst>
                            <p:childTnLst>
                              <p:par>
                                <p:cTn id="15" presetID="10" presetClass="entr" presetSubtype="0" fill="hold" nodeType="afterEffect">
                                  <p:stCondLst>
                                    <p:cond delay="150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667508" y="5369819"/>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Angle in a semicircle is 90°</a:t>
            </a:r>
          </a:p>
        </p:txBody>
      </p:sp>
      <p:sp>
        <p:nvSpPr>
          <p:cNvPr id="4" name="Rounded Rectangle 3"/>
          <p:cNvSpPr/>
          <p:nvPr/>
        </p:nvSpPr>
        <p:spPr>
          <a:xfrm>
            <a:off x="6132004" y="5369819"/>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Opposite angles in a cyclic quadrilateral add up to 180°</a:t>
            </a:r>
          </a:p>
        </p:txBody>
      </p:sp>
      <p:sp>
        <p:nvSpPr>
          <p:cNvPr id="5" name="Rounded Rectangle 4"/>
          <p:cNvSpPr/>
          <p:nvPr/>
        </p:nvSpPr>
        <p:spPr>
          <a:xfrm>
            <a:off x="1674224" y="3821439"/>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Angle from chord to any point on circumference is equal </a:t>
            </a:r>
          </a:p>
        </p:txBody>
      </p:sp>
      <p:sp>
        <p:nvSpPr>
          <p:cNvPr id="6" name="Rounded Rectangle 5"/>
          <p:cNvSpPr/>
          <p:nvPr/>
        </p:nvSpPr>
        <p:spPr>
          <a:xfrm>
            <a:off x="6132004" y="3821439"/>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Angle between the radius and a tangent at that point is 90°</a:t>
            </a:r>
          </a:p>
        </p:txBody>
      </p:sp>
      <p:sp>
        <p:nvSpPr>
          <p:cNvPr id="8" name="Oval 7"/>
          <p:cNvSpPr/>
          <p:nvPr/>
        </p:nvSpPr>
        <p:spPr>
          <a:xfrm>
            <a:off x="4439816" y="283209"/>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23" name="Oval 22"/>
          <p:cNvSpPr/>
          <p:nvPr/>
        </p:nvSpPr>
        <p:spPr>
          <a:xfrm>
            <a:off x="6109144" y="1939795"/>
            <a:ext cx="45720" cy="4572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32" name="Oval 31"/>
          <p:cNvSpPr/>
          <p:nvPr/>
        </p:nvSpPr>
        <p:spPr>
          <a:xfrm flipH="1" flipV="1">
            <a:off x="6078584" y="1889680"/>
            <a:ext cx="150214" cy="142204"/>
          </a:xfrm>
          <a:prstGeom prst="ellipse">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7" name="Straight Connector 16"/>
          <p:cNvCxnSpPr>
            <a:endCxn id="8" idx="5"/>
          </p:cNvCxnSpPr>
          <p:nvPr/>
        </p:nvCxnSpPr>
        <p:spPr>
          <a:xfrm>
            <a:off x="6132004" y="1939795"/>
            <a:ext cx="1196558" cy="1232160"/>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18" name="TextBox 17"/>
          <p:cNvSpPr txBox="1"/>
          <p:nvPr/>
        </p:nvSpPr>
        <p:spPr>
          <a:xfrm>
            <a:off x="7068108" y="2565999"/>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cxnSp>
        <p:nvCxnSpPr>
          <p:cNvPr id="25" name="Straight Connector 24"/>
          <p:cNvCxnSpPr/>
          <p:nvPr/>
        </p:nvCxnSpPr>
        <p:spPr>
          <a:xfrm flipH="1" flipV="1">
            <a:off x="4871864" y="116636"/>
            <a:ext cx="4968552" cy="576063"/>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7" name="Straight Connector 26"/>
          <p:cNvCxnSpPr/>
          <p:nvPr/>
        </p:nvCxnSpPr>
        <p:spPr>
          <a:xfrm flipH="1">
            <a:off x="6816080" y="692696"/>
            <a:ext cx="3024336" cy="2988124"/>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8" name="Straight Connector 27"/>
          <p:cNvCxnSpPr/>
          <p:nvPr/>
        </p:nvCxnSpPr>
        <p:spPr>
          <a:xfrm flipH="1">
            <a:off x="6153314" y="283209"/>
            <a:ext cx="272485" cy="1656586"/>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9" name="Straight Connector 28"/>
          <p:cNvCxnSpPr/>
          <p:nvPr/>
        </p:nvCxnSpPr>
        <p:spPr>
          <a:xfrm flipH="1">
            <a:off x="5375920" y="692696"/>
            <a:ext cx="4464496" cy="1530716"/>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16" name="TextBox 15"/>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177184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par>
                          <p:cTn id="14" fill="hold">
                            <p:stCondLst>
                              <p:cond delay="500"/>
                            </p:stCondLst>
                            <p:childTnLst>
                              <p:par>
                                <p:cTn id="15" presetID="10" presetClass="exit" presetSubtype="0" fill="hold" nodeType="afterEffect">
                                  <p:stCondLst>
                                    <p:cond delay="1500"/>
                                  </p:stCondLst>
                                  <p:childTnLst>
                                    <p:animEffect transition="out" filter="fade">
                                      <p:cBhvr>
                                        <p:cTn id="16" dur="500"/>
                                        <p:tgtEl>
                                          <p:spTgt spid="25"/>
                                        </p:tgtEl>
                                      </p:cBhvr>
                                    </p:animEffect>
                                    <p:set>
                                      <p:cBhvr>
                                        <p:cTn id="17" dur="1" fill="hold">
                                          <p:stCondLst>
                                            <p:cond delay="499"/>
                                          </p:stCondLst>
                                        </p:cTn>
                                        <p:tgtEl>
                                          <p:spTgt spid="25"/>
                                        </p:tgtEl>
                                        <p:attrNameLst>
                                          <p:attrName>style.visibility</p:attrName>
                                        </p:attrNameLst>
                                      </p:cBhvr>
                                      <p:to>
                                        <p:strVal val="hidden"/>
                                      </p:to>
                                    </p:set>
                                  </p:childTnLst>
                                </p:cTn>
                              </p:par>
                              <p:par>
                                <p:cTn id="18" presetID="10" presetClass="exit" presetSubtype="0" fill="hold" nodeType="withEffect">
                                  <p:stCondLst>
                                    <p:cond delay="1500"/>
                                  </p:stCondLst>
                                  <p:childTnLst>
                                    <p:animEffect transition="out" filter="fade">
                                      <p:cBhvr>
                                        <p:cTn id="19" dur="500"/>
                                        <p:tgtEl>
                                          <p:spTgt spid="29"/>
                                        </p:tgtEl>
                                      </p:cBhvr>
                                    </p:animEffect>
                                    <p:set>
                                      <p:cBhvr>
                                        <p:cTn id="20" dur="1" fill="hold">
                                          <p:stCondLst>
                                            <p:cond delay="499"/>
                                          </p:stCondLst>
                                        </p:cTn>
                                        <p:tgtEl>
                                          <p:spTgt spid="29"/>
                                        </p:tgtEl>
                                        <p:attrNameLst>
                                          <p:attrName>style.visibility</p:attrName>
                                        </p:attrNameLst>
                                      </p:cBhvr>
                                      <p:to>
                                        <p:strVal val="hidden"/>
                                      </p:to>
                                    </p:set>
                                  </p:childTnLst>
                                </p:cTn>
                              </p:par>
                              <p:par>
                                <p:cTn id="21" presetID="10" presetClass="exit" presetSubtype="0" fill="hold" nodeType="withEffect">
                                  <p:stCondLst>
                                    <p:cond delay="1500"/>
                                  </p:stCondLst>
                                  <p:childTnLst>
                                    <p:animEffect transition="out" filter="fade">
                                      <p:cBhvr>
                                        <p:cTn id="22" dur="500"/>
                                        <p:tgtEl>
                                          <p:spTgt spid="28"/>
                                        </p:tgtEl>
                                      </p:cBhvr>
                                    </p:animEffect>
                                    <p:set>
                                      <p:cBhvr>
                                        <p:cTn id="23"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75520" y="5341784"/>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Angle from chord to any point on circumference is equal</a:t>
            </a:r>
          </a:p>
        </p:txBody>
      </p:sp>
      <p:sp>
        <p:nvSpPr>
          <p:cNvPr id="4" name="Rounded Rectangle 3"/>
          <p:cNvSpPr/>
          <p:nvPr/>
        </p:nvSpPr>
        <p:spPr>
          <a:xfrm>
            <a:off x="6240016" y="5341784"/>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Angle at the centre is twice angle at circumference</a:t>
            </a:r>
          </a:p>
        </p:txBody>
      </p:sp>
      <p:sp>
        <p:nvSpPr>
          <p:cNvPr id="5" name="Rounded Rectangle 4"/>
          <p:cNvSpPr/>
          <p:nvPr/>
        </p:nvSpPr>
        <p:spPr>
          <a:xfrm>
            <a:off x="1782236" y="3793404"/>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Angle between the radius and a tangent at that point is 90°</a:t>
            </a:r>
          </a:p>
        </p:txBody>
      </p:sp>
      <p:sp>
        <p:nvSpPr>
          <p:cNvPr id="6" name="Rounded Rectangle 5"/>
          <p:cNvSpPr/>
          <p:nvPr/>
        </p:nvSpPr>
        <p:spPr>
          <a:xfrm>
            <a:off x="6240016" y="3793404"/>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Opposite angles in a cyclic quadrilateral add up to 180°</a:t>
            </a:r>
          </a:p>
        </p:txBody>
      </p:sp>
      <p:sp>
        <p:nvSpPr>
          <p:cNvPr id="8" name="Oval 7"/>
          <p:cNvSpPr/>
          <p:nvPr/>
        </p:nvSpPr>
        <p:spPr>
          <a:xfrm>
            <a:off x="4439816" y="283209"/>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23" name="Oval 22"/>
          <p:cNvSpPr/>
          <p:nvPr/>
        </p:nvSpPr>
        <p:spPr>
          <a:xfrm>
            <a:off x="6109144" y="1939795"/>
            <a:ext cx="45720" cy="4572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31" name="Oval 30"/>
          <p:cNvSpPr/>
          <p:nvPr/>
        </p:nvSpPr>
        <p:spPr>
          <a:xfrm flipH="1" flipV="1">
            <a:off x="6023992" y="1876032"/>
            <a:ext cx="150214" cy="142204"/>
          </a:xfrm>
          <a:prstGeom prst="ellipse">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7" name="Straight Connector 16"/>
          <p:cNvCxnSpPr/>
          <p:nvPr/>
        </p:nvCxnSpPr>
        <p:spPr>
          <a:xfrm>
            <a:off x="5321449" y="484094"/>
            <a:ext cx="1592132" cy="2990626"/>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18" name="TextBox 17"/>
          <p:cNvSpPr txBox="1"/>
          <p:nvPr/>
        </p:nvSpPr>
        <p:spPr>
          <a:xfrm>
            <a:off x="6154864" y="1876035"/>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cxnSp>
        <p:nvCxnSpPr>
          <p:cNvPr id="16" name="Straight Connector 15"/>
          <p:cNvCxnSpPr>
            <a:endCxn id="8" idx="6"/>
          </p:cNvCxnSpPr>
          <p:nvPr/>
        </p:nvCxnSpPr>
        <p:spPr>
          <a:xfrm>
            <a:off x="5321452" y="473339"/>
            <a:ext cx="2502743" cy="1502061"/>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19" name="Straight Connector 18"/>
          <p:cNvCxnSpPr>
            <a:endCxn id="8" idx="6"/>
          </p:cNvCxnSpPr>
          <p:nvPr/>
        </p:nvCxnSpPr>
        <p:spPr>
          <a:xfrm>
            <a:off x="4428568" y="1947137"/>
            <a:ext cx="3395627" cy="28263"/>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30" name="Straight Connector 29"/>
          <p:cNvCxnSpPr/>
          <p:nvPr/>
        </p:nvCxnSpPr>
        <p:spPr>
          <a:xfrm>
            <a:off x="4448719" y="1939798"/>
            <a:ext cx="2464865" cy="1534925"/>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32" name="TextBox 31"/>
          <p:cNvSpPr txBox="1"/>
          <p:nvPr/>
        </p:nvSpPr>
        <p:spPr>
          <a:xfrm>
            <a:off x="5573725" y="748774"/>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y°</a:t>
            </a:r>
          </a:p>
        </p:txBody>
      </p:sp>
      <p:cxnSp>
        <p:nvCxnSpPr>
          <p:cNvPr id="33" name="Straight Connector 32"/>
          <p:cNvCxnSpPr>
            <a:endCxn id="8" idx="6"/>
          </p:cNvCxnSpPr>
          <p:nvPr/>
        </p:nvCxnSpPr>
        <p:spPr>
          <a:xfrm flipV="1">
            <a:off x="6913584" y="1975400"/>
            <a:ext cx="910611" cy="1499323"/>
          </a:xfrm>
          <a:prstGeom prst="line">
            <a:avLst/>
          </a:prstGeom>
          <a:ln w="57150">
            <a:solidFill>
              <a:srgbClr val="00B050"/>
            </a:solidFill>
          </a:ln>
        </p:spPr>
        <p:style>
          <a:lnRef idx="1">
            <a:schemeClr val="dk1"/>
          </a:lnRef>
          <a:fillRef idx="0">
            <a:schemeClr val="dk1"/>
          </a:fillRef>
          <a:effectRef idx="0">
            <a:schemeClr val="dk1"/>
          </a:effectRef>
          <a:fontRef idx="minor">
            <a:schemeClr val="tx1"/>
          </a:fontRef>
        </p:style>
      </p:cxnSp>
      <p:cxnSp>
        <p:nvCxnSpPr>
          <p:cNvPr id="34" name="Straight Connector 33"/>
          <p:cNvCxnSpPr>
            <a:stCxn id="31" idx="6"/>
            <a:endCxn id="8" idx="6"/>
          </p:cNvCxnSpPr>
          <p:nvPr/>
        </p:nvCxnSpPr>
        <p:spPr>
          <a:xfrm>
            <a:off x="6023992" y="1947137"/>
            <a:ext cx="1800200" cy="28263"/>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1897416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par>
                          <p:cTn id="14" fill="hold">
                            <p:stCondLst>
                              <p:cond delay="500"/>
                            </p:stCondLst>
                            <p:childTnLst>
                              <p:par>
                                <p:cTn id="15" presetID="10" presetClass="exit" presetSubtype="0" fill="hold" nodeType="afterEffect">
                                  <p:stCondLst>
                                    <p:cond delay="1500"/>
                                  </p:stCondLst>
                                  <p:childTnLst>
                                    <p:animEffect transition="out" filter="fade">
                                      <p:cBhvr>
                                        <p:cTn id="16" dur="500"/>
                                        <p:tgtEl>
                                          <p:spTgt spid="19"/>
                                        </p:tgtEl>
                                      </p:cBhvr>
                                    </p:animEffect>
                                    <p:set>
                                      <p:cBhvr>
                                        <p:cTn id="17" dur="1" fill="hold">
                                          <p:stCondLst>
                                            <p:cond delay="499"/>
                                          </p:stCondLst>
                                        </p:cTn>
                                        <p:tgtEl>
                                          <p:spTgt spid="19"/>
                                        </p:tgtEl>
                                        <p:attrNameLst>
                                          <p:attrName>style.visibility</p:attrName>
                                        </p:attrNameLst>
                                      </p:cBhvr>
                                      <p:to>
                                        <p:strVal val="hidden"/>
                                      </p:to>
                                    </p:set>
                                  </p:childTnLst>
                                </p:cTn>
                              </p:par>
                              <p:par>
                                <p:cTn id="18" presetID="10" presetClass="exit" presetSubtype="0" fill="hold" nodeType="withEffect">
                                  <p:stCondLst>
                                    <p:cond delay="1500"/>
                                  </p:stCondLst>
                                  <p:childTnLst>
                                    <p:animEffect transition="out" filter="fade">
                                      <p:cBhvr>
                                        <p:cTn id="19" dur="500"/>
                                        <p:tgtEl>
                                          <p:spTgt spid="30"/>
                                        </p:tgtEl>
                                      </p:cBhvr>
                                    </p:animEffect>
                                    <p:set>
                                      <p:cBhvr>
                                        <p:cTn id="20" dur="1" fill="hold">
                                          <p:stCondLst>
                                            <p:cond delay="499"/>
                                          </p:stCondLst>
                                        </p:cTn>
                                        <p:tgtEl>
                                          <p:spTgt spid="30"/>
                                        </p:tgtEl>
                                        <p:attrNameLst>
                                          <p:attrName>style.visibility</p:attrName>
                                        </p:attrNameLst>
                                      </p:cBhvr>
                                      <p:to>
                                        <p:strVal val="hidden"/>
                                      </p:to>
                                    </p:set>
                                  </p:childTnLst>
                                </p:cTn>
                              </p:par>
                            </p:childTnLst>
                          </p:cTn>
                        </p:par>
                        <p:par>
                          <p:cTn id="21" fill="hold">
                            <p:stCondLst>
                              <p:cond delay="2500"/>
                            </p:stCondLst>
                            <p:childTnLst>
                              <p:par>
                                <p:cTn id="22" presetID="10" presetClass="entr" presetSubtype="0" fill="hold"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23358" y="5385908"/>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Opposite angles in a cyclic quadrilateral add up to 180°</a:t>
            </a:r>
          </a:p>
        </p:txBody>
      </p:sp>
      <p:sp>
        <p:nvSpPr>
          <p:cNvPr id="4" name="Rounded Rectangle 3"/>
          <p:cNvSpPr/>
          <p:nvPr/>
        </p:nvSpPr>
        <p:spPr>
          <a:xfrm>
            <a:off x="6187854" y="5385908"/>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Angle from chord to any point on circumference is equal</a:t>
            </a:r>
          </a:p>
        </p:txBody>
      </p:sp>
      <p:sp>
        <p:nvSpPr>
          <p:cNvPr id="5" name="Rounded Rectangle 4"/>
          <p:cNvSpPr/>
          <p:nvPr/>
        </p:nvSpPr>
        <p:spPr>
          <a:xfrm>
            <a:off x="1730074" y="3837528"/>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Angle in a semicircle is 90°</a:t>
            </a:r>
          </a:p>
        </p:txBody>
      </p:sp>
      <p:sp>
        <p:nvSpPr>
          <p:cNvPr id="6" name="Rounded Rectangle 5"/>
          <p:cNvSpPr/>
          <p:nvPr/>
        </p:nvSpPr>
        <p:spPr>
          <a:xfrm>
            <a:off x="6187854" y="3837528"/>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Angle between the radius and a tangent at that point is 90°</a:t>
            </a:r>
          </a:p>
        </p:txBody>
      </p:sp>
      <p:sp>
        <p:nvSpPr>
          <p:cNvPr id="8" name="Oval 7"/>
          <p:cNvSpPr/>
          <p:nvPr/>
        </p:nvSpPr>
        <p:spPr>
          <a:xfrm>
            <a:off x="4367808" y="332656"/>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23" name="Oval 22"/>
          <p:cNvSpPr/>
          <p:nvPr/>
        </p:nvSpPr>
        <p:spPr>
          <a:xfrm>
            <a:off x="6037136" y="1989242"/>
            <a:ext cx="45720" cy="4572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7" name="Straight Connector 16"/>
          <p:cNvCxnSpPr/>
          <p:nvPr/>
        </p:nvCxnSpPr>
        <p:spPr>
          <a:xfrm>
            <a:off x="5249444" y="533541"/>
            <a:ext cx="1777851" cy="87406"/>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18" name="TextBox 17"/>
          <p:cNvSpPr txBox="1"/>
          <p:nvPr/>
        </p:nvSpPr>
        <p:spPr>
          <a:xfrm>
            <a:off x="7085931" y="2436025"/>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cxnSp>
        <p:nvCxnSpPr>
          <p:cNvPr id="16" name="Straight Connector 15"/>
          <p:cNvCxnSpPr/>
          <p:nvPr/>
        </p:nvCxnSpPr>
        <p:spPr>
          <a:xfrm>
            <a:off x="6163842" y="27932"/>
            <a:ext cx="3604567" cy="2457554"/>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flipH="1" flipV="1">
            <a:off x="7020946" y="608247"/>
            <a:ext cx="603249" cy="2089150"/>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38" name="Oval 37"/>
          <p:cNvSpPr/>
          <p:nvPr/>
        </p:nvSpPr>
        <p:spPr>
          <a:xfrm flipH="1" flipV="1">
            <a:off x="5965632" y="1940795"/>
            <a:ext cx="150214" cy="142204"/>
          </a:xfrm>
          <a:prstGeom prst="ellipse">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30" name="Straight Connector 29"/>
          <p:cNvCxnSpPr/>
          <p:nvPr/>
        </p:nvCxnSpPr>
        <p:spPr>
          <a:xfrm>
            <a:off x="5249444" y="533544"/>
            <a:ext cx="1612751" cy="2988449"/>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32" name="TextBox 31"/>
          <p:cNvSpPr txBox="1"/>
          <p:nvPr/>
        </p:nvSpPr>
        <p:spPr>
          <a:xfrm>
            <a:off x="5336395" y="454114"/>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y°</a:t>
            </a:r>
          </a:p>
        </p:txBody>
      </p:sp>
      <p:cxnSp>
        <p:nvCxnSpPr>
          <p:cNvPr id="20" name="Straight Connector 19"/>
          <p:cNvCxnSpPr/>
          <p:nvPr/>
        </p:nvCxnSpPr>
        <p:spPr>
          <a:xfrm flipH="1">
            <a:off x="5089922" y="600449"/>
            <a:ext cx="1942182" cy="2805990"/>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8" name="Straight Connector 27"/>
          <p:cNvCxnSpPr/>
          <p:nvPr/>
        </p:nvCxnSpPr>
        <p:spPr>
          <a:xfrm flipH="1">
            <a:off x="6862192" y="2691050"/>
            <a:ext cx="762000" cy="830943"/>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33" name="Straight Connector 32"/>
          <p:cNvCxnSpPr/>
          <p:nvPr/>
        </p:nvCxnSpPr>
        <p:spPr>
          <a:xfrm>
            <a:off x="5067432" y="3408804"/>
            <a:ext cx="1794760" cy="113189"/>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21" name="TextBox 20"/>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305348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childTnLst>
                          </p:cTn>
                        </p:par>
                        <p:par>
                          <p:cTn id="14" fill="hold">
                            <p:stCondLst>
                              <p:cond delay="500"/>
                            </p:stCondLst>
                            <p:childTnLst>
                              <p:par>
                                <p:cTn id="15" presetID="10" presetClass="exit" presetSubtype="0" fill="hold" nodeType="afterEffect">
                                  <p:stCondLst>
                                    <p:cond delay="1500"/>
                                  </p:stCondLst>
                                  <p:childTnLst>
                                    <p:animEffect transition="out" filter="fade">
                                      <p:cBhvr>
                                        <p:cTn id="16" dur="500"/>
                                        <p:tgtEl>
                                          <p:spTgt spid="20"/>
                                        </p:tgtEl>
                                      </p:cBhvr>
                                    </p:animEffect>
                                    <p:set>
                                      <p:cBhvr>
                                        <p:cTn id="17" dur="1" fill="hold">
                                          <p:stCondLst>
                                            <p:cond delay="499"/>
                                          </p:stCondLst>
                                        </p:cTn>
                                        <p:tgtEl>
                                          <p:spTgt spid="20"/>
                                        </p:tgtEl>
                                        <p:attrNameLst>
                                          <p:attrName>style.visibility</p:attrName>
                                        </p:attrNameLst>
                                      </p:cBhvr>
                                      <p:to>
                                        <p:strVal val="hidden"/>
                                      </p:to>
                                    </p:set>
                                  </p:childTnLst>
                                </p:cTn>
                              </p:par>
                              <p:par>
                                <p:cTn id="18" presetID="10" presetClass="exit" presetSubtype="0" fill="hold" nodeType="withEffect">
                                  <p:stCondLst>
                                    <p:cond delay="1500"/>
                                  </p:stCondLst>
                                  <p:childTnLst>
                                    <p:animEffect transition="out" filter="fade">
                                      <p:cBhvr>
                                        <p:cTn id="19" dur="500"/>
                                        <p:tgtEl>
                                          <p:spTgt spid="33"/>
                                        </p:tgtEl>
                                      </p:cBhvr>
                                    </p:animEffect>
                                    <p:set>
                                      <p:cBhvr>
                                        <p:cTn id="20" dur="1" fill="hold">
                                          <p:stCondLst>
                                            <p:cond delay="499"/>
                                          </p:stCondLst>
                                        </p:cTn>
                                        <p:tgtEl>
                                          <p:spTgt spid="33"/>
                                        </p:tgtEl>
                                        <p:attrNameLst>
                                          <p:attrName>style.visibility</p:attrName>
                                        </p:attrNameLst>
                                      </p:cBhvr>
                                      <p:to>
                                        <p:strVal val="hidden"/>
                                      </p:to>
                                    </p:set>
                                  </p:childTnLst>
                                </p:cTn>
                              </p:par>
                              <p:par>
                                <p:cTn id="21" presetID="10" presetClass="exit" presetSubtype="0" fill="hold" nodeType="withEffect">
                                  <p:stCondLst>
                                    <p:cond delay="1500"/>
                                  </p:stCondLst>
                                  <p:childTnLst>
                                    <p:animEffect transition="out" filter="fade">
                                      <p:cBhvr>
                                        <p:cTn id="22" dur="500"/>
                                        <p:tgtEl>
                                          <p:spTgt spid="16"/>
                                        </p:tgtEl>
                                      </p:cBhvr>
                                    </p:animEffect>
                                    <p:set>
                                      <p:cBhvr>
                                        <p:cTn id="23"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75520" y="5373216"/>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Angle between the radius and a tangent at that point is 90°</a:t>
            </a:r>
          </a:p>
        </p:txBody>
      </p:sp>
      <p:sp>
        <p:nvSpPr>
          <p:cNvPr id="4" name="Rounded Rectangle 3"/>
          <p:cNvSpPr/>
          <p:nvPr/>
        </p:nvSpPr>
        <p:spPr>
          <a:xfrm>
            <a:off x="6240016" y="5373216"/>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Angle at the centre is twice angle at circumference</a:t>
            </a:r>
          </a:p>
        </p:txBody>
      </p:sp>
      <p:sp>
        <p:nvSpPr>
          <p:cNvPr id="5" name="Rounded Rectangle 4"/>
          <p:cNvSpPr/>
          <p:nvPr/>
        </p:nvSpPr>
        <p:spPr>
          <a:xfrm>
            <a:off x="1782236" y="3824836"/>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Opposite angles in a cyclic quadrilateral add up to 180°</a:t>
            </a:r>
          </a:p>
        </p:txBody>
      </p:sp>
      <p:sp>
        <p:nvSpPr>
          <p:cNvPr id="6" name="Rounded Rectangle 5"/>
          <p:cNvSpPr/>
          <p:nvPr/>
        </p:nvSpPr>
        <p:spPr>
          <a:xfrm>
            <a:off x="6240016" y="3824836"/>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Angle from chord to any point on circumference is equal</a:t>
            </a:r>
          </a:p>
        </p:txBody>
      </p:sp>
      <p:sp>
        <p:nvSpPr>
          <p:cNvPr id="8" name="Oval 7"/>
          <p:cNvSpPr/>
          <p:nvPr/>
        </p:nvSpPr>
        <p:spPr>
          <a:xfrm>
            <a:off x="4295800" y="168955"/>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1" name="Straight Connector 10"/>
          <p:cNvCxnSpPr/>
          <p:nvPr/>
        </p:nvCxnSpPr>
        <p:spPr>
          <a:xfrm flipH="1" flipV="1">
            <a:off x="4385734" y="1325250"/>
            <a:ext cx="1854282" cy="2228085"/>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flipV="1">
            <a:off x="6240016" y="2378645"/>
            <a:ext cx="1368152" cy="1174689"/>
          </a:xfrm>
          <a:prstGeom prst="line">
            <a:avLst/>
          </a:prstGeom>
          <a:ln w="28575"/>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4655840" y="1416664"/>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sp>
        <p:nvSpPr>
          <p:cNvPr id="23" name="Oval 22"/>
          <p:cNvSpPr/>
          <p:nvPr/>
        </p:nvSpPr>
        <p:spPr>
          <a:xfrm>
            <a:off x="5958063" y="1818476"/>
            <a:ext cx="59850" cy="5985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9" name="Straight Connector 18"/>
          <p:cNvCxnSpPr/>
          <p:nvPr/>
        </p:nvCxnSpPr>
        <p:spPr>
          <a:xfrm>
            <a:off x="6240016" y="168958"/>
            <a:ext cx="1368152" cy="2209687"/>
          </a:xfrm>
          <a:prstGeom prst="line">
            <a:avLst/>
          </a:prstGeom>
          <a:ln w="28575"/>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flipV="1">
            <a:off x="4385734" y="168957"/>
            <a:ext cx="1854282" cy="1156290"/>
          </a:xfrm>
          <a:prstGeom prst="line">
            <a:avLst/>
          </a:prstGeom>
          <a:ln w="28575"/>
        </p:spPr>
        <p:style>
          <a:lnRef idx="1">
            <a:schemeClr val="dk1"/>
          </a:lnRef>
          <a:fillRef idx="0">
            <a:schemeClr val="dk1"/>
          </a:fillRef>
          <a:effectRef idx="0">
            <a:schemeClr val="dk1"/>
          </a:effectRef>
          <a:fontRef idx="minor">
            <a:schemeClr val="tx1"/>
          </a:fontRef>
        </p:style>
      </p:cxnSp>
      <p:sp>
        <p:nvSpPr>
          <p:cNvPr id="24" name="TextBox 23"/>
          <p:cNvSpPr txBox="1"/>
          <p:nvPr/>
        </p:nvSpPr>
        <p:spPr>
          <a:xfrm>
            <a:off x="5993748" y="1878329"/>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y°</a:t>
            </a:r>
          </a:p>
        </p:txBody>
      </p:sp>
      <p:sp>
        <p:nvSpPr>
          <p:cNvPr id="42" name="Oval 41"/>
          <p:cNvSpPr/>
          <p:nvPr/>
        </p:nvSpPr>
        <p:spPr>
          <a:xfrm flipH="1" flipV="1">
            <a:off x="5879976" y="1761778"/>
            <a:ext cx="150214" cy="142204"/>
          </a:xfrm>
          <a:prstGeom prst="ellipse">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22" name="Straight Connector 21"/>
          <p:cNvCxnSpPr>
            <a:stCxn id="23" idx="1"/>
          </p:cNvCxnSpPr>
          <p:nvPr/>
        </p:nvCxnSpPr>
        <p:spPr>
          <a:xfrm>
            <a:off x="5966831" y="1827244"/>
            <a:ext cx="284999" cy="1739325"/>
          </a:xfrm>
          <a:prstGeom prst="line">
            <a:avLst/>
          </a:prstGeom>
          <a:ln w="28575"/>
        </p:spPr>
        <p:style>
          <a:lnRef idx="1">
            <a:schemeClr val="dk1"/>
          </a:lnRef>
          <a:fillRef idx="0">
            <a:schemeClr val="dk1"/>
          </a:fillRef>
          <a:effectRef idx="0">
            <a:schemeClr val="dk1"/>
          </a:effectRef>
          <a:fontRef idx="minor">
            <a:schemeClr val="tx1"/>
          </a:fontRef>
        </p:style>
      </p:cxnSp>
      <p:cxnSp>
        <p:nvCxnSpPr>
          <p:cNvPr id="26" name="Straight Connector 25"/>
          <p:cNvCxnSpPr/>
          <p:nvPr/>
        </p:nvCxnSpPr>
        <p:spPr>
          <a:xfrm>
            <a:off x="4385734" y="1325250"/>
            <a:ext cx="3219076" cy="1040653"/>
          </a:xfrm>
          <a:prstGeom prst="line">
            <a:avLst/>
          </a:prstGeom>
          <a:ln w="28575"/>
        </p:spPr>
        <p:style>
          <a:lnRef idx="1">
            <a:schemeClr val="dk1"/>
          </a:lnRef>
          <a:fillRef idx="0">
            <a:schemeClr val="dk1"/>
          </a:fillRef>
          <a:effectRef idx="0">
            <a:schemeClr val="dk1"/>
          </a:effectRef>
          <a:fontRef idx="minor">
            <a:schemeClr val="tx1"/>
          </a:fontRef>
        </p:style>
      </p:cxnSp>
      <p:cxnSp>
        <p:nvCxnSpPr>
          <p:cNvPr id="43" name="Straight Connector 42"/>
          <p:cNvCxnSpPr/>
          <p:nvPr/>
        </p:nvCxnSpPr>
        <p:spPr>
          <a:xfrm flipV="1">
            <a:off x="6260598" y="2372830"/>
            <a:ext cx="1368152" cy="1174689"/>
          </a:xfrm>
          <a:prstGeom prst="line">
            <a:avLst/>
          </a:prstGeom>
          <a:ln w="57150">
            <a:solidFill>
              <a:srgbClr val="FF0000"/>
            </a:solidFill>
          </a:ln>
        </p:spPr>
        <p:style>
          <a:lnRef idx="1">
            <a:schemeClr val="dk1"/>
          </a:lnRef>
          <a:fillRef idx="0">
            <a:schemeClr val="dk1"/>
          </a:fillRef>
          <a:effectRef idx="0">
            <a:schemeClr val="dk1"/>
          </a:effectRef>
          <a:fontRef idx="minor">
            <a:schemeClr val="tx1"/>
          </a:fontRef>
        </p:style>
      </p:cxnSp>
      <p:sp>
        <p:nvSpPr>
          <p:cNvPr id="25" name="TextBox 24"/>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2731108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6"/>
                                        </p:tgtEl>
                                      </p:cBhvr>
                                    </p:animEffect>
                                    <p:set>
                                      <p:cBhvr>
                                        <p:cTn id="13" dur="1" fill="hold">
                                          <p:stCondLst>
                                            <p:cond delay="499"/>
                                          </p:stCondLst>
                                        </p:cTn>
                                        <p:tgtEl>
                                          <p:spTgt spid="6"/>
                                        </p:tgtEl>
                                        <p:attrNameLst>
                                          <p:attrName>style.visibility</p:attrName>
                                        </p:attrNameLst>
                                      </p:cBhvr>
                                      <p:to>
                                        <p:strVal val="hidden"/>
                                      </p:to>
                                    </p:set>
                                  </p:childTnLst>
                                </p:cTn>
                              </p:par>
                            </p:childTnLst>
                          </p:cTn>
                        </p:par>
                        <p:par>
                          <p:cTn id="14" fill="hold">
                            <p:stCondLst>
                              <p:cond delay="500"/>
                            </p:stCondLst>
                            <p:childTnLst>
                              <p:par>
                                <p:cTn id="15" presetID="10" presetClass="exit" presetSubtype="0" fill="hold" nodeType="afterEffect">
                                  <p:stCondLst>
                                    <p:cond delay="1500"/>
                                  </p:stCondLst>
                                  <p:childTnLst>
                                    <p:animEffect transition="out" filter="fade">
                                      <p:cBhvr>
                                        <p:cTn id="16" dur="500"/>
                                        <p:tgtEl>
                                          <p:spTgt spid="19"/>
                                        </p:tgtEl>
                                      </p:cBhvr>
                                    </p:animEffect>
                                    <p:set>
                                      <p:cBhvr>
                                        <p:cTn id="17" dur="1" fill="hold">
                                          <p:stCondLst>
                                            <p:cond delay="499"/>
                                          </p:stCondLst>
                                        </p:cTn>
                                        <p:tgtEl>
                                          <p:spTgt spid="19"/>
                                        </p:tgtEl>
                                        <p:attrNameLst>
                                          <p:attrName>style.visibility</p:attrName>
                                        </p:attrNameLst>
                                      </p:cBhvr>
                                      <p:to>
                                        <p:strVal val="hidden"/>
                                      </p:to>
                                    </p:set>
                                  </p:childTnLst>
                                </p:cTn>
                              </p:par>
                              <p:par>
                                <p:cTn id="18" presetID="10" presetClass="exit" presetSubtype="0" fill="hold" nodeType="withEffect">
                                  <p:stCondLst>
                                    <p:cond delay="1500"/>
                                  </p:stCondLst>
                                  <p:childTnLst>
                                    <p:animEffect transition="out" filter="fade">
                                      <p:cBhvr>
                                        <p:cTn id="19" dur="500"/>
                                        <p:tgtEl>
                                          <p:spTgt spid="21"/>
                                        </p:tgtEl>
                                      </p:cBhvr>
                                    </p:animEffect>
                                    <p:set>
                                      <p:cBhvr>
                                        <p:cTn id="20" dur="1" fill="hold">
                                          <p:stCondLst>
                                            <p:cond delay="499"/>
                                          </p:stCondLst>
                                        </p:cTn>
                                        <p:tgtEl>
                                          <p:spTgt spid="21"/>
                                        </p:tgtEl>
                                        <p:attrNameLst>
                                          <p:attrName>style.visibility</p:attrName>
                                        </p:attrNameLst>
                                      </p:cBhvr>
                                      <p:to>
                                        <p:strVal val="hidden"/>
                                      </p:to>
                                    </p:set>
                                  </p:childTnLst>
                                </p:cTn>
                              </p:par>
                              <p:par>
                                <p:cTn id="21" presetID="10" presetClass="entr" presetSubtype="0" fill="hold" nodeType="withEffect">
                                  <p:stCondLst>
                                    <p:cond delay="150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123282" y="342903"/>
            <a:ext cx="4822354" cy="1927974"/>
          </a:xfrm>
          <a:prstGeom prst="rect">
            <a:avLst/>
          </a:prstGeom>
        </p:spPr>
      </p:pic>
      <p:pic>
        <p:nvPicPr>
          <p:cNvPr id="5" name="Picture 4"/>
          <p:cNvPicPr>
            <a:picLocks noChangeAspect="1"/>
          </p:cNvPicPr>
          <p:nvPr/>
        </p:nvPicPr>
        <p:blipFill>
          <a:blip r:embed="rId3"/>
          <a:stretch>
            <a:fillRect/>
          </a:stretch>
        </p:blipFill>
        <p:spPr>
          <a:xfrm>
            <a:off x="323470" y="1959277"/>
            <a:ext cx="3036071" cy="1932599"/>
          </a:xfrm>
          <a:prstGeom prst="rect">
            <a:avLst/>
          </a:prstGeom>
        </p:spPr>
      </p:pic>
      <p:pic>
        <p:nvPicPr>
          <p:cNvPr id="6" name="Picture 5"/>
          <p:cNvPicPr>
            <a:picLocks noChangeAspect="1"/>
          </p:cNvPicPr>
          <p:nvPr/>
        </p:nvPicPr>
        <p:blipFill>
          <a:blip r:embed="rId4"/>
          <a:stretch>
            <a:fillRect/>
          </a:stretch>
        </p:blipFill>
        <p:spPr>
          <a:xfrm>
            <a:off x="652682" y="4721994"/>
            <a:ext cx="2706859" cy="1914310"/>
          </a:xfrm>
          <a:prstGeom prst="rect">
            <a:avLst/>
          </a:prstGeom>
        </p:spPr>
      </p:pic>
      <p:pic>
        <p:nvPicPr>
          <p:cNvPr id="7" name="Picture 6"/>
          <p:cNvPicPr>
            <a:picLocks noChangeAspect="1"/>
          </p:cNvPicPr>
          <p:nvPr/>
        </p:nvPicPr>
        <p:blipFill>
          <a:blip r:embed="rId5"/>
          <a:stretch>
            <a:fillRect/>
          </a:stretch>
        </p:blipFill>
        <p:spPr>
          <a:xfrm>
            <a:off x="4029009" y="4721994"/>
            <a:ext cx="1926503" cy="1908213"/>
          </a:xfrm>
          <a:prstGeom prst="rect">
            <a:avLst/>
          </a:prstGeom>
        </p:spPr>
      </p:pic>
      <p:pic>
        <p:nvPicPr>
          <p:cNvPr id="8" name="Picture 7"/>
          <p:cNvPicPr>
            <a:picLocks noChangeAspect="1"/>
          </p:cNvPicPr>
          <p:nvPr/>
        </p:nvPicPr>
        <p:blipFill>
          <a:blip r:embed="rId6"/>
          <a:stretch>
            <a:fillRect/>
          </a:stretch>
        </p:blipFill>
        <p:spPr>
          <a:xfrm>
            <a:off x="4029009" y="1983663"/>
            <a:ext cx="1877731" cy="1908213"/>
          </a:xfrm>
          <a:prstGeom prst="rect">
            <a:avLst/>
          </a:prstGeom>
        </p:spPr>
      </p:pic>
      <p:pic>
        <p:nvPicPr>
          <p:cNvPr id="9" name="Picture 8"/>
          <p:cNvPicPr>
            <a:picLocks noChangeAspect="1"/>
          </p:cNvPicPr>
          <p:nvPr/>
        </p:nvPicPr>
        <p:blipFill>
          <a:blip r:embed="rId7"/>
          <a:stretch>
            <a:fillRect/>
          </a:stretch>
        </p:blipFill>
        <p:spPr>
          <a:xfrm>
            <a:off x="9033612" y="2103352"/>
            <a:ext cx="1877731" cy="1908213"/>
          </a:xfrm>
          <a:prstGeom prst="rect">
            <a:avLst/>
          </a:prstGeom>
        </p:spPr>
      </p:pic>
      <p:pic>
        <p:nvPicPr>
          <p:cNvPr id="10" name="Picture 9"/>
          <p:cNvPicPr/>
          <p:nvPr/>
        </p:nvPicPr>
        <p:blipFill>
          <a:blip r:embed="rId8"/>
          <a:srcRect/>
          <a:stretch>
            <a:fillRect/>
          </a:stretch>
        </p:blipFill>
        <p:spPr bwMode="auto">
          <a:xfrm>
            <a:off x="9172179" y="4721994"/>
            <a:ext cx="1924050" cy="1905000"/>
          </a:xfrm>
          <a:prstGeom prst="rect">
            <a:avLst/>
          </a:prstGeom>
          <a:noFill/>
          <a:ln w="9525">
            <a:noFill/>
            <a:miter lim="800000"/>
            <a:headEnd/>
            <a:tailEnd/>
          </a:ln>
        </p:spPr>
      </p:pic>
      <p:pic>
        <p:nvPicPr>
          <p:cNvPr id="16" name="Picture 15"/>
          <p:cNvPicPr>
            <a:picLocks noChangeAspect="1"/>
          </p:cNvPicPr>
          <p:nvPr/>
        </p:nvPicPr>
        <p:blipFill>
          <a:blip r:embed="rId9"/>
          <a:stretch>
            <a:fillRect/>
          </a:stretch>
        </p:blipFill>
        <p:spPr>
          <a:xfrm>
            <a:off x="6576208" y="3397833"/>
            <a:ext cx="1670449" cy="1713124"/>
          </a:xfrm>
          <a:prstGeom prst="rect">
            <a:avLst/>
          </a:prstGeom>
        </p:spPr>
      </p:pic>
      <p:sp>
        <p:nvSpPr>
          <p:cNvPr id="17" name="Rectangle 16"/>
          <p:cNvSpPr/>
          <p:nvPr/>
        </p:nvSpPr>
        <p:spPr>
          <a:xfrm>
            <a:off x="188422" y="178075"/>
            <a:ext cx="7038109" cy="1569660"/>
          </a:xfrm>
          <a:prstGeom prst="rect">
            <a:avLst/>
          </a:prstGeom>
        </p:spPr>
        <p:txBody>
          <a:bodyPr wrap="square">
            <a:spAutoFit/>
          </a:bodyPr>
          <a:lstStyle/>
          <a:p>
            <a:pPr algn="ctr"/>
            <a:r>
              <a:rPr lang="en-US" sz="4800" b="0" i="0" u="none" strike="noStrike" dirty="0">
                <a:solidFill>
                  <a:srgbClr val="000000"/>
                </a:solidFill>
                <a:effectLst/>
                <a:latin typeface="Calibri" panose="020F0502020204030204" pitchFamily="34" charset="0"/>
              </a:rPr>
              <a:t>How many circle theorems you name/describe?</a:t>
            </a:r>
            <a:r>
              <a:rPr lang="en-US" sz="4800" dirty="0"/>
              <a:t> </a:t>
            </a:r>
            <a:endParaRPr lang="en-GB" sz="4800" dirty="0"/>
          </a:p>
        </p:txBody>
      </p:sp>
      <p:cxnSp>
        <p:nvCxnSpPr>
          <p:cNvPr id="3" name="Straight Connector 2"/>
          <p:cNvCxnSpPr/>
          <p:nvPr/>
        </p:nvCxnSpPr>
        <p:spPr>
          <a:xfrm>
            <a:off x="4164042" y="5685705"/>
            <a:ext cx="1355075" cy="6389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3021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42357" y="224537"/>
            <a:ext cx="10424160" cy="830997"/>
          </a:xfrm>
          <a:prstGeom prst="rect">
            <a:avLst/>
          </a:prstGeom>
        </p:spPr>
        <p:txBody>
          <a:bodyPr wrap="square">
            <a:spAutoFit/>
          </a:bodyPr>
          <a:lstStyle/>
          <a:p>
            <a:pPr algn="ctr"/>
            <a:r>
              <a:rPr lang="en-US" sz="4800" b="0" i="0" u="none" strike="noStrike" dirty="0">
                <a:solidFill>
                  <a:srgbClr val="000000"/>
                </a:solidFill>
                <a:effectLst/>
                <a:latin typeface="Calibri" panose="020F0502020204030204" pitchFamily="34" charset="0"/>
              </a:rPr>
              <a:t>How many circle theorems did you get?</a:t>
            </a:r>
            <a:r>
              <a:rPr lang="en-US" sz="4800" dirty="0"/>
              <a:t> </a:t>
            </a:r>
            <a:endParaRPr lang="en-GB" sz="4800" dirty="0"/>
          </a:p>
        </p:txBody>
      </p:sp>
      <p:sp>
        <p:nvSpPr>
          <p:cNvPr id="15" name="Rounded Rectangle 14"/>
          <p:cNvSpPr/>
          <p:nvPr/>
        </p:nvSpPr>
        <p:spPr>
          <a:xfrm>
            <a:off x="803563" y="3190906"/>
            <a:ext cx="10617861" cy="6511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92D050"/>
                </a:solidFill>
              </a:rPr>
              <a:t>Angle at the centre is twice the angle at the circumference</a:t>
            </a:r>
          </a:p>
        </p:txBody>
      </p:sp>
      <p:sp>
        <p:nvSpPr>
          <p:cNvPr id="16" name="Rounded Rectangle 15"/>
          <p:cNvSpPr/>
          <p:nvPr/>
        </p:nvSpPr>
        <p:spPr>
          <a:xfrm>
            <a:off x="803564" y="3842079"/>
            <a:ext cx="10617861" cy="6511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200" dirty="0">
                <a:solidFill>
                  <a:srgbClr val="00B050"/>
                </a:solidFill>
              </a:rPr>
              <a:t>A tangent will always meet the radius at  90</a:t>
            </a:r>
            <a:r>
              <a:rPr lang="en-US" sz="3200" baseline="30000" dirty="0">
                <a:solidFill>
                  <a:srgbClr val="00B050"/>
                </a:solidFill>
              </a:rPr>
              <a:t>.</a:t>
            </a:r>
            <a:endParaRPr lang="en-US" sz="3200" dirty="0">
              <a:solidFill>
                <a:srgbClr val="00B050"/>
              </a:solidFill>
              <a:latin typeface="Arial" panose="020B0604020202020204" pitchFamily="34" charset="0"/>
            </a:endParaRPr>
          </a:p>
        </p:txBody>
      </p:sp>
      <p:sp>
        <p:nvSpPr>
          <p:cNvPr id="17" name="Rounded Rectangle 16"/>
          <p:cNvSpPr/>
          <p:nvPr/>
        </p:nvSpPr>
        <p:spPr>
          <a:xfrm>
            <a:off x="803564" y="4493252"/>
            <a:ext cx="10617861" cy="6511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200" dirty="0">
                <a:solidFill>
                  <a:srgbClr val="0070C0"/>
                </a:solidFill>
              </a:rPr>
              <a:t>Angles in opposite segments are equal   </a:t>
            </a:r>
            <a:r>
              <a:rPr lang="en-US" sz="3200" baseline="30000" dirty="0">
                <a:solidFill>
                  <a:srgbClr val="0070C0"/>
                </a:solidFill>
              </a:rPr>
              <a:t>     </a:t>
            </a:r>
            <a:endParaRPr lang="en-US" sz="3200" dirty="0">
              <a:solidFill>
                <a:srgbClr val="0070C0"/>
              </a:solidFill>
              <a:latin typeface="Arial" panose="020B0604020202020204" pitchFamily="34" charset="0"/>
            </a:endParaRPr>
          </a:p>
        </p:txBody>
      </p:sp>
      <p:sp>
        <p:nvSpPr>
          <p:cNvPr id="18" name="Rounded Rectangle 17"/>
          <p:cNvSpPr/>
          <p:nvPr/>
        </p:nvSpPr>
        <p:spPr>
          <a:xfrm>
            <a:off x="803564" y="5144425"/>
            <a:ext cx="10617861" cy="6511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200" dirty="0">
                <a:solidFill>
                  <a:srgbClr val="002060"/>
                </a:solidFill>
              </a:rPr>
              <a:t>A perpendicular bisector of a chord is the diameter </a:t>
            </a:r>
            <a:r>
              <a:rPr lang="en-US" sz="3200" baseline="30000" dirty="0">
                <a:solidFill>
                  <a:srgbClr val="002060"/>
                </a:solidFill>
              </a:rPr>
              <a:t>     </a:t>
            </a:r>
            <a:endParaRPr lang="en-US" sz="3200" dirty="0">
              <a:solidFill>
                <a:srgbClr val="002060"/>
              </a:solidFill>
              <a:latin typeface="Arial" panose="020B0604020202020204" pitchFamily="34" charset="0"/>
            </a:endParaRPr>
          </a:p>
        </p:txBody>
      </p:sp>
      <p:sp>
        <p:nvSpPr>
          <p:cNvPr id="19" name="Rounded Rectangle 18"/>
          <p:cNvSpPr/>
          <p:nvPr/>
        </p:nvSpPr>
        <p:spPr>
          <a:xfrm>
            <a:off x="803564" y="5795598"/>
            <a:ext cx="10617861" cy="6511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200" dirty="0">
                <a:solidFill>
                  <a:srgbClr val="7030A0"/>
                </a:solidFill>
              </a:rPr>
              <a:t>Tangents are equal when drawn from the same point</a:t>
            </a:r>
            <a:endParaRPr lang="en-US" sz="3200" dirty="0">
              <a:solidFill>
                <a:srgbClr val="7030A0"/>
              </a:solidFill>
              <a:latin typeface="Arial" panose="020B0604020202020204" pitchFamily="34" charset="0"/>
            </a:endParaRPr>
          </a:p>
        </p:txBody>
      </p:sp>
      <p:sp>
        <p:nvSpPr>
          <p:cNvPr id="20" name="Rounded Rectangle 19"/>
          <p:cNvSpPr/>
          <p:nvPr/>
        </p:nvSpPr>
        <p:spPr>
          <a:xfrm>
            <a:off x="803562" y="1238774"/>
            <a:ext cx="10617861" cy="6511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GB" sz="3200" u="none" strike="noStrike" dirty="0">
                <a:solidFill>
                  <a:srgbClr val="C00000"/>
                </a:solidFill>
                <a:effectLst/>
              </a:rPr>
              <a:t>Angle at the circumference </a:t>
            </a:r>
            <a:r>
              <a:rPr lang="en-GB" sz="3200" dirty="0">
                <a:solidFill>
                  <a:srgbClr val="C00000"/>
                </a:solidFill>
              </a:rPr>
              <a:t>in</a:t>
            </a:r>
            <a:r>
              <a:rPr lang="en-GB" sz="3200" u="none" strike="noStrike" dirty="0">
                <a:solidFill>
                  <a:srgbClr val="C00000"/>
                </a:solidFill>
                <a:effectLst/>
              </a:rPr>
              <a:t> </a:t>
            </a:r>
            <a:r>
              <a:rPr lang="en-GB" sz="3200" dirty="0">
                <a:solidFill>
                  <a:srgbClr val="C00000"/>
                </a:solidFill>
              </a:rPr>
              <a:t>a</a:t>
            </a:r>
            <a:r>
              <a:rPr lang="en-GB" sz="3200" u="none" strike="noStrike" dirty="0">
                <a:solidFill>
                  <a:srgbClr val="C00000"/>
                </a:solidFill>
                <a:effectLst/>
              </a:rPr>
              <a:t> semicircle is 90</a:t>
            </a:r>
            <a:r>
              <a:rPr lang="en-GB" sz="3200" u="none" strike="noStrike" baseline="30000" dirty="0">
                <a:solidFill>
                  <a:srgbClr val="C00000"/>
                </a:solidFill>
                <a:effectLst/>
              </a:rPr>
              <a:t>.</a:t>
            </a:r>
            <a:endParaRPr lang="en-GB" sz="3200" b="0" i="0" u="none" strike="noStrike" dirty="0">
              <a:solidFill>
                <a:srgbClr val="C00000"/>
              </a:solidFill>
              <a:effectLst/>
              <a:latin typeface="Arial" panose="020B0604020202020204" pitchFamily="34" charset="0"/>
            </a:endParaRPr>
          </a:p>
        </p:txBody>
      </p:sp>
      <p:sp>
        <p:nvSpPr>
          <p:cNvPr id="21" name="Rounded Rectangle 20"/>
          <p:cNvSpPr/>
          <p:nvPr/>
        </p:nvSpPr>
        <p:spPr>
          <a:xfrm>
            <a:off x="803563" y="1889947"/>
            <a:ext cx="10617861" cy="6511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200" u="none" strike="noStrike" dirty="0">
                <a:solidFill>
                  <a:srgbClr val="FF0000"/>
                </a:solidFill>
                <a:effectLst/>
              </a:rPr>
              <a:t>Opposite angles of </a:t>
            </a:r>
            <a:r>
              <a:rPr lang="en-US" sz="3200" dirty="0">
                <a:solidFill>
                  <a:srgbClr val="FF0000"/>
                </a:solidFill>
              </a:rPr>
              <a:t>a</a:t>
            </a:r>
            <a:r>
              <a:rPr lang="en-US" sz="3200" u="none" strike="noStrike" dirty="0">
                <a:solidFill>
                  <a:srgbClr val="FF0000"/>
                </a:solidFill>
                <a:effectLst/>
              </a:rPr>
              <a:t> cyclic quadrilateral add up to 180</a:t>
            </a:r>
            <a:r>
              <a:rPr lang="en-US" sz="3200" u="none" strike="noStrike" baseline="30000" dirty="0">
                <a:solidFill>
                  <a:srgbClr val="FF0000"/>
                </a:solidFill>
                <a:effectLst/>
              </a:rPr>
              <a:t>.     </a:t>
            </a:r>
            <a:endParaRPr lang="en-US" sz="3200" b="0" i="0" u="none" strike="noStrike" dirty="0">
              <a:solidFill>
                <a:srgbClr val="FF0000"/>
              </a:solidFill>
              <a:effectLst/>
              <a:latin typeface="Arial" panose="020B0604020202020204" pitchFamily="34" charset="0"/>
            </a:endParaRPr>
          </a:p>
        </p:txBody>
      </p:sp>
      <p:sp>
        <p:nvSpPr>
          <p:cNvPr id="22" name="Rounded Rectangle 21"/>
          <p:cNvSpPr/>
          <p:nvPr/>
        </p:nvSpPr>
        <p:spPr>
          <a:xfrm>
            <a:off x="803563" y="2541120"/>
            <a:ext cx="10617861" cy="6511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200" dirty="0">
                <a:solidFill>
                  <a:srgbClr val="FFC000"/>
                </a:solidFill>
              </a:rPr>
              <a:t>Angles at the circumference from the same chord are equal</a:t>
            </a:r>
            <a:endParaRPr lang="en-US" sz="3200" b="0" i="0" u="none" strike="noStrike" dirty="0">
              <a:solidFill>
                <a:srgbClr val="FFC000"/>
              </a:solidFill>
              <a:effectLst/>
              <a:latin typeface="Arial" panose="020B0604020202020204" pitchFamily="34" charset="0"/>
            </a:endParaRPr>
          </a:p>
        </p:txBody>
      </p:sp>
    </p:spTree>
    <p:extLst>
      <p:ext uri="{BB962C8B-B14F-4D97-AF65-F5344CB8AC3E}">
        <p14:creationId xmlns:p14="http://schemas.microsoft.com/office/powerpoint/2010/main" val="50725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P spid="21" grpId="0" animBg="1"/>
      <p:bldP spid="2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28750" y="201521"/>
            <a:ext cx="10825942" cy="830997"/>
          </a:xfrm>
          <a:prstGeom prst="rect">
            <a:avLst/>
          </a:prstGeom>
        </p:spPr>
        <p:txBody>
          <a:bodyPr wrap="square">
            <a:spAutoFit/>
          </a:bodyPr>
          <a:lstStyle/>
          <a:p>
            <a:pPr algn="ctr"/>
            <a:r>
              <a:rPr lang="en-US" sz="4800" dirty="0">
                <a:solidFill>
                  <a:srgbClr val="000000"/>
                </a:solidFill>
                <a:latin typeface="Calibri" panose="020F0502020204030204" pitchFamily="34" charset="0"/>
              </a:rPr>
              <a:t>How many circle theorems can you draw?</a:t>
            </a:r>
            <a:r>
              <a:rPr lang="en-US" sz="4800" dirty="0"/>
              <a:t> </a:t>
            </a:r>
            <a:endParaRPr lang="en-GB" sz="4800" dirty="0"/>
          </a:p>
        </p:txBody>
      </p:sp>
      <p:grpSp>
        <p:nvGrpSpPr>
          <p:cNvPr id="5" name="Group 4"/>
          <p:cNvGrpSpPr/>
          <p:nvPr/>
        </p:nvGrpSpPr>
        <p:grpSpPr>
          <a:xfrm>
            <a:off x="282715" y="1300375"/>
            <a:ext cx="2530260" cy="2535554"/>
            <a:chOff x="0" y="1"/>
            <a:chExt cx="1740477" cy="1731818"/>
          </a:xfrm>
        </p:grpSpPr>
        <p:sp>
          <p:nvSpPr>
            <p:cNvPr id="27" name="Oval 26"/>
            <p:cNvSpPr>
              <a:spLocks noChangeArrowheads="1"/>
            </p:cNvSpPr>
            <p:nvPr/>
          </p:nvSpPr>
          <p:spPr bwMode="auto">
            <a:xfrm>
              <a:off x="0" y="1"/>
              <a:ext cx="1740477" cy="173181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sp>
          <p:nvSpPr>
            <p:cNvPr id="28" name="Oval 27"/>
            <p:cNvSpPr>
              <a:spLocks noChangeArrowheads="1"/>
            </p:cNvSpPr>
            <p:nvPr/>
          </p:nvSpPr>
          <p:spPr bwMode="auto">
            <a:xfrm>
              <a:off x="858983" y="826079"/>
              <a:ext cx="76200" cy="76200"/>
            </a:xfrm>
            <a:prstGeom prst="ellipse">
              <a:avLst/>
            </a:prstGeom>
            <a:solidFill>
              <a:schemeClr val="tx1"/>
            </a:solidFill>
            <a:ln w="9525" algn="ctr">
              <a:solidFill>
                <a:schemeClr val="tx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grpSp>
      <p:grpSp>
        <p:nvGrpSpPr>
          <p:cNvPr id="9" name="Group 8"/>
          <p:cNvGrpSpPr/>
          <p:nvPr/>
        </p:nvGrpSpPr>
        <p:grpSpPr>
          <a:xfrm>
            <a:off x="299078" y="4103786"/>
            <a:ext cx="2530260" cy="2535554"/>
            <a:chOff x="17318" y="1879024"/>
            <a:chExt cx="1740477" cy="1731818"/>
          </a:xfrm>
        </p:grpSpPr>
        <p:sp>
          <p:nvSpPr>
            <p:cNvPr id="19" name="Oval 18"/>
            <p:cNvSpPr>
              <a:spLocks noChangeArrowheads="1"/>
            </p:cNvSpPr>
            <p:nvPr/>
          </p:nvSpPr>
          <p:spPr bwMode="auto">
            <a:xfrm>
              <a:off x="17318" y="1879024"/>
              <a:ext cx="1740477" cy="173181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sp>
          <p:nvSpPr>
            <p:cNvPr id="20" name="Oval 19"/>
            <p:cNvSpPr>
              <a:spLocks noChangeArrowheads="1"/>
            </p:cNvSpPr>
            <p:nvPr/>
          </p:nvSpPr>
          <p:spPr bwMode="auto">
            <a:xfrm>
              <a:off x="876301" y="2705102"/>
              <a:ext cx="76200" cy="76200"/>
            </a:xfrm>
            <a:prstGeom prst="ellipse">
              <a:avLst/>
            </a:prstGeom>
            <a:solidFill>
              <a:schemeClr val="tx1"/>
            </a:solidFill>
            <a:ln w="9525" algn="ctr">
              <a:solidFill>
                <a:schemeClr val="tx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grpSp>
      <p:grpSp>
        <p:nvGrpSpPr>
          <p:cNvPr id="31" name="Group 30"/>
          <p:cNvGrpSpPr/>
          <p:nvPr/>
        </p:nvGrpSpPr>
        <p:grpSpPr>
          <a:xfrm>
            <a:off x="3357220" y="1300375"/>
            <a:ext cx="2530260" cy="2535554"/>
            <a:chOff x="0" y="1"/>
            <a:chExt cx="1740477" cy="1731818"/>
          </a:xfrm>
        </p:grpSpPr>
        <p:sp>
          <p:nvSpPr>
            <p:cNvPr id="32" name="Oval 31"/>
            <p:cNvSpPr>
              <a:spLocks noChangeArrowheads="1"/>
            </p:cNvSpPr>
            <p:nvPr/>
          </p:nvSpPr>
          <p:spPr bwMode="auto">
            <a:xfrm>
              <a:off x="0" y="1"/>
              <a:ext cx="1740477" cy="173181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sp>
          <p:nvSpPr>
            <p:cNvPr id="33" name="Oval 32"/>
            <p:cNvSpPr>
              <a:spLocks noChangeArrowheads="1"/>
            </p:cNvSpPr>
            <p:nvPr/>
          </p:nvSpPr>
          <p:spPr bwMode="auto">
            <a:xfrm>
              <a:off x="858983" y="826079"/>
              <a:ext cx="76200" cy="76200"/>
            </a:xfrm>
            <a:prstGeom prst="ellipse">
              <a:avLst/>
            </a:prstGeom>
            <a:solidFill>
              <a:schemeClr val="tx1"/>
            </a:solidFill>
            <a:ln w="9525" algn="ctr">
              <a:solidFill>
                <a:schemeClr val="tx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grpSp>
      <p:grpSp>
        <p:nvGrpSpPr>
          <p:cNvPr id="34" name="Group 33"/>
          <p:cNvGrpSpPr/>
          <p:nvPr/>
        </p:nvGrpSpPr>
        <p:grpSpPr>
          <a:xfrm>
            <a:off x="3373583" y="4103786"/>
            <a:ext cx="2530260" cy="2535554"/>
            <a:chOff x="17318" y="1879024"/>
            <a:chExt cx="1740477" cy="1731818"/>
          </a:xfrm>
        </p:grpSpPr>
        <p:sp>
          <p:nvSpPr>
            <p:cNvPr id="35" name="Oval 34"/>
            <p:cNvSpPr>
              <a:spLocks noChangeArrowheads="1"/>
            </p:cNvSpPr>
            <p:nvPr/>
          </p:nvSpPr>
          <p:spPr bwMode="auto">
            <a:xfrm>
              <a:off x="17318" y="1879024"/>
              <a:ext cx="1740477" cy="173181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sp>
          <p:nvSpPr>
            <p:cNvPr id="36" name="Oval 35"/>
            <p:cNvSpPr>
              <a:spLocks noChangeArrowheads="1"/>
            </p:cNvSpPr>
            <p:nvPr/>
          </p:nvSpPr>
          <p:spPr bwMode="auto">
            <a:xfrm>
              <a:off x="876301" y="2705102"/>
              <a:ext cx="76200" cy="76200"/>
            </a:xfrm>
            <a:prstGeom prst="ellipse">
              <a:avLst/>
            </a:prstGeom>
            <a:solidFill>
              <a:schemeClr val="tx1"/>
            </a:solidFill>
            <a:ln w="9525" algn="ctr">
              <a:solidFill>
                <a:schemeClr val="tx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grpSp>
      <p:grpSp>
        <p:nvGrpSpPr>
          <p:cNvPr id="37" name="Group 36"/>
          <p:cNvGrpSpPr/>
          <p:nvPr/>
        </p:nvGrpSpPr>
        <p:grpSpPr>
          <a:xfrm>
            <a:off x="6398594" y="1300375"/>
            <a:ext cx="2530260" cy="2535554"/>
            <a:chOff x="0" y="1"/>
            <a:chExt cx="1740477" cy="1731818"/>
          </a:xfrm>
        </p:grpSpPr>
        <p:sp>
          <p:nvSpPr>
            <p:cNvPr id="38" name="Oval 37"/>
            <p:cNvSpPr>
              <a:spLocks noChangeArrowheads="1"/>
            </p:cNvSpPr>
            <p:nvPr/>
          </p:nvSpPr>
          <p:spPr bwMode="auto">
            <a:xfrm>
              <a:off x="0" y="1"/>
              <a:ext cx="1740477" cy="173181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sp>
          <p:nvSpPr>
            <p:cNvPr id="39" name="Oval 38"/>
            <p:cNvSpPr>
              <a:spLocks noChangeArrowheads="1"/>
            </p:cNvSpPr>
            <p:nvPr/>
          </p:nvSpPr>
          <p:spPr bwMode="auto">
            <a:xfrm>
              <a:off x="858983" y="826079"/>
              <a:ext cx="76200" cy="76200"/>
            </a:xfrm>
            <a:prstGeom prst="ellipse">
              <a:avLst/>
            </a:prstGeom>
            <a:solidFill>
              <a:schemeClr val="tx1"/>
            </a:solidFill>
            <a:ln w="9525" algn="ctr">
              <a:solidFill>
                <a:schemeClr val="tx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grpSp>
      <p:grpSp>
        <p:nvGrpSpPr>
          <p:cNvPr id="40" name="Group 39"/>
          <p:cNvGrpSpPr/>
          <p:nvPr/>
        </p:nvGrpSpPr>
        <p:grpSpPr>
          <a:xfrm>
            <a:off x="6414957" y="4103786"/>
            <a:ext cx="2530260" cy="2535554"/>
            <a:chOff x="17318" y="1879024"/>
            <a:chExt cx="1740477" cy="1731818"/>
          </a:xfrm>
        </p:grpSpPr>
        <p:sp>
          <p:nvSpPr>
            <p:cNvPr id="41" name="Oval 40"/>
            <p:cNvSpPr>
              <a:spLocks noChangeArrowheads="1"/>
            </p:cNvSpPr>
            <p:nvPr/>
          </p:nvSpPr>
          <p:spPr bwMode="auto">
            <a:xfrm>
              <a:off x="17318" y="1879024"/>
              <a:ext cx="1740477" cy="173181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sp>
          <p:nvSpPr>
            <p:cNvPr id="42" name="Oval 41"/>
            <p:cNvSpPr>
              <a:spLocks noChangeArrowheads="1"/>
            </p:cNvSpPr>
            <p:nvPr/>
          </p:nvSpPr>
          <p:spPr bwMode="auto">
            <a:xfrm>
              <a:off x="876301" y="2705102"/>
              <a:ext cx="76200" cy="76200"/>
            </a:xfrm>
            <a:prstGeom prst="ellipse">
              <a:avLst/>
            </a:prstGeom>
            <a:solidFill>
              <a:schemeClr val="tx1"/>
            </a:solidFill>
            <a:ln w="9525" algn="ctr">
              <a:solidFill>
                <a:schemeClr val="tx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grpSp>
      <p:grpSp>
        <p:nvGrpSpPr>
          <p:cNvPr id="43" name="Group 42"/>
          <p:cNvGrpSpPr/>
          <p:nvPr/>
        </p:nvGrpSpPr>
        <p:grpSpPr>
          <a:xfrm>
            <a:off x="9439968" y="1300375"/>
            <a:ext cx="2530260" cy="2535554"/>
            <a:chOff x="0" y="1"/>
            <a:chExt cx="1740477" cy="1731818"/>
          </a:xfrm>
        </p:grpSpPr>
        <p:sp>
          <p:nvSpPr>
            <p:cNvPr id="44" name="Oval 43"/>
            <p:cNvSpPr>
              <a:spLocks noChangeArrowheads="1"/>
            </p:cNvSpPr>
            <p:nvPr/>
          </p:nvSpPr>
          <p:spPr bwMode="auto">
            <a:xfrm>
              <a:off x="0" y="1"/>
              <a:ext cx="1740477" cy="173181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sp>
          <p:nvSpPr>
            <p:cNvPr id="45" name="Oval 44"/>
            <p:cNvSpPr>
              <a:spLocks noChangeArrowheads="1"/>
            </p:cNvSpPr>
            <p:nvPr/>
          </p:nvSpPr>
          <p:spPr bwMode="auto">
            <a:xfrm>
              <a:off x="858983" y="826079"/>
              <a:ext cx="76200" cy="76200"/>
            </a:xfrm>
            <a:prstGeom prst="ellipse">
              <a:avLst/>
            </a:prstGeom>
            <a:solidFill>
              <a:schemeClr val="tx1"/>
            </a:solidFill>
            <a:ln w="9525" algn="ctr">
              <a:solidFill>
                <a:schemeClr val="tx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grpSp>
      <p:grpSp>
        <p:nvGrpSpPr>
          <p:cNvPr id="46" name="Group 45"/>
          <p:cNvGrpSpPr/>
          <p:nvPr/>
        </p:nvGrpSpPr>
        <p:grpSpPr>
          <a:xfrm>
            <a:off x="9456331" y="4103786"/>
            <a:ext cx="2530260" cy="2535554"/>
            <a:chOff x="17318" y="1879024"/>
            <a:chExt cx="1740477" cy="1731818"/>
          </a:xfrm>
        </p:grpSpPr>
        <p:sp>
          <p:nvSpPr>
            <p:cNvPr id="47" name="Oval 46"/>
            <p:cNvSpPr>
              <a:spLocks noChangeArrowheads="1"/>
            </p:cNvSpPr>
            <p:nvPr/>
          </p:nvSpPr>
          <p:spPr bwMode="auto">
            <a:xfrm>
              <a:off x="17318" y="1879024"/>
              <a:ext cx="1740477" cy="173181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sp>
          <p:nvSpPr>
            <p:cNvPr id="48" name="Oval 47"/>
            <p:cNvSpPr>
              <a:spLocks noChangeArrowheads="1"/>
            </p:cNvSpPr>
            <p:nvPr/>
          </p:nvSpPr>
          <p:spPr bwMode="auto">
            <a:xfrm>
              <a:off x="876301" y="2705102"/>
              <a:ext cx="76200" cy="76200"/>
            </a:xfrm>
            <a:prstGeom prst="ellipse">
              <a:avLst/>
            </a:prstGeom>
            <a:solidFill>
              <a:schemeClr val="tx1"/>
            </a:solidFill>
            <a:ln w="9525" algn="ctr">
              <a:solidFill>
                <a:schemeClr val="tx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grpSp>
    </p:spTree>
    <p:extLst>
      <p:ext uri="{BB962C8B-B14F-4D97-AF65-F5344CB8AC3E}">
        <p14:creationId xmlns:p14="http://schemas.microsoft.com/office/powerpoint/2010/main" val="2023463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97725" y="1184768"/>
            <a:ext cx="10066021" cy="4154984"/>
          </a:xfrm>
          <a:prstGeom prst="rect">
            <a:avLst/>
          </a:prstGeom>
        </p:spPr>
        <p:txBody>
          <a:bodyPr wrap="square">
            <a:spAutoFit/>
          </a:bodyPr>
          <a:lstStyle/>
          <a:p>
            <a:pPr algn="ctr"/>
            <a:r>
              <a:rPr lang="en-US" sz="6600" dirty="0"/>
              <a:t>When dealing with circles </a:t>
            </a:r>
          </a:p>
          <a:p>
            <a:pPr algn="ctr"/>
            <a:r>
              <a:rPr lang="en-US" sz="6600" dirty="0"/>
              <a:t>there are certain properties </a:t>
            </a:r>
          </a:p>
          <a:p>
            <a:pPr algn="ctr"/>
            <a:r>
              <a:rPr lang="en-US" sz="6600" dirty="0"/>
              <a:t>that can you help find </a:t>
            </a:r>
          </a:p>
          <a:p>
            <a:pPr algn="ctr"/>
            <a:r>
              <a:rPr lang="en-US" sz="6600" dirty="0"/>
              <a:t>missing angles and sides.  </a:t>
            </a:r>
            <a:endParaRPr lang="en-GB" sz="6600" dirty="0"/>
          </a:p>
        </p:txBody>
      </p:sp>
      <p:sp>
        <p:nvSpPr>
          <p:cNvPr id="6" name="Oval 5"/>
          <p:cNvSpPr/>
          <p:nvPr/>
        </p:nvSpPr>
        <p:spPr>
          <a:xfrm>
            <a:off x="340822" y="5373671"/>
            <a:ext cx="1130531" cy="1169324"/>
          </a:xfrm>
          <a:prstGeom prst="ellipse">
            <a:avLst/>
          </a:prstGeom>
          <a:solidFill>
            <a:srgbClr val="CFAFE7">
              <a:alpha val="36078"/>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401782" y="315005"/>
            <a:ext cx="1130531" cy="1169324"/>
          </a:xfrm>
          <a:prstGeom prst="ellipse">
            <a:avLst/>
          </a:prstGeom>
          <a:solidFill>
            <a:srgbClr val="FF0000">
              <a:alpha val="36078"/>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10698481" y="5518431"/>
            <a:ext cx="1130531" cy="1169324"/>
          </a:xfrm>
          <a:prstGeom prst="ellipse">
            <a:avLst/>
          </a:prstGeom>
          <a:solidFill>
            <a:srgbClr val="92D050">
              <a:alpha val="36078"/>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10837025" y="322440"/>
            <a:ext cx="1130531" cy="1169324"/>
          </a:xfrm>
          <a:prstGeom prst="ellipse">
            <a:avLst/>
          </a:prstGeom>
          <a:solidFill>
            <a:srgbClr val="00B0F0">
              <a:alpha val="36078"/>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p:cNvCxnSpPr>
            <a:endCxn id="7" idx="5"/>
          </p:cNvCxnSpPr>
          <p:nvPr/>
        </p:nvCxnSpPr>
        <p:spPr>
          <a:xfrm>
            <a:off x="967047" y="899667"/>
            <a:ext cx="399704" cy="41341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1029605" y="493684"/>
            <a:ext cx="799407" cy="826836"/>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10134279" y="5280475"/>
            <a:ext cx="1575582" cy="626013"/>
          </a:xfrm>
          <a:prstGeom prst="straightConnector1">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endCxn id="6" idx="6"/>
          </p:cNvCxnSpPr>
          <p:nvPr/>
        </p:nvCxnSpPr>
        <p:spPr>
          <a:xfrm>
            <a:off x="537769" y="5518431"/>
            <a:ext cx="933584" cy="439902"/>
          </a:xfrm>
          <a:prstGeom prst="straightConnector1">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74880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777314" y="1700227"/>
            <a:ext cx="3240360" cy="100811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7200" dirty="0"/>
              <a:t>39</a:t>
            </a:r>
          </a:p>
        </p:txBody>
      </p:sp>
      <p:sp>
        <p:nvSpPr>
          <p:cNvPr id="5" name="Rounded Rectangle 4"/>
          <p:cNvSpPr/>
          <p:nvPr/>
        </p:nvSpPr>
        <p:spPr>
          <a:xfrm>
            <a:off x="6777314" y="2924363"/>
            <a:ext cx="3240360" cy="100811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7200" dirty="0"/>
              <a:t>51</a:t>
            </a:r>
          </a:p>
        </p:txBody>
      </p:sp>
      <p:sp>
        <p:nvSpPr>
          <p:cNvPr id="6" name="Rounded Rectangle 5"/>
          <p:cNvSpPr/>
          <p:nvPr/>
        </p:nvSpPr>
        <p:spPr>
          <a:xfrm>
            <a:off x="6777314" y="4148499"/>
            <a:ext cx="3240360" cy="100811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7200" dirty="0"/>
              <a:t>141</a:t>
            </a:r>
          </a:p>
        </p:txBody>
      </p:sp>
      <p:sp>
        <p:nvSpPr>
          <p:cNvPr id="7" name="Rounded Rectangle 6"/>
          <p:cNvSpPr/>
          <p:nvPr/>
        </p:nvSpPr>
        <p:spPr>
          <a:xfrm>
            <a:off x="6777314" y="5444643"/>
            <a:ext cx="3240360" cy="1008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7200" dirty="0"/>
              <a:t>129</a:t>
            </a:r>
          </a:p>
        </p:txBody>
      </p:sp>
      <p:sp>
        <p:nvSpPr>
          <p:cNvPr id="8" name="Rectangle 7"/>
          <p:cNvSpPr/>
          <p:nvPr/>
        </p:nvSpPr>
        <p:spPr>
          <a:xfrm>
            <a:off x="6849323" y="1700227"/>
            <a:ext cx="60465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p>
        </p:txBody>
      </p:sp>
      <p:sp>
        <p:nvSpPr>
          <p:cNvPr id="9" name="Rectangle 8"/>
          <p:cNvSpPr/>
          <p:nvPr/>
        </p:nvSpPr>
        <p:spPr>
          <a:xfrm>
            <a:off x="6865353" y="2996371"/>
            <a:ext cx="57259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p>
        </p:txBody>
      </p:sp>
      <p:sp>
        <p:nvSpPr>
          <p:cNvPr id="10" name="Rectangle 9"/>
          <p:cNvSpPr/>
          <p:nvPr/>
        </p:nvSpPr>
        <p:spPr>
          <a:xfrm>
            <a:off x="6875771" y="4148499"/>
            <a:ext cx="55175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p>
        </p:txBody>
      </p:sp>
      <p:sp>
        <p:nvSpPr>
          <p:cNvPr id="11" name="Rectangle 10"/>
          <p:cNvSpPr/>
          <p:nvPr/>
        </p:nvSpPr>
        <p:spPr>
          <a:xfrm>
            <a:off x="6841307" y="5444643"/>
            <a:ext cx="62068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p>
        </p:txBody>
      </p:sp>
      <p:grpSp>
        <p:nvGrpSpPr>
          <p:cNvPr id="18" name="Group 17"/>
          <p:cNvGrpSpPr/>
          <p:nvPr/>
        </p:nvGrpSpPr>
        <p:grpSpPr>
          <a:xfrm>
            <a:off x="2168803" y="2039382"/>
            <a:ext cx="3786187" cy="3786187"/>
            <a:chOff x="785813" y="1271588"/>
            <a:chExt cx="1849437" cy="1849437"/>
          </a:xfrm>
        </p:grpSpPr>
        <p:grpSp>
          <p:nvGrpSpPr>
            <p:cNvPr id="1026" name="Group 2"/>
            <p:cNvGrpSpPr>
              <a:grpSpLocks/>
            </p:cNvGrpSpPr>
            <p:nvPr/>
          </p:nvGrpSpPr>
          <p:grpSpPr bwMode="auto">
            <a:xfrm>
              <a:off x="785813" y="1271588"/>
              <a:ext cx="1849437" cy="1849437"/>
              <a:chOff x="3426" y="914"/>
              <a:chExt cx="2912" cy="2912"/>
            </a:xfrm>
          </p:grpSpPr>
          <p:sp>
            <p:nvSpPr>
              <p:cNvPr id="1027" name="Oval 3"/>
              <p:cNvSpPr>
                <a:spLocks noChangeArrowheads="1"/>
              </p:cNvSpPr>
              <p:nvPr/>
            </p:nvSpPr>
            <p:spPr bwMode="auto">
              <a:xfrm flipV="1">
                <a:off x="4842" y="2333"/>
                <a:ext cx="71" cy="71"/>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8" name="Oval 4"/>
              <p:cNvSpPr>
                <a:spLocks noChangeArrowheads="1"/>
              </p:cNvSpPr>
              <p:nvPr/>
            </p:nvSpPr>
            <p:spPr bwMode="auto">
              <a:xfrm>
                <a:off x="3426" y="914"/>
                <a:ext cx="2912" cy="2912"/>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1029" name="Freeform 5"/>
            <p:cNvSpPr>
              <a:spLocks/>
            </p:cNvSpPr>
            <p:nvPr/>
          </p:nvSpPr>
          <p:spPr bwMode="auto">
            <a:xfrm>
              <a:off x="830263" y="1276350"/>
              <a:ext cx="1620837" cy="1690688"/>
            </a:xfrm>
            <a:custGeom>
              <a:avLst/>
              <a:gdLst/>
              <a:ahLst/>
              <a:cxnLst>
                <a:cxn ang="0">
                  <a:pos x="0" y="1871"/>
                </a:cxn>
                <a:cxn ang="0">
                  <a:pos x="1219" y="0"/>
                </a:cxn>
                <a:cxn ang="0">
                  <a:pos x="2197" y="2664"/>
                </a:cxn>
                <a:cxn ang="0">
                  <a:pos x="2554" y="578"/>
                </a:cxn>
                <a:cxn ang="0">
                  <a:pos x="0" y="1871"/>
                </a:cxn>
              </a:cxnLst>
              <a:rect l="0" t="0" r="r" b="b"/>
              <a:pathLst>
                <a:path w="2554" h="2664">
                  <a:moveTo>
                    <a:pt x="0" y="1871"/>
                  </a:moveTo>
                  <a:lnTo>
                    <a:pt x="1219" y="0"/>
                  </a:lnTo>
                  <a:lnTo>
                    <a:pt x="2197" y="2664"/>
                  </a:lnTo>
                  <a:lnTo>
                    <a:pt x="2554" y="578"/>
                  </a:lnTo>
                  <a:lnTo>
                    <a:pt x="0" y="1871"/>
                  </a:lnTo>
                  <a:close/>
                </a:path>
              </a:pathLst>
            </a:cu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aphicFrame>
          <p:nvGraphicFramePr>
            <p:cNvPr id="1030" name="Object 6"/>
            <p:cNvGraphicFramePr>
              <a:graphicFrameLocks noChangeAspect="1"/>
            </p:cNvGraphicFramePr>
            <p:nvPr/>
          </p:nvGraphicFramePr>
          <p:xfrm>
            <a:off x="1487488" y="1365250"/>
            <a:ext cx="180975" cy="161925"/>
          </p:xfrm>
          <a:graphic>
            <a:graphicData uri="http://schemas.openxmlformats.org/presentationml/2006/ole">
              <mc:AlternateContent xmlns:mc="http://schemas.openxmlformats.org/markup-compatibility/2006">
                <mc:Choice xmlns:v="urn:schemas-microsoft-com:vml" Requires="v">
                  <p:oleObj name="Equation" r:id="rId2" imgW="228600" imgH="203040" progId="Equation.DSMT4">
                    <p:embed/>
                  </p:oleObj>
                </mc:Choice>
                <mc:Fallback>
                  <p:oleObj name="Equation" r:id="rId2" imgW="228600" imgH="203040" progId="Equation.DSMT4">
                    <p:embed/>
                    <p:pic>
                      <p:nvPicPr>
                        <p:cNvPr id="103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488" y="1365250"/>
                          <a:ext cx="180975" cy="161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31" name="Object 7"/>
            <p:cNvGraphicFramePr>
              <a:graphicFrameLocks noChangeAspect="1"/>
            </p:cNvGraphicFramePr>
            <p:nvPr/>
          </p:nvGraphicFramePr>
          <p:xfrm>
            <a:off x="2298700" y="1652588"/>
            <a:ext cx="130175" cy="160337"/>
          </p:xfrm>
          <a:graphic>
            <a:graphicData uri="http://schemas.openxmlformats.org/presentationml/2006/ole">
              <mc:AlternateContent xmlns:mc="http://schemas.openxmlformats.org/markup-compatibility/2006">
                <mc:Choice xmlns:v="urn:schemas-microsoft-com:vml" Requires="v">
                  <p:oleObj name="Equation" r:id="rId4" imgW="164880" imgH="203040" progId="Equation.DSMT4">
                    <p:embed/>
                  </p:oleObj>
                </mc:Choice>
                <mc:Fallback>
                  <p:oleObj name="Equation" r:id="rId4" imgW="164880" imgH="203040" progId="Equation.DSMT4">
                    <p:embed/>
                    <p:pic>
                      <p:nvPicPr>
                        <p:cNvPr id="1031"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98700" y="1652588"/>
                          <a:ext cx="130175" cy="1603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 name="TextBox 1">
            <a:extLst>
              <a:ext uri="{FF2B5EF4-FFF2-40B4-BE49-F238E27FC236}">
                <a16:creationId xmlns:a16="http://schemas.microsoft.com/office/drawing/2014/main" id="{86D6ECB5-E5F1-437F-887F-36CC63BE3404}"/>
              </a:ext>
            </a:extLst>
          </p:cNvPr>
          <p:cNvSpPr txBox="1"/>
          <p:nvPr/>
        </p:nvSpPr>
        <p:spPr>
          <a:xfrm>
            <a:off x="1302871" y="53079"/>
            <a:ext cx="9924250" cy="1323439"/>
          </a:xfrm>
          <a:prstGeom prst="rect">
            <a:avLst/>
          </a:prstGeom>
          <a:noFill/>
        </p:spPr>
        <p:txBody>
          <a:bodyPr wrap="square" rtlCol="0">
            <a:spAutoFit/>
          </a:bodyPr>
          <a:lstStyle/>
          <a:p>
            <a:r>
              <a:rPr lang="en-US" sz="8000" b="1" dirty="0"/>
              <a:t>Find the missing angle.</a:t>
            </a:r>
            <a:endParaRPr lang="en-GB" sz="8000"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971280" y="1651834"/>
            <a:ext cx="3240360" cy="100811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7200" dirty="0"/>
              <a:t>33</a:t>
            </a:r>
          </a:p>
        </p:txBody>
      </p:sp>
      <p:sp>
        <p:nvSpPr>
          <p:cNvPr id="5" name="Rounded Rectangle 4"/>
          <p:cNvSpPr/>
          <p:nvPr/>
        </p:nvSpPr>
        <p:spPr>
          <a:xfrm>
            <a:off x="6971280" y="2875970"/>
            <a:ext cx="3240360" cy="100811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7200" dirty="0"/>
              <a:t>57</a:t>
            </a:r>
          </a:p>
        </p:txBody>
      </p:sp>
      <p:sp>
        <p:nvSpPr>
          <p:cNvPr id="6" name="Rounded Rectangle 5"/>
          <p:cNvSpPr/>
          <p:nvPr/>
        </p:nvSpPr>
        <p:spPr>
          <a:xfrm>
            <a:off x="6971280" y="4100106"/>
            <a:ext cx="3240360" cy="100811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7200" dirty="0"/>
              <a:t>123</a:t>
            </a:r>
          </a:p>
        </p:txBody>
      </p:sp>
      <p:sp>
        <p:nvSpPr>
          <p:cNvPr id="7" name="Rounded Rectangle 6"/>
          <p:cNvSpPr/>
          <p:nvPr/>
        </p:nvSpPr>
        <p:spPr>
          <a:xfrm>
            <a:off x="6971280" y="5396250"/>
            <a:ext cx="3240360" cy="1008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7200" dirty="0"/>
              <a:t>67</a:t>
            </a:r>
          </a:p>
        </p:txBody>
      </p:sp>
      <p:sp>
        <p:nvSpPr>
          <p:cNvPr id="8" name="Rectangle 7"/>
          <p:cNvSpPr/>
          <p:nvPr/>
        </p:nvSpPr>
        <p:spPr>
          <a:xfrm>
            <a:off x="7043289" y="1651834"/>
            <a:ext cx="60465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p>
        </p:txBody>
      </p:sp>
      <p:sp>
        <p:nvSpPr>
          <p:cNvPr id="9" name="Rectangle 8"/>
          <p:cNvSpPr/>
          <p:nvPr/>
        </p:nvSpPr>
        <p:spPr>
          <a:xfrm>
            <a:off x="7059319" y="2947978"/>
            <a:ext cx="57259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p>
        </p:txBody>
      </p:sp>
      <p:sp>
        <p:nvSpPr>
          <p:cNvPr id="10" name="Rectangle 9"/>
          <p:cNvSpPr/>
          <p:nvPr/>
        </p:nvSpPr>
        <p:spPr>
          <a:xfrm>
            <a:off x="7069737" y="4100106"/>
            <a:ext cx="55175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p>
        </p:txBody>
      </p:sp>
      <p:sp>
        <p:nvSpPr>
          <p:cNvPr id="11" name="Rectangle 10"/>
          <p:cNvSpPr/>
          <p:nvPr/>
        </p:nvSpPr>
        <p:spPr>
          <a:xfrm>
            <a:off x="7035273" y="5396250"/>
            <a:ext cx="62068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p>
        </p:txBody>
      </p:sp>
      <p:grpSp>
        <p:nvGrpSpPr>
          <p:cNvPr id="16" name="Group 15"/>
          <p:cNvGrpSpPr/>
          <p:nvPr/>
        </p:nvGrpSpPr>
        <p:grpSpPr>
          <a:xfrm>
            <a:off x="1964109" y="1915247"/>
            <a:ext cx="4369718" cy="4369718"/>
            <a:chOff x="3035300" y="3429000"/>
            <a:chExt cx="1849438" cy="1849438"/>
          </a:xfrm>
        </p:grpSpPr>
        <p:grpSp>
          <p:nvGrpSpPr>
            <p:cNvPr id="2050" name="Group 2"/>
            <p:cNvGrpSpPr>
              <a:grpSpLocks/>
            </p:cNvGrpSpPr>
            <p:nvPr/>
          </p:nvGrpSpPr>
          <p:grpSpPr bwMode="auto">
            <a:xfrm>
              <a:off x="3035300" y="3429000"/>
              <a:ext cx="1849438" cy="1849438"/>
              <a:chOff x="3426" y="914"/>
              <a:chExt cx="2912" cy="2912"/>
            </a:xfrm>
          </p:grpSpPr>
          <p:sp>
            <p:nvSpPr>
              <p:cNvPr id="2051" name="Oval 3"/>
              <p:cNvSpPr>
                <a:spLocks noChangeArrowheads="1"/>
              </p:cNvSpPr>
              <p:nvPr/>
            </p:nvSpPr>
            <p:spPr bwMode="auto">
              <a:xfrm flipV="1">
                <a:off x="4842" y="2333"/>
                <a:ext cx="71" cy="71"/>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52" name="Oval 4"/>
              <p:cNvSpPr>
                <a:spLocks noChangeArrowheads="1"/>
              </p:cNvSpPr>
              <p:nvPr/>
            </p:nvSpPr>
            <p:spPr bwMode="auto">
              <a:xfrm>
                <a:off x="3426" y="914"/>
                <a:ext cx="2912" cy="2912"/>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2053" name="Freeform 5"/>
            <p:cNvSpPr>
              <a:spLocks/>
            </p:cNvSpPr>
            <p:nvPr/>
          </p:nvSpPr>
          <p:spPr bwMode="auto">
            <a:xfrm>
              <a:off x="3052763" y="3608388"/>
              <a:ext cx="1811337" cy="935037"/>
            </a:xfrm>
            <a:custGeom>
              <a:avLst/>
              <a:gdLst/>
              <a:ahLst/>
              <a:cxnLst>
                <a:cxn ang="0">
                  <a:pos x="0" y="900"/>
                </a:cxn>
                <a:cxn ang="0">
                  <a:pos x="2853" y="1474"/>
                </a:cxn>
                <a:cxn ang="0">
                  <a:pos x="2280" y="0"/>
                </a:cxn>
                <a:cxn ang="0">
                  <a:pos x="0" y="900"/>
                </a:cxn>
              </a:cxnLst>
              <a:rect l="0" t="0" r="r" b="b"/>
              <a:pathLst>
                <a:path w="2853" h="1474">
                  <a:moveTo>
                    <a:pt x="0" y="900"/>
                  </a:moveTo>
                  <a:lnTo>
                    <a:pt x="2853" y="1474"/>
                  </a:lnTo>
                  <a:lnTo>
                    <a:pt x="2280" y="0"/>
                  </a:lnTo>
                  <a:lnTo>
                    <a:pt x="0" y="9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aphicFrame>
          <p:nvGraphicFramePr>
            <p:cNvPr id="2054" name="Object 6"/>
            <p:cNvGraphicFramePr>
              <a:graphicFrameLocks noChangeAspect="1"/>
            </p:cNvGraphicFramePr>
            <p:nvPr/>
          </p:nvGraphicFramePr>
          <p:xfrm>
            <a:off x="3190896" y="4070374"/>
            <a:ext cx="182083" cy="161926"/>
          </p:xfrm>
          <a:graphic>
            <a:graphicData uri="http://schemas.openxmlformats.org/presentationml/2006/ole">
              <mc:AlternateContent xmlns:mc="http://schemas.openxmlformats.org/markup-compatibility/2006">
                <mc:Choice xmlns:v="urn:schemas-microsoft-com:vml" Requires="v">
                  <p:oleObj name="Equation" r:id="rId2" imgW="228600" imgH="203040" progId="Equation.DSMT4">
                    <p:embed/>
                  </p:oleObj>
                </mc:Choice>
                <mc:Fallback>
                  <p:oleObj name="Equation" r:id="rId2" imgW="228600" imgH="203040" progId="Equation.DSMT4">
                    <p:embed/>
                    <p:pic>
                      <p:nvPicPr>
                        <p:cNvPr id="2054"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0896" y="4070374"/>
                          <a:ext cx="182083" cy="1619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5" name="Object 7"/>
            <p:cNvGraphicFramePr>
              <a:graphicFrameLocks noChangeAspect="1"/>
            </p:cNvGraphicFramePr>
            <p:nvPr/>
          </p:nvGraphicFramePr>
          <p:xfrm>
            <a:off x="4664075" y="4333875"/>
            <a:ext cx="139700" cy="180975"/>
          </p:xfrm>
          <a:graphic>
            <a:graphicData uri="http://schemas.openxmlformats.org/presentationml/2006/ole">
              <mc:AlternateContent xmlns:mc="http://schemas.openxmlformats.org/markup-compatibility/2006">
                <mc:Choice xmlns:v="urn:schemas-microsoft-com:vml" Requires="v">
                  <p:oleObj name="Equation" r:id="rId4" imgW="177480" imgH="228600" progId="Equation.DSMT4">
                    <p:embed/>
                  </p:oleObj>
                </mc:Choice>
                <mc:Fallback>
                  <p:oleObj name="Equation" r:id="rId4" imgW="177480" imgH="228600" progId="Equation.DSMT4">
                    <p:embed/>
                    <p:pic>
                      <p:nvPicPr>
                        <p:cNvPr id="2055"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4075" y="4333875"/>
                          <a:ext cx="139700" cy="180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8" name="TextBox 17">
            <a:extLst>
              <a:ext uri="{FF2B5EF4-FFF2-40B4-BE49-F238E27FC236}">
                <a16:creationId xmlns:a16="http://schemas.microsoft.com/office/drawing/2014/main" id="{F0BD1B4E-5CC3-4040-BD85-CFD9DF0F65F7}"/>
              </a:ext>
            </a:extLst>
          </p:cNvPr>
          <p:cNvSpPr txBox="1"/>
          <p:nvPr/>
        </p:nvSpPr>
        <p:spPr>
          <a:xfrm>
            <a:off x="1302871" y="53079"/>
            <a:ext cx="9924250" cy="1323439"/>
          </a:xfrm>
          <a:prstGeom prst="rect">
            <a:avLst/>
          </a:prstGeom>
          <a:noFill/>
        </p:spPr>
        <p:txBody>
          <a:bodyPr wrap="square" rtlCol="0">
            <a:spAutoFit/>
          </a:bodyPr>
          <a:lstStyle/>
          <a:p>
            <a:r>
              <a:rPr lang="en-US" sz="8000" b="1" dirty="0"/>
              <a:t>Find the missing angle.</a:t>
            </a:r>
            <a:endParaRPr lang="en-GB" sz="8000"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812123" y="1610289"/>
            <a:ext cx="3240360" cy="100811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7200" dirty="0"/>
              <a:t>105</a:t>
            </a:r>
          </a:p>
        </p:txBody>
      </p:sp>
      <p:sp>
        <p:nvSpPr>
          <p:cNvPr id="5" name="Rounded Rectangle 4"/>
          <p:cNvSpPr/>
          <p:nvPr/>
        </p:nvSpPr>
        <p:spPr>
          <a:xfrm>
            <a:off x="6812123" y="2834425"/>
            <a:ext cx="3240360" cy="100811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7200" dirty="0"/>
              <a:t>95</a:t>
            </a:r>
          </a:p>
        </p:txBody>
      </p:sp>
      <p:sp>
        <p:nvSpPr>
          <p:cNvPr id="6" name="Rounded Rectangle 5"/>
          <p:cNvSpPr/>
          <p:nvPr/>
        </p:nvSpPr>
        <p:spPr>
          <a:xfrm>
            <a:off x="6812123" y="4058561"/>
            <a:ext cx="3240360" cy="100811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7200" dirty="0"/>
              <a:t>75</a:t>
            </a:r>
          </a:p>
        </p:txBody>
      </p:sp>
      <p:sp>
        <p:nvSpPr>
          <p:cNvPr id="7" name="Rounded Rectangle 6"/>
          <p:cNvSpPr/>
          <p:nvPr/>
        </p:nvSpPr>
        <p:spPr>
          <a:xfrm>
            <a:off x="6812123" y="5354705"/>
            <a:ext cx="3240360" cy="1008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7200" dirty="0"/>
              <a:t>55</a:t>
            </a:r>
          </a:p>
        </p:txBody>
      </p:sp>
      <p:sp>
        <p:nvSpPr>
          <p:cNvPr id="8" name="Rectangle 7"/>
          <p:cNvSpPr/>
          <p:nvPr/>
        </p:nvSpPr>
        <p:spPr>
          <a:xfrm>
            <a:off x="6884132" y="1610289"/>
            <a:ext cx="60465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p>
        </p:txBody>
      </p:sp>
      <p:sp>
        <p:nvSpPr>
          <p:cNvPr id="9" name="Rectangle 8"/>
          <p:cNvSpPr/>
          <p:nvPr/>
        </p:nvSpPr>
        <p:spPr>
          <a:xfrm>
            <a:off x="6900162" y="2906433"/>
            <a:ext cx="57259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p>
        </p:txBody>
      </p:sp>
      <p:sp>
        <p:nvSpPr>
          <p:cNvPr id="10" name="Rectangle 9"/>
          <p:cNvSpPr/>
          <p:nvPr/>
        </p:nvSpPr>
        <p:spPr>
          <a:xfrm>
            <a:off x="6910580" y="4058561"/>
            <a:ext cx="55175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p>
        </p:txBody>
      </p:sp>
      <p:sp>
        <p:nvSpPr>
          <p:cNvPr id="11" name="Rectangle 10"/>
          <p:cNvSpPr/>
          <p:nvPr/>
        </p:nvSpPr>
        <p:spPr>
          <a:xfrm>
            <a:off x="6876116" y="5354705"/>
            <a:ext cx="62068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p>
        </p:txBody>
      </p:sp>
      <p:grpSp>
        <p:nvGrpSpPr>
          <p:cNvPr id="18" name="Group 17"/>
          <p:cNvGrpSpPr/>
          <p:nvPr/>
        </p:nvGrpSpPr>
        <p:grpSpPr>
          <a:xfrm>
            <a:off x="2231289" y="2057455"/>
            <a:ext cx="4002211" cy="4002213"/>
            <a:chOff x="785813" y="3429000"/>
            <a:chExt cx="1849437" cy="1849438"/>
          </a:xfrm>
        </p:grpSpPr>
        <p:grpSp>
          <p:nvGrpSpPr>
            <p:cNvPr id="6146" name="Group 2"/>
            <p:cNvGrpSpPr>
              <a:grpSpLocks/>
            </p:cNvGrpSpPr>
            <p:nvPr/>
          </p:nvGrpSpPr>
          <p:grpSpPr bwMode="auto">
            <a:xfrm>
              <a:off x="785813" y="3429000"/>
              <a:ext cx="1849437" cy="1849438"/>
              <a:chOff x="3426" y="914"/>
              <a:chExt cx="2912" cy="2912"/>
            </a:xfrm>
          </p:grpSpPr>
          <p:sp>
            <p:nvSpPr>
              <p:cNvPr id="6147" name="Oval 3"/>
              <p:cNvSpPr>
                <a:spLocks noChangeArrowheads="1"/>
              </p:cNvSpPr>
              <p:nvPr/>
            </p:nvSpPr>
            <p:spPr bwMode="auto">
              <a:xfrm flipV="1">
                <a:off x="4842" y="2333"/>
                <a:ext cx="71" cy="71"/>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48" name="Oval 4"/>
              <p:cNvSpPr>
                <a:spLocks noChangeArrowheads="1"/>
              </p:cNvSpPr>
              <p:nvPr/>
            </p:nvSpPr>
            <p:spPr bwMode="auto">
              <a:xfrm>
                <a:off x="3426" y="914"/>
                <a:ext cx="2912" cy="2912"/>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6149" name="Freeform 5"/>
            <p:cNvSpPr>
              <a:spLocks/>
            </p:cNvSpPr>
            <p:nvPr/>
          </p:nvSpPr>
          <p:spPr bwMode="auto">
            <a:xfrm>
              <a:off x="787400" y="3460750"/>
              <a:ext cx="1836738" cy="1747838"/>
            </a:xfrm>
            <a:custGeom>
              <a:avLst/>
              <a:gdLst/>
              <a:ahLst/>
              <a:cxnLst>
                <a:cxn ang="0">
                  <a:pos x="1100" y="0"/>
                </a:cxn>
                <a:cxn ang="0">
                  <a:pos x="0" y="1420"/>
                </a:cxn>
                <a:cxn ang="0">
                  <a:pos x="900" y="2753"/>
                </a:cxn>
                <a:cxn ang="0">
                  <a:pos x="2893" y="1593"/>
                </a:cxn>
                <a:cxn ang="0">
                  <a:pos x="1100" y="0"/>
                </a:cxn>
              </a:cxnLst>
              <a:rect l="0" t="0" r="r" b="b"/>
              <a:pathLst>
                <a:path w="2893" h="2753">
                  <a:moveTo>
                    <a:pt x="1100" y="0"/>
                  </a:moveTo>
                  <a:lnTo>
                    <a:pt x="0" y="1420"/>
                  </a:lnTo>
                  <a:lnTo>
                    <a:pt x="900" y="2753"/>
                  </a:lnTo>
                  <a:lnTo>
                    <a:pt x="2893" y="1593"/>
                  </a:lnTo>
                  <a:lnTo>
                    <a:pt x="1100" y="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aphicFrame>
          <p:nvGraphicFramePr>
            <p:cNvPr id="6151" name="Object 7"/>
            <p:cNvGraphicFramePr>
              <a:graphicFrameLocks noChangeAspect="1"/>
            </p:cNvGraphicFramePr>
            <p:nvPr/>
          </p:nvGraphicFramePr>
          <p:xfrm>
            <a:off x="2403378" y="4378323"/>
            <a:ext cx="180463" cy="162857"/>
          </p:xfrm>
          <a:graphic>
            <a:graphicData uri="http://schemas.openxmlformats.org/presentationml/2006/ole">
              <mc:AlternateContent xmlns:mc="http://schemas.openxmlformats.org/markup-compatibility/2006">
                <mc:Choice xmlns:v="urn:schemas-microsoft-com:vml" Requires="v">
                  <p:oleObj name="Equation" r:id="rId2" imgW="228600" imgH="203040" progId="Equation.DSMT4">
                    <p:embed/>
                  </p:oleObj>
                </mc:Choice>
                <mc:Fallback>
                  <p:oleObj name="Equation" r:id="rId2" imgW="228600" imgH="203040" progId="Equation.DSMT4">
                    <p:embed/>
                    <p:pic>
                      <p:nvPicPr>
                        <p:cNvPr id="6151"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3378" y="4378323"/>
                          <a:ext cx="180463" cy="16285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53" name="Object 9"/>
            <p:cNvGraphicFramePr>
              <a:graphicFrameLocks noChangeAspect="1"/>
            </p:cNvGraphicFramePr>
            <p:nvPr/>
          </p:nvGraphicFramePr>
          <p:xfrm>
            <a:off x="864307" y="4270486"/>
            <a:ext cx="129846" cy="162123"/>
          </p:xfrm>
          <a:graphic>
            <a:graphicData uri="http://schemas.openxmlformats.org/presentationml/2006/ole">
              <mc:AlternateContent xmlns:mc="http://schemas.openxmlformats.org/markup-compatibility/2006">
                <mc:Choice xmlns:v="urn:schemas-microsoft-com:vml" Requires="v">
                  <p:oleObj name="Equation" r:id="rId4" imgW="164880" imgH="203040" progId="Equation.DSMT4">
                    <p:embed/>
                  </p:oleObj>
                </mc:Choice>
                <mc:Fallback>
                  <p:oleObj name="Equation" r:id="rId4" imgW="164880" imgH="203040" progId="Equation.DSMT4">
                    <p:embed/>
                    <p:pic>
                      <p:nvPicPr>
                        <p:cNvPr id="6153"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4307" y="4270486"/>
                          <a:ext cx="129846" cy="16212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0" name="TextBox 19">
            <a:extLst>
              <a:ext uri="{FF2B5EF4-FFF2-40B4-BE49-F238E27FC236}">
                <a16:creationId xmlns:a16="http://schemas.microsoft.com/office/drawing/2014/main" id="{5D20D50E-987E-44A6-967A-CA4E12A76C79}"/>
              </a:ext>
            </a:extLst>
          </p:cNvPr>
          <p:cNvSpPr txBox="1"/>
          <p:nvPr/>
        </p:nvSpPr>
        <p:spPr>
          <a:xfrm>
            <a:off x="1302871" y="53079"/>
            <a:ext cx="9924250" cy="1323439"/>
          </a:xfrm>
          <a:prstGeom prst="rect">
            <a:avLst/>
          </a:prstGeom>
          <a:noFill/>
        </p:spPr>
        <p:txBody>
          <a:bodyPr wrap="square" rtlCol="0">
            <a:spAutoFit/>
          </a:bodyPr>
          <a:lstStyle/>
          <a:p>
            <a:r>
              <a:rPr lang="en-US" sz="8000" b="1" dirty="0"/>
              <a:t>Find the missing angle.</a:t>
            </a:r>
            <a:endParaRPr lang="en-GB" sz="8000" b="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794785" y="1613969"/>
            <a:ext cx="3240360" cy="100811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7200" dirty="0"/>
              <a:t>120</a:t>
            </a:r>
          </a:p>
        </p:txBody>
      </p:sp>
      <p:sp>
        <p:nvSpPr>
          <p:cNvPr id="5" name="Rounded Rectangle 4"/>
          <p:cNvSpPr/>
          <p:nvPr/>
        </p:nvSpPr>
        <p:spPr>
          <a:xfrm>
            <a:off x="6794785" y="2838105"/>
            <a:ext cx="3240360" cy="100811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7200" dirty="0"/>
              <a:t>60</a:t>
            </a:r>
          </a:p>
        </p:txBody>
      </p:sp>
      <p:sp>
        <p:nvSpPr>
          <p:cNvPr id="6" name="Rounded Rectangle 5"/>
          <p:cNvSpPr/>
          <p:nvPr/>
        </p:nvSpPr>
        <p:spPr>
          <a:xfrm>
            <a:off x="6794785" y="4062241"/>
            <a:ext cx="3240360" cy="100811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7200" dirty="0"/>
              <a:t>240</a:t>
            </a:r>
          </a:p>
        </p:txBody>
      </p:sp>
      <p:sp>
        <p:nvSpPr>
          <p:cNvPr id="7" name="Rounded Rectangle 6"/>
          <p:cNvSpPr/>
          <p:nvPr/>
        </p:nvSpPr>
        <p:spPr>
          <a:xfrm>
            <a:off x="6794785" y="5358385"/>
            <a:ext cx="3240360" cy="1008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7200" dirty="0"/>
              <a:t>50</a:t>
            </a:r>
          </a:p>
        </p:txBody>
      </p:sp>
      <p:sp>
        <p:nvSpPr>
          <p:cNvPr id="8" name="Rectangle 7"/>
          <p:cNvSpPr/>
          <p:nvPr/>
        </p:nvSpPr>
        <p:spPr>
          <a:xfrm>
            <a:off x="6866794" y="1613969"/>
            <a:ext cx="60465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p>
        </p:txBody>
      </p:sp>
      <p:sp>
        <p:nvSpPr>
          <p:cNvPr id="9" name="Rectangle 8"/>
          <p:cNvSpPr/>
          <p:nvPr/>
        </p:nvSpPr>
        <p:spPr>
          <a:xfrm>
            <a:off x="6882824" y="2910113"/>
            <a:ext cx="57259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p>
        </p:txBody>
      </p:sp>
      <p:sp>
        <p:nvSpPr>
          <p:cNvPr id="10" name="Rectangle 9"/>
          <p:cNvSpPr/>
          <p:nvPr/>
        </p:nvSpPr>
        <p:spPr>
          <a:xfrm>
            <a:off x="6893242" y="4062241"/>
            <a:ext cx="55175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p>
        </p:txBody>
      </p:sp>
      <p:sp>
        <p:nvSpPr>
          <p:cNvPr id="11" name="Rectangle 10"/>
          <p:cNvSpPr/>
          <p:nvPr/>
        </p:nvSpPr>
        <p:spPr>
          <a:xfrm>
            <a:off x="6858778" y="5358385"/>
            <a:ext cx="62068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p>
        </p:txBody>
      </p:sp>
      <p:grpSp>
        <p:nvGrpSpPr>
          <p:cNvPr id="16" name="Group 15"/>
          <p:cNvGrpSpPr/>
          <p:nvPr/>
        </p:nvGrpSpPr>
        <p:grpSpPr>
          <a:xfrm>
            <a:off x="1970249" y="2036071"/>
            <a:ext cx="4245646" cy="4245644"/>
            <a:chOff x="3035300" y="1271588"/>
            <a:chExt cx="1849438" cy="1849437"/>
          </a:xfrm>
        </p:grpSpPr>
        <p:grpSp>
          <p:nvGrpSpPr>
            <p:cNvPr id="7170" name="Group 2"/>
            <p:cNvGrpSpPr>
              <a:grpSpLocks/>
            </p:cNvGrpSpPr>
            <p:nvPr/>
          </p:nvGrpSpPr>
          <p:grpSpPr bwMode="auto">
            <a:xfrm>
              <a:off x="3035300" y="1271588"/>
              <a:ext cx="1849438" cy="1849437"/>
              <a:chOff x="3426" y="914"/>
              <a:chExt cx="2912" cy="2912"/>
            </a:xfrm>
          </p:grpSpPr>
          <p:sp>
            <p:nvSpPr>
              <p:cNvPr id="7171" name="Oval 3"/>
              <p:cNvSpPr>
                <a:spLocks noChangeArrowheads="1"/>
              </p:cNvSpPr>
              <p:nvPr/>
            </p:nvSpPr>
            <p:spPr bwMode="auto">
              <a:xfrm flipV="1">
                <a:off x="4842" y="2333"/>
                <a:ext cx="71" cy="71"/>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172" name="Oval 4"/>
              <p:cNvSpPr>
                <a:spLocks noChangeArrowheads="1"/>
              </p:cNvSpPr>
              <p:nvPr/>
            </p:nvSpPr>
            <p:spPr bwMode="auto">
              <a:xfrm>
                <a:off x="3426" y="914"/>
                <a:ext cx="2912" cy="2912"/>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7173" name="Freeform 5"/>
            <p:cNvSpPr>
              <a:spLocks/>
            </p:cNvSpPr>
            <p:nvPr/>
          </p:nvSpPr>
          <p:spPr bwMode="auto">
            <a:xfrm>
              <a:off x="3149600" y="1292225"/>
              <a:ext cx="1524000" cy="1498600"/>
            </a:xfrm>
            <a:custGeom>
              <a:avLst/>
              <a:gdLst/>
              <a:ahLst/>
              <a:cxnLst>
                <a:cxn ang="0">
                  <a:pos x="0" y="2126"/>
                </a:cxn>
                <a:cxn ang="0">
                  <a:pos x="1273" y="1413"/>
                </a:cxn>
                <a:cxn ang="0">
                  <a:pos x="2400" y="2360"/>
                </a:cxn>
                <a:cxn ang="0">
                  <a:pos x="1000" y="0"/>
                </a:cxn>
                <a:cxn ang="0">
                  <a:pos x="0" y="2126"/>
                </a:cxn>
              </a:cxnLst>
              <a:rect l="0" t="0" r="r" b="b"/>
              <a:pathLst>
                <a:path w="2400" h="2360">
                  <a:moveTo>
                    <a:pt x="0" y="2126"/>
                  </a:moveTo>
                  <a:lnTo>
                    <a:pt x="1273" y="1413"/>
                  </a:lnTo>
                  <a:lnTo>
                    <a:pt x="2400" y="2360"/>
                  </a:lnTo>
                  <a:lnTo>
                    <a:pt x="1000" y="0"/>
                  </a:lnTo>
                  <a:lnTo>
                    <a:pt x="0" y="2126"/>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aphicFrame>
          <p:nvGraphicFramePr>
            <p:cNvPr id="7174" name="Object 6"/>
            <p:cNvGraphicFramePr>
              <a:graphicFrameLocks noChangeAspect="1"/>
            </p:cNvGraphicFramePr>
            <p:nvPr/>
          </p:nvGraphicFramePr>
          <p:xfrm>
            <a:off x="3733344" y="1390531"/>
            <a:ext cx="130699" cy="161818"/>
          </p:xfrm>
          <a:graphic>
            <a:graphicData uri="http://schemas.openxmlformats.org/presentationml/2006/ole">
              <mc:AlternateContent xmlns:mc="http://schemas.openxmlformats.org/markup-compatibility/2006">
                <mc:Choice xmlns:v="urn:schemas-microsoft-com:vml" Requires="v">
                  <p:oleObj name="Equation" r:id="rId2" imgW="164880" imgH="203040" progId="Equation.DSMT4">
                    <p:embed/>
                  </p:oleObj>
                </mc:Choice>
                <mc:Fallback>
                  <p:oleObj name="Equation" r:id="rId2" imgW="164880" imgH="203040" progId="Equation.DSMT4">
                    <p:embed/>
                    <p:pic>
                      <p:nvPicPr>
                        <p:cNvPr id="7174"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344" y="1390531"/>
                          <a:ext cx="130699" cy="1618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75" name="Object 7"/>
            <p:cNvGraphicFramePr>
              <a:graphicFrameLocks noChangeAspect="1"/>
            </p:cNvGraphicFramePr>
            <p:nvPr/>
          </p:nvGraphicFramePr>
          <p:xfrm>
            <a:off x="3815636" y="2217598"/>
            <a:ext cx="230279" cy="160434"/>
          </p:xfrm>
          <a:graphic>
            <a:graphicData uri="http://schemas.openxmlformats.org/presentationml/2006/ole">
              <mc:AlternateContent xmlns:mc="http://schemas.openxmlformats.org/markup-compatibility/2006">
                <mc:Choice xmlns:v="urn:schemas-microsoft-com:vml" Requires="v">
                  <p:oleObj name="Equation" r:id="rId4" imgW="291960" imgH="203040" progId="Equation.DSMT4">
                    <p:embed/>
                  </p:oleObj>
                </mc:Choice>
                <mc:Fallback>
                  <p:oleObj name="Equation" r:id="rId4" imgW="291960" imgH="203040" progId="Equation.DSMT4">
                    <p:embed/>
                    <p:pic>
                      <p:nvPicPr>
                        <p:cNvPr id="7175"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5636" y="2217598"/>
                          <a:ext cx="230279" cy="16043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8" name="TextBox 17">
            <a:extLst>
              <a:ext uri="{FF2B5EF4-FFF2-40B4-BE49-F238E27FC236}">
                <a16:creationId xmlns:a16="http://schemas.microsoft.com/office/drawing/2014/main" id="{D87BD022-930A-45BD-8C08-D768AA95C670}"/>
              </a:ext>
            </a:extLst>
          </p:cNvPr>
          <p:cNvSpPr txBox="1"/>
          <p:nvPr/>
        </p:nvSpPr>
        <p:spPr>
          <a:xfrm>
            <a:off x="1302871" y="53079"/>
            <a:ext cx="9924250" cy="1323439"/>
          </a:xfrm>
          <a:prstGeom prst="rect">
            <a:avLst/>
          </a:prstGeom>
          <a:noFill/>
        </p:spPr>
        <p:txBody>
          <a:bodyPr wrap="square" rtlCol="0">
            <a:spAutoFit/>
          </a:bodyPr>
          <a:lstStyle/>
          <a:p>
            <a:r>
              <a:rPr lang="en-US" sz="8000" b="1" dirty="0"/>
              <a:t>Find the missing angle.</a:t>
            </a:r>
            <a:endParaRPr lang="en-GB" sz="8000" b="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953884" y="1640411"/>
            <a:ext cx="3240360" cy="100811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7200" dirty="0"/>
              <a:t>45</a:t>
            </a:r>
          </a:p>
        </p:txBody>
      </p:sp>
      <p:sp>
        <p:nvSpPr>
          <p:cNvPr id="5" name="Rounded Rectangle 4"/>
          <p:cNvSpPr/>
          <p:nvPr/>
        </p:nvSpPr>
        <p:spPr>
          <a:xfrm>
            <a:off x="6953884" y="2864547"/>
            <a:ext cx="3240360" cy="100811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7200" dirty="0"/>
              <a:t>130</a:t>
            </a:r>
          </a:p>
        </p:txBody>
      </p:sp>
      <p:sp>
        <p:nvSpPr>
          <p:cNvPr id="6" name="Rounded Rectangle 5"/>
          <p:cNvSpPr/>
          <p:nvPr/>
        </p:nvSpPr>
        <p:spPr>
          <a:xfrm>
            <a:off x="6953884" y="4088683"/>
            <a:ext cx="3240360" cy="100811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7200" dirty="0"/>
              <a:t>85</a:t>
            </a:r>
          </a:p>
        </p:txBody>
      </p:sp>
      <p:sp>
        <p:nvSpPr>
          <p:cNvPr id="7" name="Rounded Rectangle 6"/>
          <p:cNvSpPr/>
          <p:nvPr/>
        </p:nvSpPr>
        <p:spPr>
          <a:xfrm>
            <a:off x="6953884" y="5384827"/>
            <a:ext cx="3240360" cy="1008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7200" dirty="0"/>
              <a:t>50</a:t>
            </a:r>
          </a:p>
        </p:txBody>
      </p:sp>
      <p:sp>
        <p:nvSpPr>
          <p:cNvPr id="8" name="Rectangle 7"/>
          <p:cNvSpPr/>
          <p:nvPr/>
        </p:nvSpPr>
        <p:spPr>
          <a:xfrm>
            <a:off x="7025893" y="1640411"/>
            <a:ext cx="60465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p>
        </p:txBody>
      </p:sp>
      <p:sp>
        <p:nvSpPr>
          <p:cNvPr id="9" name="Rectangle 8"/>
          <p:cNvSpPr/>
          <p:nvPr/>
        </p:nvSpPr>
        <p:spPr>
          <a:xfrm>
            <a:off x="7041923" y="2936555"/>
            <a:ext cx="57259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p>
        </p:txBody>
      </p:sp>
      <p:sp>
        <p:nvSpPr>
          <p:cNvPr id="10" name="Rectangle 9"/>
          <p:cNvSpPr/>
          <p:nvPr/>
        </p:nvSpPr>
        <p:spPr>
          <a:xfrm>
            <a:off x="7052341" y="4088683"/>
            <a:ext cx="55175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p>
        </p:txBody>
      </p:sp>
      <p:sp>
        <p:nvSpPr>
          <p:cNvPr id="11" name="Rectangle 10"/>
          <p:cNvSpPr/>
          <p:nvPr/>
        </p:nvSpPr>
        <p:spPr>
          <a:xfrm>
            <a:off x="7017877" y="5384827"/>
            <a:ext cx="62068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p>
        </p:txBody>
      </p:sp>
      <p:grpSp>
        <p:nvGrpSpPr>
          <p:cNvPr id="19" name="Group 18"/>
          <p:cNvGrpSpPr/>
          <p:nvPr/>
        </p:nvGrpSpPr>
        <p:grpSpPr>
          <a:xfrm>
            <a:off x="1725346" y="1985282"/>
            <a:ext cx="4864556" cy="4149080"/>
            <a:chOff x="5186363" y="4933950"/>
            <a:chExt cx="2255837" cy="1924050"/>
          </a:xfrm>
        </p:grpSpPr>
        <p:grpSp>
          <p:nvGrpSpPr>
            <p:cNvPr id="3074" name="Group 2"/>
            <p:cNvGrpSpPr>
              <a:grpSpLocks/>
            </p:cNvGrpSpPr>
            <p:nvPr/>
          </p:nvGrpSpPr>
          <p:grpSpPr bwMode="auto">
            <a:xfrm>
              <a:off x="5311775" y="5008563"/>
              <a:ext cx="1849438" cy="1849437"/>
              <a:chOff x="3426" y="914"/>
              <a:chExt cx="2912" cy="2912"/>
            </a:xfrm>
          </p:grpSpPr>
          <p:sp>
            <p:nvSpPr>
              <p:cNvPr id="3075" name="Oval 3"/>
              <p:cNvSpPr>
                <a:spLocks noChangeArrowheads="1"/>
              </p:cNvSpPr>
              <p:nvPr/>
            </p:nvSpPr>
            <p:spPr bwMode="auto">
              <a:xfrm flipV="1">
                <a:off x="4842" y="2333"/>
                <a:ext cx="71" cy="71"/>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076" name="Oval 4"/>
              <p:cNvSpPr>
                <a:spLocks noChangeArrowheads="1"/>
              </p:cNvSpPr>
              <p:nvPr/>
            </p:nvSpPr>
            <p:spPr bwMode="auto">
              <a:xfrm>
                <a:off x="3426" y="914"/>
                <a:ext cx="2912" cy="2912"/>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3077" name="Freeform 5"/>
            <p:cNvSpPr>
              <a:spLocks/>
            </p:cNvSpPr>
            <p:nvPr/>
          </p:nvSpPr>
          <p:spPr bwMode="auto">
            <a:xfrm>
              <a:off x="5316538" y="5010150"/>
              <a:ext cx="1668462" cy="1463675"/>
            </a:xfrm>
            <a:custGeom>
              <a:avLst/>
              <a:gdLst/>
              <a:ahLst/>
              <a:cxnLst>
                <a:cxn ang="0">
                  <a:pos x="1480" y="0"/>
                </a:cxn>
                <a:cxn ang="0">
                  <a:pos x="0" y="1320"/>
                </a:cxn>
                <a:cxn ang="0">
                  <a:pos x="2627" y="2307"/>
                </a:cxn>
                <a:cxn ang="0">
                  <a:pos x="1480" y="0"/>
                </a:cxn>
              </a:cxnLst>
              <a:rect l="0" t="0" r="r" b="b"/>
              <a:pathLst>
                <a:path w="2627" h="2307">
                  <a:moveTo>
                    <a:pt x="1480" y="0"/>
                  </a:moveTo>
                  <a:lnTo>
                    <a:pt x="0" y="1320"/>
                  </a:lnTo>
                  <a:lnTo>
                    <a:pt x="2627" y="2307"/>
                  </a:lnTo>
                  <a:lnTo>
                    <a:pt x="1480" y="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cxnSp>
          <p:nvCxnSpPr>
            <p:cNvPr id="3078" name="AutoShape 6"/>
            <p:cNvCxnSpPr>
              <a:cxnSpLocks noChangeShapeType="1"/>
            </p:cNvCxnSpPr>
            <p:nvPr/>
          </p:nvCxnSpPr>
          <p:spPr bwMode="auto">
            <a:xfrm>
              <a:off x="5186363" y="4933950"/>
              <a:ext cx="2255837" cy="147638"/>
            </a:xfrm>
            <a:prstGeom prst="straightConnector1">
              <a:avLst/>
            </a:prstGeom>
            <a:noFill/>
            <a:ln w="9525">
              <a:solidFill>
                <a:srgbClr val="000000"/>
              </a:solidFill>
              <a:round/>
              <a:headEnd/>
              <a:tailEnd/>
            </a:ln>
          </p:spPr>
        </p:cxnSp>
        <p:graphicFrame>
          <p:nvGraphicFramePr>
            <p:cNvPr id="3079" name="Object 7"/>
            <p:cNvGraphicFramePr>
              <a:graphicFrameLocks noChangeAspect="1"/>
            </p:cNvGraphicFramePr>
            <p:nvPr/>
          </p:nvGraphicFramePr>
          <p:xfrm>
            <a:off x="5397500" y="5718175"/>
            <a:ext cx="100013" cy="161925"/>
          </p:xfrm>
          <a:graphic>
            <a:graphicData uri="http://schemas.openxmlformats.org/presentationml/2006/ole">
              <mc:AlternateContent xmlns:mc="http://schemas.openxmlformats.org/markup-compatibility/2006">
                <mc:Choice xmlns:v="urn:schemas-microsoft-com:vml" Requires="v">
                  <p:oleObj name="Equation" r:id="rId2" imgW="126720" imgH="203040" progId="Equation.DSMT4">
                    <p:embed/>
                  </p:oleObj>
                </mc:Choice>
                <mc:Fallback>
                  <p:oleObj name="Equation" r:id="rId2" imgW="126720" imgH="203040" progId="Equation.DSMT4">
                    <p:embed/>
                    <p:pic>
                      <p:nvPicPr>
                        <p:cNvPr id="3079"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0" y="5718175"/>
                          <a:ext cx="100013" cy="161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80" name="Object 8"/>
            <p:cNvGraphicFramePr>
              <a:graphicFrameLocks noChangeAspect="1"/>
            </p:cNvGraphicFramePr>
            <p:nvPr/>
          </p:nvGraphicFramePr>
          <p:xfrm>
            <a:off x="6305550" y="4999038"/>
            <a:ext cx="180975" cy="160337"/>
          </p:xfrm>
          <a:graphic>
            <a:graphicData uri="http://schemas.openxmlformats.org/presentationml/2006/ole">
              <mc:AlternateContent xmlns:mc="http://schemas.openxmlformats.org/markup-compatibility/2006">
                <mc:Choice xmlns:v="urn:schemas-microsoft-com:vml" Requires="v">
                  <p:oleObj name="Equation" r:id="rId4" imgW="228600" imgH="203040" progId="Equation.DSMT4">
                    <p:embed/>
                  </p:oleObj>
                </mc:Choice>
                <mc:Fallback>
                  <p:oleObj name="Equation" r:id="rId4" imgW="228600" imgH="203040" progId="Equation.DSMT4">
                    <p:embed/>
                    <p:pic>
                      <p:nvPicPr>
                        <p:cNvPr id="308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5550" y="4999038"/>
                          <a:ext cx="180975" cy="1603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81" name="Object 9"/>
            <p:cNvGraphicFramePr>
              <a:graphicFrameLocks noChangeAspect="1"/>
            </p:cNvGraphicFramePr>
            <p:nvPr/>
          </p:nvGraphicFramePr>
          <p:xfrm>
            <a:off x="6145213" y="5076825"/>
            <a:ext cx="180975" cy="161925"/>
          </p:xfrm>
          <a:graphic>
            <a:graphicData uri="http://schemas.openxmlformats.org/presentationml/2006/ole">
              <mc:AlternateContent xmlns:mc="http://schemas.openxmlformats.org/markup-compatibility/2006">
                <mc:Choice xmlns:v="urn:schemas-microsoft-com:vml" Requires="v">
                  <p:oleObj name="Equation" r:id="rId6" imgW="228600" imgH="203040" progId="Equation.DSMT4">
                    <p:embed/>
                  </p:oleObj>
                </mc:Choice>
                <mc:Fallback>
                  <p:oleObj name="Equation" r:id="rId6" imgW="228600" imgH="203040" progId="Equation.DSMT4">
                    <p:embed/>
                    <p:pic>
                      <p:nvPicPr>
                        <p:cNvPr id="3081"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45213" y="5076825"/>
                          <a:ext cx="180975" cy="161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0" name="TextBox 19">
            <a:extLst>
              <a:ext uri="{FF2B5EF4-FFF2-40B4-BE49-F238E27FC236}">
                <a16:creationId xmlns:a16="http://schemas.microsoft.com/office/drawing/2014/main" id="{A66F3D30-BB7D-4C39-836F-3DFF00B660D0}"/>
              </a:ext>
            </a:extLst>
          </p:cNvPr>
          <p:cNvSpPr txBox="1"/>
          <p:nvPr/>
        </p:nvSpPr>
        <p:spPr>
          <a:xfrm>
            <a:off x="1302871" y="53079"/>
            <a:ext cx="9924250" cy="1323439"/>
          </a:xfrm>
          <a:prstGeom prst="rect">
            <a:avLst/>
          </a:prstGeom>
          <a:noFill/>
        </p:spPr>
        <p:txBody>
          <a:bodyPr wrap="square" rtlCol="0">
            <a:spAutoFit/>
          </a:bodyPr>
          <a:lstStyle/>
          <a:p>
            <a:r>
              <a:rPr lang="en-US" sz="8000" b="1" dirty="0"/>
              <a:t>Find the missing angle.</a:t>
            </a:r>
            <a:endParaRPr lang="en-GB" sz="8000" b="1"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705401" y="1657292"/>
            <a:ext cx="3240360" cy="100811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7200" dirty="0"/>
              <a:t>65</a:t>
            </a:r>
          </a:p>
        </p:txBody>
      </p:sp>
      <p:sp>
        <p:nvSpPr>
          <p:cNvPr id="5" name="Rounded Rectangle 4"/>
          <p:cNvSpPr/>
          <p:nvPr/>
        </p:nvSpPr>
        <p:spPr>
          <a:xfrm>
            <a:off x="6705401" y="2881428"/>
            <a:ext cx="3240360" cy="100811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7200" dirty="0"/>
              <a:t>130</a:t>
            </a:r>
          </a:p>
        </p:txBody>
      </p:sp>
      <p:sp>
        <p:nvSpPr>
          <p:cNvPr id="6" name="Rounded Rectangle 5"/>
          <p:cNvSpPr/>
          <p:nvPr/>
        </p:nvSpPr>
        <p:spPr>
          <a:xfrm>
            <a:off x="6705401" y="4105564"/>
            <a:ext cx="3240360" cy="100811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7200" dirty="0"/>
              <a:t>115</a:t>
            </a:r>
          </a:p>
        </p:txBody>
      </p:sp>
      <p:sp>
        <p:nvSpPr>
          <p:cNvPr id="7" name="Rounded Rectangle 6"/>
          <p:cNvSpPr/>
          <p:nvPr/>
        </p:nvSpPr>
        <p:spPr>
          <a:xfrm>
            <a:off x="6705401" y="5401708"/>
            <a:ext cx="3240360" cy="1008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7200" dirty="0"/>
              <a:t>230</a:t>
            </a:r>
          </a:p>
        </p:txBody>
      </p:sp>
      <p:sp>
        <p:nvSpPr>
          <p:cNvPr id="8" name="Rectangle 7"/>
          <p:cNvSpPr/>
          <p:nvPr/>
        </p:nvSpPr>
        <p:spPr>
          <a:xfrm>
            <a:off x="6777410" y="1657292"/>
            <a:ext cx="60465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p>
        </p:txBody>
      </p:sp>
      <p:sp>
        <p:nvSpPr>
          <p:cNvPr id="9" name="Rectangle 8"/>
          <p:cNvSpPr/>
          <p:nvPr/>
        </p:nvSpPr>
        <p:spPr>
          <a:xfrm>
            <a:off x="6793440" y="2953436"/>
            <a:ext cx="57259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p>
        </p:txBody>
      </p:sp>
      <p:sp>
        <p:nvSpPr>
          <p:cNvPr id="10" name="Rectangle 9"/>
          <p:cNvSpPr/>
          <p:nvPr/>
        </p:nvSpPr>
        <p:spPr>
          <a:xfrm>
            <a:off x="6803858" y="4105564"/>
            <a:ext cx="55175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p>
        </p:txBody>
      </p:sp>
      <p:sp>
        <p:nvSpPr>
          <p:cNvPr id="11" name="Rectangle 10"/>
          <p:cNvSpPr/>
          <p:nvPr/>
        </p:nvSpPr>
        <p:spPr>
          <a:xfrm>
            <a:off x="6769394" y="5401708"/>
            <a:ext cx="62068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p>
        </p:txBody>
      </p:sp>
      <p:grpSp>
        <p:nvGrpSpPr>
          <p:cNvPr id="17" name="Group 16"/>
          <p:cNvGrpSpPr/>
          <p:nvPr/>
        </p:nvGrpSpPr>
        <p:grpSpPr>
          <a:xfrm>
            <a:off x="2073935" y="2068742"/>
            <a:ext cx="3816426" cy="3816424"/>
            <a:chOff x="5311775" y="1271588"/>
            <a:chExt cx="1849438" cy="1849437"/>
          </a:xfrm>
        </p:grpSpPr>
        <p:grpSp>
          <p:nvGrpSpPr>
            <p:cNvPr id="5122" name="Group 2"/>
            <p:cNvGrpSpPr>
              <a:grpSpLocks/>
            </p:cNvGrpSpPr>
            <p:nvPr/>
          </p:nvGrpSpPr>
          <p:grpSpPr bwMode="auto">
            <a:xfrm>
              <a:off x="5311775" y="1271588"/>
              <a:ext cx="1849438" cy="1849437"/>
              <a:chOff x="3426" y="914"/>
              <a:chExt cx="2912" cy="2912"/>
            </a:xfrm>
          </p:grpSpPr>
          <p:sp>
            <p:nvSpPr>
              <p:cNvPr id="5123" name="Oval 3"/>
              <p:cNvSpPr>
                <a:spLocks noChangeArrowheads="1"/>
              </p:cNvSpPr>
              <p:nvPr/>
            </p:nvSpPr>
            <p:spPr bwMode="auto">
              <a:xfrm flipV="1">
                <a:off x="4842" y="2333"/>
                <a:ext cx="71" cy="71"/>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24" name="Oval 4"/>
              <p:cNvSpPr>
                <a:spLocks noChangeArrowheads="1"/>
              </p:cNvSpPr>
              <p:nvPr/>
            </p:nvSpPr>
            <p:spPr bwMode="auto">
              <a:xfrm>
                <a:off x="3426" y="914"/>
                <a:ext cx="2912" cy="2912"/>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5125" name="Freeform 5"/>
            <p:cNvSpPr>
              <a:spLocks/>
            </p:cNvSpPr>
            <p:nvPr/>
          </p:nvSpPr>
          <p:spPr bwMode="auto">
            <a:xfrm>
              <a:off x="5313363" y="2198688"/>
              <a:ext cx="1676400" cy="850900"/>
            </a:xfrm>
            <a:custGeom>
              <a:avLst/>
              <a:gdLst/>
              <a:ahLst/>
              <a:cxnLst>
                <a:cxn ang="0">
                  <a:pos x="0" y="87"/>
                </a:cxn>
                <a:cxn ang="0">
                  <a:pos x="1453" y="0"/>
                </a:cxn>
                <a:cxn ang="0">
                  <a:pos x="2640" y="834"/>
                </a:cxn>
                <a:cxn ang="0">
                  <a:pos x="926" y="1340"/>
                </a:cxn>
                <a:cxn ang="0">
                  <a:pos x="0" y="87"/>
                </a:cxn>
              </a:cxnLst>
              <a:rect l="0" t="0" r="r" b="b"/>
              <a:pathLst>
                <a:path w="2640" h="1340">
                  <a:moveTo>
                    <a:pt x="0" y="87"/>
                  </a:moveTo>
                  <a:lnTo>
                    <a:pt x="1453" y="0"/>
                  </a:lnTo>
                  <a:lnTo>
                    <a:pt x="2640" y="834"/>
                  </a:lnTo>
                  <a:lnTo>
                    <a:pt x="926" y="1340"/>
                  </a:lnTo>
                  <a:lnTo>
                    <a:pt x="0" y="87"/>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aphicFrame>
          <p:nvGraphicFramePr>
            <p:cNvPr id="5127" name="Object 7"/>
            <p:cNvGraphicFramePr>
              <a:graphicFrameLocks noChangeAspect="1"/>
            </p:cNvGraphicFramePr>
            <p:nvPr/>
          </p:nvGraphicFramePr>
          <p:xfrm>
            <a:off x="6169025" y="2017713"/>
            <a:ext cx="250825" cy="160337"/>
          </p:xfrm>
          <a:graphic>
            <a:graphicData uri="http://schemas.openxmlformats.org/presentationml/2006/ole">
              <mc:AlternateContent xmlns:mc="http://schemas.openxmlformats.org/markup-compatibility/2006">
                <mc:Choice xmlns:v="urn:schemas-microsoft-com:vml" Requires="v">
                  <p:oleObj name="Equation" r:id="rId2" imgW="317160" imgH="203040" progId="Equation.DSMT4">
                    <p:embed/>
                  </p:oleObj>
                </mc:Choice>
                <mc:Fallback>
                  <p:oleObj name="Equation" r:id="rId2" imgW="317160" imgH="203040" progId="Equation.DSMT4">
                    <p:embed/>
                    <p:pic>
                      <p:nvPicPr>
                        <p:cNvPr id="5127"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9025" y="2017713"/>
                          <a:ext cx="250825" cy="1603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8" name="Object 8"/>
            <p:cNvGraphicFramePr>
              <a:graphicFrameLocks noChangeAspect="1"/>
            </p:cNvGraphicFramePr>
            <p:nvPr/>
          </p:nvGraphicFramePr>
          <p:xfrm>
            <a:off x="5886450" y="2887663"/>
            <a:ext cx="120650" cy="161925"/>
          </p:xfrm>
          <a:graphic>
            <a:graphicData uri="http://schemas.openxmlformats.org/presentationml/2006/ole">
              <mc:AlternateContent xmlns:mc="http://schemas.openxmlformats.org/markup-compatibility/2006">
                <mc:Choice xmlns:v="urn:schemas-microsoft-com:vml" Requires="v">
                  <p:oleObj name="Equation" r:id="rId4" imgW="152280" imgH="203040" progId="Equation.DSMT4">
                    <p:embed/>
                  </p:oleObj>
                </mc:Choice>
                <mc:Fallback>
                  <p:oleObj name="Equation" r:id="rId4" imgW="152280" imgH="203040" progId="Equation.DSMT4">
                    <p:embed/>
                    <p:pic>
                      <p:nvPicPr>
                        <p:cNvPr id="5128"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6450" y="2887663"/>
                          <a:ext cx="120650" cy="161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9" name="TextBox 18">
            <a:extLst>
              <a:ext uri="{FF2B5EF4-FFF2-40B4-BE49-F238E27FC236}">
                <a16:creationId xmlns:a16="http://schemas.microsoft.com/office/drawing/2014/main" id="{EEACEF4E-0893-4C34-9B73-D3636F830C85}"/>
              </a:ext>
            </a:extLst>
          </p:cNvPr>
          <p:cNvSpPr txBox="1"/>
          <p:nvPr/>
        </p:nvSpPr>
        <p:spPr>
          <a:xfrm>
            <a:off x="1302871" y="53079"/>
            <a:ext cx="9924250" cy="1323439"/>
          </a:xfrm>
          <a:prstGeom prst="rect">
            <a:avLst/>
          </a:prstGeom>
          <a:noFill/>
        </p:spPr>
        <p:txBody>
          <a:bodyPr wrap="square" rtlCol="0">
            <a:spAutoFit/>
          </a:bodyPr>
          <a:lstStyle/>
          <a:p>
            <a:r>
              <a:rPr lang="en-US" sz="8000" b="1" dirty="0"/>
              <a:t>Find the missing angle.</a:t>
            </a:r>
            <a:endParaRPr lang="en-GB" sz="8000" b="1"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705239" y="1610290"/>
            <a:ext cx="3240360" cy="100811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r"/>
            <a:r>
              <a:rPr lang="en-GB" sz="3600" dirty="0"/>
              <a:t>Not enough information</a:t>
            </a:r>
          </a:p>
        </p:txBody>
      </p:sp>
      <p:sp>
        <p:nvSpPr>
          <p:cNvPr id="5" name="Rounded Rectangle 4"/>
          <p:cNvSpPr/>
          <p:nvPr/>
        </p:nvSpPr>
        <p:spPr>
          <a:xfrm>
            <a:off x="6705239" y="2834426"/>
            <a:ext cx="3240360" cy="100811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7200" dirty="0"/>
              <a:t>30</a:t>
            </a:r>
          </a:p>
        </p:txBody>
      </p:sp>
      <p:sp>
        <p:nvSpPr>
          <p:cNvPr id="6" name="Rounded Rectangle 5"/>
          <p:cNvSpPr/>
          <p:nvPr/>
        </p:nvSpPr>
        <p:spPr>
          <a:xfrm>
            <a:off x="6705239" y="4058562"/>
            <a:ext cx="3240360" cy="100811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7200" dirty="0"/>
              <a:t>120</a:t>
            </a:r>
          </a:p>
        </p:txBody>
      </p:sp>
      <p:sp>
        <p:nvSpPr>
          <p:cNvPr id="7" name="Rounded Rectangle 6"/>
          <p:cNvSpPr/>
          <p:nvPr/>
        </p:nvSpPr>
        <p:spPr>
          <a:xfrm>
            <a:off x="6705239" y="5354706"/>
            <a:ext cx="3240360" cy="1008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7200" dirty="0"/>
              <a:t>60</a:t>
            </a:r>
          </a:p>
        </p:txBody>
      </p:sp>
      <p:sp>
        <p:nvSpPr>
          <p:cNvPr id="8" name="Rectangle 7"/>
          <p:cNvSpPr/>
          <p:nvPr/>
        </p:nvSpPr>
        <p:spPr>
          <a:xfrm>
            <a:off x="6777248" y="1610290"/>
            <a:ext cx="60465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p>
        </p:txBody>
      </p:sp>
      <p:sp>
        <p:nvSpPr>
          <p:cNvPr id="9" name="Rectangle 8"/>
          <p:cNvSpPr/>
          <p:nvPr/>
        </p:nvSpPr>
        <p:spPr>
          <a:xfrm>
            <a:off x="6793278" y="2906434"/>
            <a:ext cx="57259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p>
        </p:txBody>
      </p:sp>
      <p:sp>
        <p:nvSpPr>
          <p:cNvPr id="10" name="Rectangle 9"/>
          <p:cNvSpPr/>
          <p:nvPr/>
        </p:nvSpPr>
        <p:spPr>
          <a:xfrm>
            <a:off x="6803696" y="4058562"/>
            <a:ext cx="55175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p>
        </p:txBody>
      </p:sp>
      <p:sp>
        <p:nvSpPr>
          <p:cNvPr id="11" name="Rectangle 10"/>
          <p:cNvSpPr/>
          <p:nvPr/>
        </p:nvSpPr>
        <p:spPr>
          <a:xfrm>
            <a:off x="6769232" y="5354706"/>
            <a:ext cx="62068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p>
        </p:txBody>
      </p:sp>
      <p:grpSp>
        <p:nvGrpSpPr>
          <p:cNvPr id="30" name="Group 29"/>
          <p:cNvGrpSpPr/>
          <p:nvPr/>
        </p:nvGrpSpPr>
        <p:grpSpPr>
          <a:xfrm>
            <a:off x="2134870" y="2114346"/>
            <a:ext cx="3960440" cy="3960440"/>
            <a:chOff x="5311775" y="3429000"/>
            <a:chExt cx="1849438" cy="1849438"/>
          </a:xfrm>
        </p:grpSpPr>
        <p:grpSp>
          <p:nvGrpSpPr>
            <p:cNvPr id="4108" name="Group 12"/>
            <p:cNvGrpSpPr>
              <a:grpSpLocks/>
            </p:cNvGrpSpPr>
            <p:nvPr/>
          </p:nvGrpSpPr>
          <p:grpSpPr bwMode="auto">
            <a:xfrm>
              <a:off x="5311775" y="3429000"/>
              <a:ext cx="1849438" cy="1849438"/>
              <a:chOff x="3426" y="914"/>
              <a:chExt cx="2912" cy="2912"/>
            </a:xfrm>
          </p:grpSpPr>
          <p:sp>
            <p:nvSpPr>
              <p:cNvPr id="4109" name="Oval 13"/>
              <p:cNvSpPr>
                <a:spLocks noChangeArrowheads="1"/>
              </p:cNvSpPr>
              <p:nvPr/>
            </p:nvSpPr>
            <p:spPr bwMode="auto">
              <a:xfrm flipV="1">
                <a:off x="4842" y="2333"/>
                <a:ext cx="71" cy="71"/>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10" name="Oval 14"/>
              <p:cNvSpPr>
                <a:spLocks noChangeArrowheads="1"/>
              </p:cNvSpPr>
              <p:nvPr/>
            </p:nvSpPr>
            <p:spPr bwMode="auto">
              <a:xfrm>
                <a:off x="3426" y="914"/>
                <a:ext cx="2912" cy="2912"/>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4111" name="Freeform 15"/>
            <p:cNvSpPr>
              <a:spLocks/>
            </p:cNvSpPr>
            <p:nvPr/>
          </p:nvSpPr>
          <p:spPr bwMode="auto">
            <a:xfrm>
              <a:off x="5316538" y="3455988"/>
              <a:ext cx="1841500" cy="901700"/>
            </a:xfrm>
            <a:custGeom>
              <a:avLst/>
              <a:gdLst/>
              <a:ahLst/>
              <a:cxnLst>
                <a:cxn ang="0">
                  <a:pos x="0" y="1414"/>
                </a:cxn>
                <a:cxn ang="0">
                  <a:pos x="2900" y="1420"/>
                </a:cxn>
                <a:cxn ang="0">
                  <a:pos x="1814" y="0"/>
                </a:cxn>
                <a:cxn ang="0">
                  <a:pos x="1447" y="1420"/>
                </a:cxn>
                <a:cxn ang="0">
                  <a:pos x="1814" y="7"/>
                </a:cxn>
                <a:cxn ang="0">
                  <a:pos x="0" y="1414"/>
                </a:cxn>
              </a:cxnLst>
              <a:rect l="0" t="0" r="r" b="b"/>
              <a:pathLst>
                <a:path w="2900" h="1420">
                  <a:moveTo>
                    <a:pt x="0" y="1414"/>
                  </a:moveTo>
                  <a:lnTo>
                    <a:pt x="2900" y="1420"/>
                  </a:lnTo>
                  <a:lnTo>
                    <a:pt x="1814" y="0"/>
                  </a:lnTo>
                  <a:lnTo>
                    <a:pt x="1447" y="1420"/>
                  </a:lnTo>
                  <a:lnTo>
                    <a:pt x="1814" y="7"/>
                  </a:lnTo>
                  <a:lnTo>
                    <a:pt x="0" y="1414"/>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aphicFrame>
          <p:nvGraphicFramePr>
            <p:cNvPr id="4112" name="Object 16"/>
            <p:cNvGraphicFramePr>
              <a:graphicFrameLocks noChangeAspect="1"/>
            </p:cNvGraphicFramePr>
            <p:nvPr/>
          </p:nvGraphicFramePr>
          <p:xfrm>
            <a:off x="6017924" y="4202401"/>
            <a:ext cx="231294" cy="162350"/>
          </p:xfrm>
          <a:graphic>
            <a:graphicData uri="http://schemas.openxmlformats.org/presentationml/2006/ole">
              <mc:AlternateContent xmlns:mc="http://schemas.openxmlformats.org/markup-compatibility/2006">
                <mc:Choice xmlns:v="urn:schemas-microsoft-com:vml" Requires="v">
                  <p:oleObj name="Equation" r:id="rId2" imgW="291960" imgH="203040" progId="Equation.DSMT4">
                    <p:embed/>
                  </p:oleObj>
                </mc:Choice>
                <mc:Fallback>
                  <p:oleObj name="Equation" r:id="rId2" imgW="291960" imgH="203040" progId="Equation.DSMT4">
                    <p:embed/>
                    <p:pic>
                      <p:nvPicPr>
                        <p:cNvPr id="4112" name="Object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7924" y="4202401"/>
                          <a:ext cx="231294" cy="162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13" name="Object 17"/>
            <p:cNvGraphicFramePr>
              <a:graphicFrameLocks noChangeAspect="1"/>
            </p:cNvGraphicFramePr>
            <p:nvPr/>
          </p:nvGraphicFramePr>
          <p:xfrm>
            <a:off x="6927850" y="4181475"/>
            <a:ext cx="131763" cy="182563"/>
          </p:xfrm>
          <a:graphic>
            <a:graphicData uri="http://schemas.openxmlformats.org/presentationml/2006/ole">
              <mc:AlternateContent xmlns:mc="http://schemas.openxmlformats.org/markup-compatibility/2006">
                <mc:Choice xmlns:v="urn:schemas-microsoft-com:vml" Requires="v">
                  <p:oleObj name="Equation" r:id="rId4" imgW="164880" imgH="228600" progId="Equation.DSMT4">
                    <p:embed/>
                  </p:oleObj>
                </mc:Choice>
                <mc:Fallback>
                  <p:oleObj name="Equation" r:id="rId4" imgW="164880" imgH="228600" progId="Equation.DSMT4">
                    <p:embed/>
                    <p:pic>
                      <p:nvPicPr>
                        <p:cNvPr id="4113" name="Object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27850" y="4181475"/>
                          <a:ext cx="131763" cy="1825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16" name="Object 20"/>
            <p:cNvGraphicFramePr>
              <a:graphicFrameLocks noChangeAspect="1"/>
            </p:cNvGraphicFramePr>
            <p:nvPr/>
          </p:nvGraphicFramePr>
          <p:xfrm>
            <a:off x="6447790" y="3510384"/>
            <a:ext cx="90442" cy="140111"/>
          </p:xfrm>
          <a:graphic>
            <a:graphicData uri="http://schemas.openxmlformats.org/presentationml/2006/ole">
              <mc:AlternateContent xmlns:mc="http://schemas.openxmlformats.org/markup-compatibility/2006">
                <mc:Choice xmlns:v="urn:schemas-microsoft-com:vml" Requires="v">
                  <p:oleObj name="Equation" r:id="rId6" imgW="114120" imgH="177480" progId="Equation.DSMT4">
                    <p:embed/>
                  </p:oleObj>
                </mc:Choice>
                <mc:Fallback>
                  <p:oleObj name="Equation" r:id="rId6" imgW="114120" imgH="177480" progId="Equation.DSMT4">
                    <p:embed/>
                    <p:pic>
                      <p:nvPicPr>
                        <p:cNvPr id="4116" name="Object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47790" y="3510384"/>
                          <a:ext cx="90442" cy="14011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9" name="TextBox 18">
            <a:extLst>
              <a:ext uri="{FF2B5EF4-FFF2-40B4-BE49-F238E27FC236}">
                <a16:creationId xmlns:a16="http://schemas.microsoft.com/office/drawing/2014/main" id="{DE867BFE-845F-4975-95D5-B09CC882C587}"/>
              </a:ext>
            </a:extLst>
          </p:cNvPr>
          <p:cNvSpPr txBox="1"/>
          <p:nvPr/>
        </p:nvSpPr>
        <p:spPr>
          <a:xfrm>
            <a:off x="1302871" y="53079"/>
            <a:ext cx="9924250" cy="1323439"/>
          </a:xfrm>
          <a:prstGeom prst="rect">
            <a:avLst/>
          </a:prstGeom>
          <a:noFill/>
        </p:spPr>
        <p:txBody>
          <a:bodyPr wrap="square" rtlCol="0">
            <a:spAutoFit/>
          </a:bodyPr>
          <a:lstStyle/>
          <a:p>
            <a:r>
              <a:rPr lang="en-US" sz="8000" b="1" dirty="0"/>
              <a:t>Find the missing angle.</a:t>
            </a:r>
            <a:endParaRPr lang="en-GB" sz="8000" b="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630992" y="1598337"/>
            <a:ext cx="3240360" cy="100811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7200" dirty="0"/>
              <a:t>188</a:t>
            </a:r>
          </a:p>
        </p:txBody>
      </p:sp>
      <p:sp>
        <p:nvSpPr>
          <p:cNvPr id="5" name="Rounded Rectangle 4"/>
          <p:cNvSpPr/>
          <p:nvPr/>
        </p:nvSpPr>
        <p:spPr>
          <a:xfrm>
            <a:off x="6630992" y="2822473"/>
            <a:ext cx="3240360" cy="100811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7200" dirty="0"/>
              <a:t>94</a:t>
            </a:r>
          </a:p>
        </p:txBody>
      </p:sp>
      <p:sp>
        <p:nvSpPr>
          <p:cNvPr id="6" name="Rounded Rectangle 5"/>
          <p:cNvSpPr/>
          <p:nvPr/>
        </p:nvSpPr>
        <p:spPr>
          <a:xfrm>
            <a:off x="6630992" y="4046609"/>
            <a:ext cx="3240360" cy="100811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7200" dirty="0"/>
              <a:t>86</a:t>
            </a:r>
          </a:p>
        </p:txBody>
      </p:sp>
      <p:sp>
        <p:nvSpPr>
          <p:cNvPr id="7" name="Rounded Rectangle 6"/>
          <p:cNvSpPr/>
          <p:nvPr/>
        </p:nvSpPr>
        <p:spPr>
          <a:xfrm>
            <a:off x="6630992" y="5342753"/>
            <a:ext cx="3240360" cy="1008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7200" dirty="0"/>
              <a:t>96</a:t>
            </a:r>
          </a:p>
        </p:txBody>
      </p:sp>
      <p:sp>
        <p:nvSpPr>
          <p:cNvPr id="8" name="Rectangle 7"/>
          <p:cNvSpPr/>
          <p:nvPr/>
        </p:nvSpPr>
        <p:spPr>
          <a:xfrm>
            <a:off x="6703001" y="1598337"/>
            <a:ext cx="60465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p>
        </p:txBody>
      </p:sp>
      <p:sp>
        <p:nvSpPr>
          <p:cNvPr id="9" name="Rectangle 8"/>
          <p:cNvSpPr/>
          <p:nvPr/>
        </p:nvSpPr>
        <p:spPr>
          <a:xfrm>
            <a:off x="6719031" y="2894481"/>
            <a:ext cx="57259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p>
        </p:txBody>
      </p:sp>
      <p:sp>
        <p:nvSpPr>
          <p:cNvPr id="10" name="Rectangle 9"/>
          <p:cNvSpPr/>
          <p:nvPr/>
        </p:nvSpPr>
        <p:spPr>
          <a:xfrm>
            <a:off x="6729449" y="4046609"/>
            <a:ext cx="55175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p>
        </p:txBody>
      </p:sp>
      <p:sp>
        <p:nvSpPr>
          <p:cNvPr id="11" name="Rectangle 10"/>
          <p:cNvSpPr/>
          <p:nvPr/>
        </p:nvSpPr>
        <p:spPr>
          <a:xfrm>
            <a:off x="6694985" y="5342753"/>
            <a:ext cx="62068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p>
        </p:txBody>
      </p:sp>
      <p:grpSp>
        <p:nvGrpSpPr>
          <p:cNvPr id="8200" name="Group 8"/>
          <p:cNvGrpSpPr>
            <a:grpSpLocks/>
          </p:cNvGrpSpPr>
          <p:nvPr/>
        </p:nvGrpSpPr>
        <p:grpSpPr bwMode="auto">
          <a:xfrm>
            <a:off x="1938336" y="1454321"/>
            <a:ext cx="3968770" cy="5112568"/>
            <a:chOff x="567" y="11878"/>
            <a:chExt cx="3306" cy="4258"/>
          </a:xfrm>
        </p:grpSpPr>
        <p:grpSp>
          <p:nvGrpSpPr>
            <p:cNvPr id="8201" name="Group 9"/>
            <p:cNvGrpSpPr>
              <a:grpSpLocks/>
            </p:cNvGrpSpPr>
            <p:nvPr/>
          </p:nvGrpSpPr>
          <p:grpSpPr bwMode="auto">
            <a:xfrm>
              <a:off x="898" y="11878"/>
              <a:ext cx="2912" cy="2912"/>
              <a:chOff x="3426" y="914"/>
              <a:chExt cx="2912" cy="2912"/>
            </a:xfrm>
          </p:grpSpPr>
          <p:sp>
            <p:nvSpPr>
              <p:cNvPr id="8202" name="Oval 10"/>
              <p:cNvSpPr>
                <a:spLocks noChangeArrowheads="1"/>
              </p:cNvSpPr>
              <p:nvPr/>
            </p:nvSpPr>
            <p:spPr bwMode="auto">
              <a:xfrm flipV="1">
                <a:off x="4842" y="2333"/>
                <a:ext cx="71" cy="71"/>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203" name="Oval 11"/>
              <p:cNvSpPr>
                <a:spLocks noChangeArrowheads="1"/>
              </p:cNvSpPr>
              <p:nvPr/>
            </p:nvSpPr>
            <p:spPr bwMode="auto">
              <a:xfrm>
                <a:off x="3426" y="914"/>
                <a:ext cx="2912" cy="2912"/>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cxnSp>
          <p:nvCxnSpPr>
            <p:cNvPr id="8204" name="AutoShape 12"/>
            <p:cNvCxnSpPr>
              <a:cxnSpLocks noChangeShapeType="1"/>
            </p:cNvCxnSpPr>
            <p:nvPr/>
          </p:nvCxnSpPr>
          <p:spPr bwMode="auto">
            <a:xfrm>
              <a:off x="567" y="13256"/>
              <a:ext cx="1867" cy="2880"/>
            </a:xfrm>
            <a:prstGeom prst="straightConnector1">
              <a:avLst/>
            </a:prstGeom>
            <a:noFill/>
            <a:ln w="9525">
              <a:solidFill>
                <a:srgbClr val="000000"/>
              </a:solidFill>
              <a:round/>
              <a:headEnd/>
              <a:tailEnd/>
            </a:ln>
          </p:spPr>
        </p:cxnSp>
        <p:cxnSp>
          <p:nvCxnSpPr>
            <p:cNvPr id="8205" name="AutoShape 13"/>
            <p:cNvCxnSpPr>
              <a:cxnSpLocks noChangeShapeType="1"/>
            </p:cNvCxnSpPr>
            <p:nvPr/>
          </p:nvCxnSpPr>
          <p:spPr bwMode="auto">
            <a:xfrm flipV="1">
              <a:off x="1687" y="14022"/>
              <a:ext cx="2186" cy="1627"/>
            </a:xfrm>
            <a:prstGeom prst="straightConnector1">
              <a:avLst/>
            </a:prstGeom>
            <a:noFill/>
            <a:ln w="9525">
              <a:solidFill>
                <a:srgbClr val="000000"/>
              </a:solidFill>
              <a:round/>
              <a:headEnd/>
              <a:tailEnd/>
            </a:ln>
          </p:spPr>
        </p:cxnSp>
        <p:cxnSp>
          <p:nvCxnSpPr>
            <p:cNvPr id="8206" name="AutoShape 14"/>
            <p:cNvCxnSpPr>
              <a:cxnSpLocks noChangeShapeType="1"/>
            </p:cNvCxnSpPr>
            <p:nvPr/>
          </p:nvCxnSpPr>
          <p:spPr bwMode="auto">
            <a:xfrm flipV="1">
              <a:off x="1140" y="13336"/>
              <a:ext cx="1220" cy="799"/>
            </a:xfrm>
            <a:prstGeom prst="straightConnector1">
              <a:avLst/>
            </a:prstGeom>
            <a:noFill/>
            <a:ln w="9525">
              <a:solidFill>
                <a:srgbClr val="000000"/>
              </a:solidFill>
              <a:round/>
              <a:headEnd/>
              <a:tailEnd/>
            </a:ln>
          </p:spPr>
        </p:cxnSp>
        <p:cxnSp>
          <p:nvCxnSpPr>
            <p:cNvPr id="8207" name="AutoShape 15"/>
            <p:cNvCxnSpPr>
              <a:cxnSpLocks noChangeShapeType="1"/>
            </p:cNvCxnSpPr>
            <p:nvPr/>
          </p:nvCxnSpPr>
          <p:spPr bwMode="auto">
            <a:xfrm>
              <a:off x="2353" y="13342"/>
              <a:ext cx="874" cy="1140"/>
            </a:xfrm>
            <a:prstGeom prst="straightConnector1">
              <a:avLst/>
            </a:prstGeom>
            <a:noFill/>
            <a:ln w="9525">
              <a:solidFill>
                <a:srgbClr val="000000"/>
              </a:solidFill>
              <a:round/>
              <a:headEnd/>
              <a:tailEnd/>
            </a:ln>
          </p:spPr>
        </p:cxnSp>
        <p:graphicFrame>
          <p:nvGraphicFramePr>
            <p:cNvPr id="8208" name="Object 16"/>
            <p:cNvGraphicFramePr>
              <a:graphicFrameLocks noChangeAspect="1"/>
            </p:cNvGraphicFramePr>
            <p:nvPr/>
          </p:nvGraphicFramePr>
          <p:xfrm>
            <a:off x="2216" y="13370"/>
            <a:ext cx="205" cy="254"/>
          </p:xfrm>
          <a:graphic>
            <a:graphicData uri="http://schemas.openxmlformats.org/presentationml/2006/ole">
              <mc:AlternateContent xmlns:mc="http://schemas.openxmlformats.org/markup-compatibility/2006">
                <mc:Choice xmlns:v="urn:schemas-microsoft-com:vml" Requires="v">
                  <p:oleObj name="Equation" r:id="rId2" imgW="164880" imgH="203040" progId="Equation.DSMT4">
                    <p:embed/>
                  </p:oleObj>
                </mc:Choice>
                <mc:Fallback>
                  <p:oleObj name="Equation" r:id="rId2" imgW="164880" imgH="203040" progId="Equation.DSMT4">
                    <p:embed/>
                    <p:pic>
                      <p:nvPicPr>
                        <p:cNvPr id="8208" name="Object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6" y="13370"/>
                          <a:ext cx="205" cy="2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209" name="Object 17"/>
            <p:cNvGraphicFramePr>
              <a:graphicFrameLocks noChangeAspect="1"/>
            </p:cNvGraphicFramePr>
            <p:nvPr/>
          </p:nvGraphicFramePr>
          <p:xfrm>
            <a:off x="1887" y="15116"/>
            <a:ext cx="284" cy="254"/>
          </p:xfrm>
          <a:graphic>
            <a:graphicData uri="http://schemas.openxmlformats.org/presentationml/2006/ole">
              <mc:AlternateContent xmlns:mc="http://schemas.openxmlformats.org/markup-compatibility/2006">
                <mc:Choice xmlns:v="urn:schemas-microsoft-com:vml" Requires="v">
                  <p:oleObj name="Equation" r:id="rId4" imgW="228600" imgH="203040" progId="Equation.DSMT4">
                    <p:embed/>
                  </p:oleObj>
                </mc:Choice>
                <mc:Fallback>
                  <p:oleObj name="Equation" r:id="rId4" imgW="228600" imgH="203040" progId="Equation.DSMT4">
                    <p:embed/>
                    <p:pic>
                      <p:nvPicPr>
                        <p:cNvPr id="8209" name="Object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87" y="15116"/>
                          <a:ext cx="284" cy="2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1" name="TextBox 20">
            <a:extLst>
              <a:ext uri="{FF2B5EF4-FFF2-40B4-BE49-F238E27FC236}">
                <a16:creationId xmlns:a16="http://schemas.microsoft.com/office/drawing/2014/main" id="{553A1E73-114B-4CFA-8C74-A651E1BD92E8}"/>
              </a:ext>
            </a:extLst>
          </p:cNvPr>
          <p:cNvSpPr txBox="1"/>
          <p:nvPr/>
        </p:nvSpPr>
        <p:spPr>
          <a:xfrm>
            <a:off x="1302871" y="53079"/>
            <a:ext cx="9924250" cy="1323439"/>
          </a:xfrm>
          <a:prstGeom prst="rect">
            <a:avLst/>
          </a:prstGeom>
          <a:noFill/>
        </p:spPr>
        <p:txBody>
          <a:bodyPr wrap="square" rtlCol="0">
            <a:spAutoFit/>
          </a:bodyPr>
          <a:lstStyle/>
          <a:p>
            <a:r>
              <a:rPr lang="en-US" sz="8000" b="1" dirty="0"/>
              <a:t>Find the missing angle.</a:t>
            </a:r>
            <a:endParaRPr lang="en-GB" sz="8000" b="1"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15885" y="1185694"/>
            <a:ext cx="2589940" cy="2252977"/>
          </a:xfrm>
          <a:prstGeom prst="rect">
            <a:avLst/>
          </a:prstGeom>
          <a:ln>
            <a:noFill/>
          </a:ln>
        </p:spPr>
      </p:pic>
      <p:pic>
        <p:nvPicPr>
          <p:cNvPr id="5" name="Picture 4"/>
          <p:cNvPicPr>
            <a:picLocks noChangeAspect="1"/>
          </p:cNvPicPr>
          <p:nvPr/>
        </p:nvPicPr>
        <p:blipFill rotWithShape="1">
          <a:blip r:embed="rId3"/>
          <a:srcRect l="39312" t="36951" r="29923" b="24145"/>
          <a:stretch/>
        </p:blipFill>
        <p:spPr>
          <a:xfrm>
            <a:off x="3480358" y="1185694"/>
            <a:ext cx="2383555" cy="2190243"/>
          </a:xfrm>
          <a:prstGeom prst="rect">
            <a:avLst/>
          </a:prstGeom>
          <a:ln>
            <a:noFill/>
          </a:ln>
        </p:spPr>
      </p:pic>
      <p:pic>
        <p:nvPicPr>
          <p:cNvPr id="6" name="Picture 5"/>
          <p:cNvPicPr>
            <a:picLocks noChangeAspect="1"/>
          </p:cNvPicPr>
          <p:nvPr/>
        </p:nvPicPr>
        <p:blipFill rotWithShape="1">
          <a:blip r:embed="rId4"/>
          <a:srcRect l="42364" t="37765" r="29313" b="28377"/>
          <a:stretch/>
        </p:blipFill>
        <p:spPr>
          <a:xfrm>
            <a:off x="6469594" y="1092537"/>
            <a:ext cx="2617726" cy="2376556"/>
          </a:xfrm>
          <a:prstGeom prst="rect">
            <a:avLst/>
          </a:prstGeom>
          <a:ln>
            <a:noFill/>
          </a:ln>
        </p:spPr>
      </p:pic>
      <p:pic>
        <p:nvPicPr>
          <p:cNvPr id="7" name="Picture 6"/>
          <p:cNvPicPr>
            <a:picLocks noChangeAspect="1"/>
          </p:cNvPicPr>
          <p:nvPr/>
        </p:nvPicPr>
        <p:blipFill>
          <a:blip r:embed="rId5"/>
          <a:stretch>
            <a:fillRect/>
          </a:stretch>
        </p:blipFill>
        <p:spPr>
          <a:xfrm>
            <a:off x="411914" y="4030384"/>
            <a:ext cx="2617726" cy="2437193"/>
          </a:xfrm>
          <a:prstGeom prst="rect">
            <a:avLst/>
          </a:prstGeom>
          <a:ln>
            <a:noFill/>
          </a:ln>
        </p:spPr>
      </p:pic>
      <p:pic>
        <p:nvPicPr>
          <p:cNvPr id="8" name="Picture 7"/>
          <p:cNvPicPr>
            <a:picLocks noChangeAspect="1"/>
          </p:cNvPicPr>
          <p:nvPr/>
        </p:nvPicPr>
        <p:blipFill rotWithShape="1">
          <a:blip r:embed="rId6"/>
          <a:srcRect l="44195" t="37440" r="23940" b="23168"/>
          <a:stretch/>
        </p:blipFill>
        <p:spPr>
          <a:xfrm>
            <a:off x="9379779" y="1116629"/>
            <a:ext cx="2563145" cy="2376556"/>
          </a:xfrm>
          <a:prstGeom prst="rect">
            <a:avLst/>
          </a:prstGeom>
          <a:ln>
            <a:noFill/>
          </a:ln>
        </p:spPr>
      </p:pic>
      <p:pic>
        <p:nvPicPr>
          <p:cNvPr id="9" name="Picture 8"/>
          <p:cNvPicPr>
            <a:picLocks noChangeAspect="1"/>
          </p:cNvPicPr>
          <p:nvPr/>
        </p:nvPicPr>
        <p:blipFill>
          <a:blip r:embed="rId7"/>
          <a:stretch>
            <a:fillRect/>
          </a:stretch>
        </p:blipFill>
        <p:spPr>
          <a:xfrm>
            <a:off x="3508252" y="4058755"/>
            <a:ext cx="2686249" cy="2437193"/>
          </a:xfrm>
          <a:prstGeom prst="rect">
            <a:avLst/>
          </a:prstGeom>
          <a:ln>
            <a:noFill/>
          </a:ln>
        </p:spPr>
      </p:pic>
      <p:pic>
        <p:nvPicPr>
          <p:cNvPr id="10" name="Picture 9"/>
          <p:cNvPicPr>
            <a:picLocks noChangeAspect="1"/>
          </p:cNvPicPr>
          <p:nvPr/>
        </p:nvPicPr>
        <p:blipFill>
          <a:blip r:embed="rId8"/>
          <a:stretch>
            <a:fillRect/>
          </a:stretch>
        </p:blipFill>
        <p:spPr>
          <a:xfrm>
            <a:off x="6362032" y="4085467"/>
            <a:ext cx="2617726" cy="2425636"/>
          </a:xfrm>
          <a:prstGeom prst="rect">
            <a:avLst/>
          </a:prstGeom>
          <a:ln>
            <a:noFill/>
          </a:ln>
        </p:spPr>
      </p:pic>
      <p:pic>
        <p:nvPicPr>
          <p:cNvPr id="11" name="Picture 10"/>
          <p:cNvPicPr>
            <a:picLocks noChangeAspect="1"/>
          </p:cNvPicPr>
          <p:nvPr/>
        </p:nvPicPr>
        <p:blipFill>
          <a:blip r:embed="rId9"/>
          <a:stretch>
            <a:fillRect/>
          </a:stretch>
        </p:blipFill>
        <p:spPr>
          <a:xfrm>
            <a:off x="9458370" y="4175219"/>
            <a:ext cx="2580908" cy="2292358"/>
          </a:xfrm>
          <a:prstGeom prst="rect">
            <a:avLst/>
          </a:prstGeom>
          <a:ln>
            <a:noFill/>
          </a:ln>
        </p:spPr>
      </p:pic>
      <p:sp>
        <p:nvSpPr>
          <p:cNvPr id="13" name="Rounded Rectangle 12"/>
          <p:cNvSpPr/>
          <p:nvPr/>
        </p:nvSpPr>
        <p:spPr>
          <a:xfrm>
            <a:off x="445696" y="1134033"/>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A</a:t>
            </a:r>
          </a:p>
        </p:txBody>
      </p:sp>
      <p:sp>
        <p:nvSpPr>
          <p:cNvPr id="14" name="Rounded Rectangle 13"/>
          <p:cNvSpPr/>
          <p:nvPr/>
        </p:nvSpPr>
        <p:spPr>
          <a:xfrm>
            <a:off x="9229770" y="1134033"/>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D</a:t>
            </a:r>
          </a:p>
        </p:txBody>
      </p:sp>
      <p:sp>
        <p:nvSpPr>
          <p:cNvPr id="15" name="Rounded Rectangle 14"/>
          <p:cNvSpPr/>
          <p:nvPr/>
        </p:nvSpPr>
        <p:spPr>
          <a:xfrm>
            <a:off x="3346762" y="1134033"/>
            <a:ext cx="342499" cy="27017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B</a:t>
            </a:r>
          </a:p>
        </p:txBody>
      </p:sp>
      <p:sp>
        <p:nvSpPr>
          <p:cNvPr id="16" name="Rounded Rectangle 15"/>
          <p:cNvSpPr/>
          <p:nvPr/>
        </p:nvSpPr>
        <p:spPr>
          <a:xfrm>
            <a:off x="166286" y="4085467"/>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E</a:t>
            </a:r>
          </a:p>
        </p:txBody>
      </p:sp>
      <p:sp>
        <p:nvSpPr>
          <p:cNvPr id="17" name="Rounded Rectangle 16"/>
          <p:cNvSpPr/>
          <p:nvPr/>
        </p:nvSpPr>
        <p:spPr>
          <a:xfrm>
            <a:off x="3369210" y="4085467"/>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F</a:t>
            </a:r>
          </a:p>
        </p:txBody>
      </p:sp>
      <p:sp>
        <p:nvSpPr>
          <p:cNvPr id="18" name="Rounded Rectangle 17"/>
          <p:cNvSpPr/>
          <p:nvPr/>
        </p:nvSpPr>
        <p:spPr>
          <a:xfrm>
            <a:off x="6281840" y="1134032"/>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C</a:t>
            </a:r>
          </a:p>
        </p:txBody>
      </p:sp>
      <p:sp>
        <p:nvSpPr>
          <p:cNvPr id="19" name="Rounded Rectangle 18"/>
          <p:cNvSpPr/>
          <p:nvPr/>
        </p:nvSpPr>
        <p:spPr>
          <a:xfrm>
            <a:off x="9139295" y="4058755"/>
            <a:ext cx="379279" cy="4120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H</a:t>
            </a:r>
          </a:p>
        </p:txBody>
      </p:sp>
      <p:sp>
        <p:nvSpPr>
          <p:cNvPr id="20" name="Rounded Rectangle 19"/>
          <p:cNvSpPr/>
          <p:nvPr/>
        </p:nvSpPr>
        <p:spPr>
          <a:xfrm>
            <a:off x="6294247" y="4072110"/>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G</a:t>
            </a:r>
          </a:p>
        </p:txBody>
      </p:sp>
      <p:sp>
        <p:nvSpPr>
          <p:cNvPr id="21" name="Rectangle 20"/>
          <p:cNvSpPr/>
          <p:nvPr/>
        </p:nvSpPr>
        <p:spPr>
          <a:xfrm>
            <a:off x="1212051" y="129408"/>
            <a:ext cx="9449301" cy="707886"/>
          </a:xfrm>
          <a:prstGeom prst="rect">
            <a:avLst/>
          </a:prstGeom>
          <a:ln>
            <a:noFill/>
          </a:ln>
        </p:spPr>
        <p:txBody>
          <a:bodyPr wrap="square">
            <a:spAutoFit/>
          </a:bodyPr>
          <a:lstStyle/>
          <a:p>
            <a:pPr algn="ctr"/>
            <a:r>
              <a:rPr lang="en-US" sz="4000" dirty="0">
                <a:solidFill>
                  <a:srgbClr val="000000"/>
                </a:solidFill>
                <a:latin typeface="Calibri" panose="020F0502020204030204" pitchFamily="34" charset="0"/>
              </a:rPr>
              <a:t>How many circle theorems can you draw?</a:t>
            </a:r>
            <a:r>
              <a:rPr lang="en-US" sz="4000" dirty="0"/>
              <a:t> </a:t>
            </a:r>
            <a:endParaRPr lang="en-GB" sz="4000" dirty="0"/>
          </a:p>
        </p:txBody>
      </p:sp>
    </p:spTree>
    <p:extLst>
      <p:ext uri="{BB962C8B-B14F-4D97-AF65-F5344CB8AC3E}">
        <p14:creationId xmlns:p14="http://schemas.microsoft.com/office/powerpoint/2010/main" val="2858888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2306" y="1355624"/>
            <a:ext cx="2772269" cy="2306191"/>
          </a:xfrm>
          <a:prstGeom prst="rect">
            <a:avLst/>
          </a:prstGeom>
          <a:ln>
            <a:noFill/>
          </a:ln>
        </p:spPr>
      </p:pic>
      <p:pic>
        <p:nvPicPr>
          <p:cNvPr id="5" name="Picture 4"/>
          <p:cNvPicPr>
            <a:picLocks noChangeAspect="1"/>
          </p:cNvPicPr>
          <p:nvPr/>
        </p:nvPicPr>
        <p:blipFill rotWithShape="1">
          <a:blip r:embed="rId3"/>
          <a:srcRect l="39312" t="36951" r="29923" b="24145"/>
          <a:stretch/>
        </p:blipFill>
        <p:spPr>
          <a:xfrm>
            <a:off x="3495454" y="1352244"/>
            <a:ext cx="2482298" cy="2280978"/>
          </a:xfrm>
          <a:prstGeom prst="rect">
            <a:avLst/>
          </a:prstGeom>
          <a:ln>
            <a:noFill/>
          </a:ln>
        </p:spPr>
      </p:pic>
      <p:pic>
        <p:nvPicPr>
          <p:cNvPr id="6" name="Picture 5"/>
          <p:cNvPicPr>
            <a:picLocks noChangeAspect="1"/>
          </p:cNvPicPr>
          <p:nvPr/>
        </p:nvPicPr>
        <p:blipFill rotWithShape="1">
          <a:blip r:embed="rId4"/>
          <a:srcRect l="42364" t="37765" r="29313" b="28377"/>
          <a:stretch/>
        </p:blipFill>
        <p:spPr>
          <a:xfrm>
            <a:off x="6522847" y="1241719"/>
            <a:ext cx="2685855" cy="2438408"/>
          </a:xfrm>
          <a:prstGeom prst="rect">
            <a:avLst/>
          </a:prstGeom>
          <a:ln>
            <a:noFill/>
          </a:ln>
        </p:spPr>
      </p:pic>
      <p:pic>
        <p:nvPicPr>
          <p:cNvPr id="7" name="Picture 6"/>
          <p:cNvPicPr>
            <a:picLocks noChangeAspect="1"/>
          </p:cNvPicPr>
          <p:nvPr/>
        </p:nvPicPr>
        <p:blipFill>
          <a:blip r:embed="rId5"/>
          <a:stretch>
            <a:fillRect/>
          </a:stretch>
        </p:blipFill>
        <p:spPr>
          <a:xfrm>
            <a:off x="411914" y="4274228"/>
            <a:ext cx="2617726" cy="2437193"/>
          </a:xfrm>
          <a:prstGeom prst="rect">
            <a:avLst/>
          </a:prstGeom>
          <a:ln>
            <a:noFill/>
          </a:ln>
        </p:spPr>
      </p:pic>
      <p:pic>
        <p:nvPicPr>
          <p:cNvPr id="8" name="Picture 7"/>
          <p:cNvPicPr>
            <a:picLocks noChangeAspect="1"/>
          </p:cNvPicPr>
          <p:nvPr/>
        </p:nvPicPr>
        <p:blipFill rotWithShape="1">
          <a:blip r:embed="rId6"/>
          <a:srcRect l="44195" t="37440" r="23940" b="23168"/>
          <a:stretch/>
        </p:blipFill>
        <p:spPr>
          <a:xfrm>
            <a:off x="9314273" y="1336939"/>
            <a:ext cx="2469237" cy="2289484"/>
          </a:xfrm>
          <a:prstGeom prst="rect">
            <a:avLst/>
          </a:prstGeom>
          <a:ln>
            <a:noFill/>
          </a:ln>
        </p:spPr>
      </p:pic>
      <p:pic>
        <p:nvPicPr>
          <p:cNvPr id="9" name="Picture 8"/>
          <p:cNvPicPr>
            <a:picLocks noChangeAspect="1"/>
          </p:cNvPicPr>
          <p:nvPr/>
        </p:nvPicPr>
        <p:blipFill>
          <a:blip r:embed="rId7"/>
          <a:stretch>
            <a:fillRect/>
          </a:stretch>
        </p:blipFill>
        <p:spPr>
          <a:xfrm>
            <a:off x="3291503" y="4274228"/>
            <a:ext cx="2686249" cy="2437193"/>
          </a:xfrm>
          <a:prstGeom prst="rect">
            <a:avLst/>
          </a:prstGeom>
          <a:ln>
            <a:noFill/>
          </a:ln>
        </p:spPr>
      </p:pic>
      <p:pic>
        <p:nvPicPr>
          <p:cNvPr id="10" name="Picture 9"/>
          <p:cNvPicPr>
            <a:picLocks noChangeAspect="1"/>
          </p:cNvPicPr>
          <p:nvPr/>
        </p:nvPicPr>
        <p:blipFill>
          <a:blip r:embed="rId8"/>
          <a:stretch>
            <a:fillRect/>
          </a:stretch>
        </p:blipFill>
        <p:spPr>
          <a:xfrm>
            <a:off x="6223380" y="4274229"/>
            <a:ext cx="2617726" cy="2425636"/>
          </a:xfrm>
          <a:prstGeom prst="rect">
            <a:avLst/>
          </a:prstGeom>
          <a:ln>
            <a:noFill/>
          </a:ln>
        </p:spPr>
      </p:pic>
      <p:pic>
        <p:nvPicPr>
          <p:cNvPr id="11" name="Picture 10"/>
          <p:cNvPicPr>
            <a:picLocks noChangeAspect="1"/>
          </p:cNvPicPr>
          <p:nvPr/>
        </p:nvPicPr>
        <p:blipFill>
          <a:blip r:embed="rId9"/>
          <a:stretch>
            <a:fillRect/>
          </a:stretch>
        </p:blipFill>
        <p:spPr>
          <a:xfrm>
            <a:off x="9477499" y="4381414"/>
            <a:ext cx="2527269" cy="2211266"/>
          </a:xfrm>
          <a:prstGeom prst="rect">
            <a:avLst/>
          </a:prstGeom>
          <a:ln>
            <a:noFill/>
          </a:ln>
        </p:spPr>
      </p:pic>
      <p:sp>
        <p:nvSpPr>
          <p:cNvPr id="12" name="TextBox 11"/>
          <p:cNvSpPr txBox="1"/>
          <p:nvPr/>
        </p:nvSpPr>
        <p:spPr>
          <a:xfrm>
            <a:off x="157667" y="101982"/>
            <a:ext cx="11695115" cy="830997"/>
          </a:xfrm>
          <a:prstGeom prst="rect">
            <a:avLst/>
          </a:prstGeom>
          <a:noFill/>
        </p:spPr>
        <p:txBody>
          <a:bodyPr wrap="square" rtlCol="0">
            <a:spAutoFit/>
          </a:bodyPr>
          <a:lstStyle/>
          <a:p>
            <a:pPr algn="ctr"/>
            <a:r>
              <a:rPr lang="en-GB" sz="4800" dirty="0"/>
              <a:t>There are </a:t>
            </a:r>
            <a:r>
              <a:rPr lang="en-GB" sz="4800" b="1" dirty="0"/>
              <a:t>8</a:t>
            </a:r>
            <a:r>
              <a:rPr lang="en-GB" sz="4800" dirty="0"/>
              <a:t> theorems that can help you.  </a:t>
            </a:r>
          </a:p>
        </p:txBody>
      </p:sp>
      <p:sp>
        <p:nvSpPr>
          <p:cNvPr id="13" name="Rounded Rectangle 12"/>
          <p:cNvSpPr/>
          <p:nvPr/>
        </p:nvSpPr>
        <p:spPr>
          <a:xfrm>
            <a:off x="495930" y="1217159"/>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rPr>
              <a:t>1</a:t>
            </a:r>
          </a:p>
        </p:txBody>
      </p:sp>
      <p:sp>
        <p:nvSpPr>
          <p:cNvPr id="14" name="Rounded Rectangle 13"/>
          <p:cNvSpPr/>
          <p:nvPr/>
        </p:nvSpPr>
        <p:spPr>
          <a:xfrm>
            <a:off x="9183363" y="1241719"/>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rPr>
              <a:t>4</a:t>
            </a:r>
          </a:p>
        </p:txBody>
      </p:sp>
      <p:sp>
        <p:nvSpPr>
          <p:cNvPr id="15" name="Rounded Rectangle 14"/>
          <p:cNvSpPr/>
          <p:nvPr/>
        </p:nvSpPr>
        <p:spPr>
          <a:xfrm>
            <a:off x="3396996" y="1217159"/>
            <a:ext cx="342499" cy="27017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rPr>
              <a:t>2</a:t>
            </a:r>
          </a:p>
        </p:txBody>
      </p:sp>
      <p:sp>
        <p:nvSpPr>
          <p:cNvPr id="16" name="Rounded Rectangle 15"/>
          <p:cNvSpPr/>
          <p:nvPr/>
        </p:nvSpPr>
        <p:spPr>
          <a:xfrm>
            <a:off x="185958" y="4030384"/>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rPr>
              <a:t>5</a:t>
            </a:r>
          </a:p>
        </p:txBody>
      </p:sp>
      <p:sp>
        <p:nvSpPr>
          <p:cNvPr id="17" name="Rounded Rectangle 16"/>
          <p:cNvSpPr/>
          <p:nvPr/>
        </p:nvSpPr>
        <p:spPr>
          <a:xfrm>
            <a:off x="3369210" y="4085467"/>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rPr>
              <a:t>6</a:t>
            </a:r>
          </a:p>
        </p:txBody>
      </p:sp>
      <p:sp>
        <p:nvSpPr>
          <p:cNvPr id="18" name="Rounded Rectangle 17"/>
          <p:cNvSpPr/>
          <p:nvPr/>
        </p:nvSpPr>
        <p:spPr>
          <a:xfrm>
            <a:off x="6298284" y="1266279"/>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rPr>
              <a:t>3</a:t>
            </a:r>
          </a:p>
        </p:txBody>
      </p:sp>
      <p:sp>
        <p:nvSpPr>
          <p:cNvPr id="19" name="Rounded Rectangle 18"/>
          <p:cNvSpPr/>
          <p:nvPr/>
        </p:nvSpPr>
        <p:spPr>
          <a:xfrm>
            <a:off x="9139295" y="4058755"/>
            <a:ext cx="379279" cy="4120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rPr>
              <a:t>8</a:t>
            </a:r>
          </a:p>
        </p:txBody>
      </p:sp>
      <p:sp>
        <p:nvSpPr>
          <p:cNvPr id="20" name="Rounded Rectangle 19"/>
          <p:cNvSpPr/>
          <p:nvPr/>
        </p:nvSpPr>
        <p:spPr>
          <a:xfrm>
            <a:off x="6294247" y="4072110"/>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rPr>
              <a:t>7</a:t>
            </a:r>
          </a:p>
        </p:txBody>
      </p:sp>
    </p:spTree>
    <p:extLst>
      <p:ext uri="{BB962C8B-B14F-4D97-AF65-F5344CB8AC3E}">
        <p14:creationId xmlns:p14="http://schemas.microsoft.com/office/powerpoint/2010/main" val="3037732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85021"/>
            <a:ext cx="12192000" cy="1107996"/>
          </a:xfrm>
          <a:prstGeom prst="rect">
            <a:avLst/>
          </a:prstGeom>
        </p:spPr>
        <p:txBody>
          <a:bodyPr wrap="square">
            <a:spAutoFit/>
          </a:bodyPr>
          <a:lstStyle/>
          <a:p>
            <a:pPr algn="ctr"/>
            <a:r>
              <a:rPr lang="en-US" sz="6600" b="1" dirty="0"/>
              <a:t>8 Circle Theorems in 4 Minutes  </a:t>
            </a:r>
            <a:endParaRPr lang="en-GB" sz="6600" b="1" dirty="0"/>
          </a:p>
        </p:txBody>
      </p:sp>
      <p:sp>
        <p:nvSpPr>
          <p:cNvPr id="3" name="TextBox 2"/>
          <p:cNvSpPr txBox="1"/>
          <p:nvPr/>
        </p:nvSpPr>
        <p:spPr>
          <a:xfrm>
            <a:off x="973975" y="1132057"/>
            <a:ext cx="10244051" cy="1446550"/>
          </a:xfrm>
          <a:prstGeom prst="rect">
            <a:avLst/>
          </a:prstGeom>
          <a:noFill/>
        </p:spPr>
        <p:txBody>
          <a:bodyPr wrap="square" rtlCol="0">
            <a:spAutoFit/>
          </a:bodyPr>
          <a:lstStyle/>
          <a:p>
            <a:pPr algn="ctr"/>
            <a:r>
              <a:rPr lang="en-GB" sz="4400" dirty="0"/>
              <a:t>Click the picture below to learn everything </a:t>
            </a:r>
          </a:p>
          <a:p>
            <a:pPr algn="ctr"/>
            <a:r>
              <a:rPr lang="en-GB" sz="4400" dirty="0"/>
              <a:t>you need to know in 4 minutes!</a:t>
            </a:r>
          </a:p>
        </p:txBody>
      </p:sp>
      <p:pic>
        <p:nvPicPr>
          <p:cNvPr id="4" name="Picture 3">
            <a:hlinkClick r:id="rId2"/>
          </p:cNvPr>
          <p:cNvPicPr>
            <a:picLocks noChangeAspect="1"/>
          </p:cNvPicPr>
          <p:nvPr/>
        </p:nvPicPr>
        <p:blipFill rotWithShape="1">
          <a:blip r:embed="rId3"/>
          <a:srcRect l="2189" t="8025" r="2007" b="3259"/>
          <a:stretch/>
        </p:blipFill>
        <p:spPr>
          <a:xfrm>
            <a:off x="2130828" y="2646770"/>
            <a:ext cx="7760445" cy="4042204"/>
          </a:xfrm>
          <a:prstGeom prst="rect">
            <a:avLst/>
          </a:prstGeom>
          <a:ln>
            <a:noFill/>
          </a:ln>
        </p:spPr>
      </p:pic>
    </p:spTree>
    <p:extLst>
      <p:ext uri="{BB962C8B-B14F-4D97-AF65-F5344CB8AC3E}">
        <p14:creationId xmlns:p14="http://schemas.microsoft.com/office/powerpoint/2010/main" val="1556272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63849D-B8CB-4EFC-A667-DCB0A3FE6960}"/>
              </a:ext>
            </a:extLst>
          </p:cNvPr>
          <p:cNvPicPr>
            <a:picLocks noChangeAspect="1"/>
          </p:cNvPicPr>
          <p:nvPr/>
        </p:nvPicPr>
        <p:blipFill rotWithShape="1">
          <a:blip r:embed="rId2"/>
          <a:srcRect l="15197" t="4999" r="16239" b="15386"/>
          <a:stretch/>
        </p:blipFill>
        <p:spPr>
          <a:xfrm>
            <a:off x="992096" y="130438"/>
            <a:ext cx="4595905" cy="3287779"/>
          </a:xfrm>
          <a:prstGeom prst="rect">
            <a:avLst/>
          </a:prstGeom>
        </p:spPr>
      </p:pic>
      <p:pic>
        <p:nvPicPr>
          <p:cNvPr id="7" name="Picture 6">
            <a:extLst>
              <a:ext uri="{FF2B5EF4-FFF2-40B4-BE49-F238E27FC236}">
                <a16:creationId xmlns:a16="http://schemas.microsoft.com/office/drawing/2014/main" id="{1C44D20C-ED86-457E-93C9-14889142D813}"/>
              </a:ext>
            </a:extLst>
          </p:cNvPr>
          <p:cNvPicPr>
            <a:picLocks noChangeAspect="1"/>
          </p:cNvPicPr>
          <p:nvPr/>
        </p:nvPicPr>
        <p:blipFill rotWithShape="1">
          <a:blip r:embed="rId3"/>
          <a:srcRect l="22345" t="14708" r="21532" b="25142"/>
          <a:stretch/>
        </p:blipFill>
        <p:spPr>
          <a:xfrm>
            <a:off x="6472207" y="211715"/>
            <a:ext cx="4231032" cy="3023142"/>
          </a:xfrm>
          <a:prstGeom prst="rect">
            <a:avLst/>
          </a:prstGeom>
        </p:spPr>
      </p:pic>
      <p:pic>
        <p:nvPicPr>
          <p:cNvPr id="8" name="Picture 7">
            <a:extLst>
              <a:ext uri="{FF2B5EF4-FFF2-40B4-BE49-F238E27FC236}">
                <a16:creationId xmlns:a16="http://schemas.microsoft.com/office/drawing/2014/main" id="{62D1381F-4C64-4FCC-87BA-524293228959}"/>
              </a:ext>
            </a:extLst>
          </p:cNvPr>
          <p:cNvPicPr>
            <a:picLocks noChangeAspect="1"/>
          </p:cNvPicPr>
          <p:nvPr/>
        </p:nvPicPr>
        <p:blipFill rotWithShape="1">
          <a:blip r:embed="rId4"/>
          <a:srcRect l="11571" t="8622" r="12258" b="19981"/>
          <a:stretch/>
        </p:blipFill>
        <p:spPr>
          <a:xfrm>
            <a:off x="388472" y="3747247"/>
            <a:ext cx="5498355" cy="2899037"/>
          </a:xfrm>
          <a:prstGeom prst="rect">
            <a:avLst/>
          </a:prstGeom>
        </p:spPr>
      </p:pic>
      <p:pic>
        <p:nvPicPr>
          <p:cNvPr id="9" name="Picture 8">
            <a:extLst>
              <a:ext uri="{FF2B5EF4-FFF2-40B4-BE49-F238E27FC236}">
                <a16:creationId xmlns:a16="http://schemas.microsoft.com/office/drawing/2014/main" id="{CB9BD54F-EA4E-4898-95B2-B08943BEED9E}"/>
              </a:ext>
            </a:extLst>
          </p:cNvPr>
          <p:cNvPicPr>
            <a:picLocks noChangeAspect="1"/>
          </p:cNvPicPr>
          <p:nvPr/>
        </p:nvPicPr>
        <p:blipFill rotWithShape="1">
          <a:blip r:embed="rId5"/>
          <a:srcRect l="23826" t="6474" r="20297" b="21898"/>
          <a:stretch/>
        </p:blipFill>
        <p:spPr>
          <a:xfrm>
            <a:off x="6580094" y="3392725"/>
            <a:ext cx="4512236" cy="3253559"/>
          </a:xfrm>
          <a:prstGeom prst="rect">
            <a:avLst/>
          </a:prstGeom>
        </p:spPr>
      </p:pic>
    </p:spTree>
    <p:extLst>
      <p:ext uri="{BB962C8B-B14F-4D97-AF65-F5344CB8AC3E}">
        <p14:creationId xmlns:p14="http://schemas.microsoft.com/office/powerpoint/2010/main" val="2041522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5FDBD2-047D-43CB-82B6-292D82D866F6}"/>
              </a:ext>
            </a:extLst>
          </p:cNvPr>
          <p:cNvPicPr>
            <a:picLocks noChangeAspect="1"/>
          </p:cNvPicPr>
          <p:nvPr/>
        </p:nvPicPr>
        <p:blipFill rotWithShape="1">
          <a:blip r:embed="rId2"/>
          <a:srcRect l="12650" t="7520" r="9416" b="19980"/>
          <a:stretch/>
        </p:blipFill>
        <p:spPr>
          <a:xfrm>
            <a:off x="304800" y="225096"/>
            <a:ext cx="6030259" cy="3155456"/>
          </a:xfrm>
          <a:prstGeom prst="rect">
            <a:avLst/>
          </a:prstGeom>
        </p:spPr>
      </p:pic>
      <p:pic>
        <p:nvPicPr>
          <p:cNvPr id="5" name="Picture 4">
            <a:extLst>
              <a:ext uri="{FF2B5EF4-FFF2-40B4-BE49-F238E27FC236}">
                <a16:creationId xmlns:a16="http://schemas.microsoft.com/office/drawing/2014/main" id="{8ABA3492-3B5D-4001-A3AA-E7B6A7420291}"/>
              </a:ext>
            </a:extLst>
          </p:cNvPr>
          <p:cNvPicPr>
            <a:picLocks noChangeAspect="1"/>
          </p:cNvPicPr>
          <p:nvPr/>
        </p:nvPicPr>
        <p:blipFill rotWithShape="1">
          <a:blip r:embed="rId3"/>
          <a:srcRect l="15198" t="10831" r="17650" b="20364"/>
          <a:stretch/>
        </p:blipFill>
        <p:spPr>
          <a:xfrm>
            <a:off x="454214" y="3701911"/>
            <a:ext cx="5247340" cy="3024317"/>
          </a:xfrm>
          <a:prstGeom prst="rect">
            <a:avLst/>
          </a:prstGeom>
        </p:spPr>
      </p:pic>
      <p:pic>
        <p:nvPicPr>
          <p:cNvPr id="6" name="Picture 5">
            <a:extLst>
              <a:ext uri="{FF2B5EF4-FFF2-40B4-BE49-F238E27FC236}">
                <a16:creationId xmlns:a16="http://schemas.microsoft.com/office/drawing/2014/main" id="{014539C2-0B63-4A93-854A-4558F946E249}"/>
              </a:ext>
            </a:extLst>
          </p:cNvPr>
          <p:cNvPicPr>
            <a:picLocks noChangeAspect="1"/>
          </p:cNvPicPr>
          <p:nvPr/>
        </p:nvPicPr>
        <p:blipFill rotWithShape="1">
          <a:blip r:embed="rId4"/>
          <a:srcRect l="23629" t="7985" r="23042" b="20678"/>
          <a:stretch/>
        </p:blipFill>
        <p:spPr>
          <a:xfrm>
            <a:off x="6807199" y="41963"/>
            <a:ext cx="4492758" cy="3380552"/>
          </a:xfrm>
          <a:prstGeom prst="rect">
            <a:avLst/>
          </a:prstGeom>
        </p:spPr>
      </p:pic>
      <p:pic>
        <p:nvPicPr>
          <p:cNvPr id="7" name="Picture 6">
            <a:extLst>
              <a:ext uri="{FF2B5EF4-FFF2-40B4-BE49-F238E27FC236}">
                <a16:creationId xmlns:a16="http://schemas.microsoft.com/office/drawing/2014/main" id="{6C7B7FD8-CA28-422A-9D0F-ED2BFD022437}"/>
              </a:ext>
            </a:extLst>
          </p:cNvPr>
          <p:cNvPicPr>
            <a:picLocks noChangeAspect="1"/>
          </p:cNvPicPr>
          <p:nvPr/>
        </p:nvPicPr>
        <p:blipFill rotWithShape="1">
          <a:blip r:embed="rId5"/>
          <a:srcRect l="13929" t="7985" r="12454" b="21201"/>
          <a:stretch/>
        </p:blipFill>
        <p:spPr>
          <a:xfrm>
            <a:off x="5940612" y="3463354"/>
            <a:ext cx="6030258" cy="3262874"/>
          </a:xfrm>
          <a:prstGeom prst="rect">
            <a:avLst/>
          </a:prstGeom>
        </p:spPr>
      </p:pic>
    </p:spTree>
    <p:extLst>
      <p:ext uri="{BB962C8B-B14F-4D97-AF65-F5344CB8AC3E}">
        <p14:creationId xmlns:p14="http://schemas.microsoft.com/office/powerpoint/2010/main" val="3935792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r:id="rId1" imgW="10318680" imgH="6357960"/>
        </mc:Choice>
        <mc:Fallback>
          <p:control r:id="rId1" imgW="10318680" imgH="6357960">
            <p:pic>
              <p:nvPicPr>
                <p:cNvPr id="230429" name="ShockwaveFlash1"/>
                <p:cNvPicPr preferRelativeResize="0">
                  <a:picLocks noChangeArrowheads="1" noChangeShapeType="1"/>
                </p:cNvPicPr>
                <p:nvPr/>
              </p:nvPicPr>
              <p:blipFill>
                <a:blip r:embed="rId4"/>
                <a:srcRect/>
                <a:stretch>
                  <a:fillRect/>
                </a:stretch>
              </p:blipFill>
              <p:spPr bwMode="auto">
                <a:xfrm>
                  <a:off x="1006208" y="176270"/>
                  <a:ext cx="10319132" cy="6357231"/>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1001936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r:id="rId1" imgW="10923480" imgH="6070680"/>
        </mc:Choice>
        <mc:Fallback>
          <p:control r:id="rId1" imgW="10923480" imgH="6070680">
            <p:pic>
              <p:nvPicPr>
                <p:cNvPr id="240664" name="ShockwaveFlash1"/>
                <p:cNvPicPr preferRelativeResize="0">
                  <a:picLocks noChangeArrowheads="1" noChangeShapeType="1"/>
                </p:cNvPicPr>
                <p:nvPr/>
              </p:nvPicPr>
              <p:blipFill>
                <a:blip r:embed="rId4"/>
                <a:srcRect/>
                <a:stretch>
                  <a:fillRect/>
                </a:stretch>
              </p:blipFill>
              <p:spPr bwMode="auto">
                <a:xfrm>
                  <a:off x="697735" y="275421"/>
                  <a:ext cx="10925060" cy="6070293"/>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22694877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393</TotalTime>
  <Words>1193</Words>
  <Application>Microsoft Office PowerPoint</Application>
  <PresentationFormat>Widescreen</PresentationFormat>
  <Paragraphs>272</Paragraphs>
  <Slides>38</Slides>
  <Notes>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5" baseType="lpstr">
      <vt:lpstr>Arial</vt:lpstr>
      <vt:lpstr>Calibri</vt:lpstr>
      <vt:lpstr>Calibri Light</vt:lpstr>
      <vt:lpstr>Comic Sans MS</vt:lpstr>
      <vt:lpstr>Times New Roman</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Gale</dc:creator>
  <cp:lastModifiedBy>Stewart Gale</cp:lastModifiedBy>
  <cp:revision>29</cp:revision>
  <cp:lastPrinted>2017-02-01T05:15:20Z</cp:lastPrinted>
  <dcterms:created xsi:type="dcterms:W3CDTF">2016-02-17T11:48:46Z</dcterms:created>
  <dcterms:modified xsi:type="dcterms:W3CDTF">2023-06-22T08:29:44Z</dcterms:modified>
</cp:coreProperties>
</file>