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858125-097E-4A70-92C3-D09F1B61FA3D}" v="1" dt="2023-03-14T08:12:43.2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6858125-097E-4A70-92C3-D09F1B61FA3D}"/>
    <pc:docChg chg="custSel modSld">
      <pc:chgData name="Stewart Gale" userId="3647ddd2-6040-41ae-a96d-232c23482af8" providerId="ADAL" clId="{76858125-097E-4A70-92C3-D09F1B61FA3D}" dt="2023-03-14T08:12:46.614" v="19" actId="1076"/>
      <pc:docMkLst>
        <pc:docMk/>
      </pc:docMkLst>
      <pc:sldChg chg="addSp delSp modSp mod">
        <pc:chgData name="Stewart Gale" userId="3647ddd2-6040-41ae-a96d-232c23482af8" providerId="ADAL" clId="{76858125-097E-4A70-92C3-D09F1B61FA3D}" dt="2023-03-14T08:12:46.614" v="19" actId="1076"/>
        <pc:sldMkLst>
          <pc:docMk/>
          <pc:sldMk cId="883883588" sldId="257"/>
        </pc:sldMkLst>
        <pc:spChg chg="add mod">
          <ac:chgData name="Stewart Gale" userId="3647ddd2-6040-41ae-a96d-232c23482af8" providerId="ADAL" clId="{76858125-097E-4A70-92C3-D09F1B61FA3D}" dt="2023-03-14T08:12:43.266" v="18"/>
          <ac:spMkLst>
            <pc:docMk/>
            <pc:sldMk cId="883883588" sldId="257"/>
            <ac:spMk id="3" creationId="{AFC6E811-07F9-0E14-C87C-92EC95DE4AE8}"/>
          </ac:spMkLst>
        </pc:spChg>
        <pc:spChg chg="del mod">
          <ac:chgData name="Stewart Gale" userId="3647ddd2-6040-41ae-a96d-232c23482af8" providerId="ADAL" clId="{76858125-097E-4A70-92C3-D09F1B61FA3D}" dt="2023-03-14T08:12:41.706" v="17" actId="21"/>
          <ac:spMkLst>
            <pc:docMk/>
            <pc:sldMk cId="883883588" sldId="257"/>
            <ac:spMk id="4" creationId="{00000000-0000-0000-0000-000000000000}"/>
          </ac:spMkLst>
        </pc:spChg>
        <pc:picChg chg="mod">
          <ac:chgData name="Stewart Gale" userId="3647ddd2-6040-41ae-a96d-232c23482af8" providerId="ADAL" clId="{76858125-097E-4A70-92C3-D09F1B61FA3D}" dt="2023-03-14T08:12:38.441" v="16" actId="1076"/>
          <ac:picMkLst>
            <pc:docMk/>
            <pc:sldMk cId="883883588" sldId="257"/>
            <ac:picMk id="9" creationId="{00000000-0000-0000-0000-000000000000}"/>
          </ac:picMkLst>
        </pc:picChg>
        <pc:picChg chg="mod">
          <ac:chgData name="Stewart Gale" userId="3647ddd2-6040-41ae-a96d-232c23482af8" providerId="ADAL" clId="{76858125-097E-4A70-92C3-D09F1B61FA3D}" dt="2023-03-14T08:12:46.614" v="19" actId="1076"/>
          <ac:picMkLst>
            <pc:docMk/>
            <pc:sldMk cId="883883588" sldId="257"/>
            <ac:picMk id="10" creationId="{00000000-0000-0000-0000-000000000000}"/>
          </ac:picMkLst>
        </pc:picChg>
      </pc:sldChg>
      <pc:sldChg chg="modSp mod">
        <pc:chgData name="Stewart Gale" userId="3647ddd2-6040-41ae-a96d-232c23482af8" providerId="ADAL" clId="{76858125-097E-4A70-92C3-D09F1B61FA3D}" dt="2023-03-14T08:12:26.305" v="10" actId="1076"/>
        <pc:sldMkLst>
          <pc:docMk/>
          <pc:sldMk cId="2437907817" sldId="259"/>
        </pc:sldMkLst>
        <pc:spChg chg="mod">
          <ac:chgData name="Stewart Gale" userId="3647ddd2-6040-41ae-a96d-232c23482af8" providerId="ADAL" clId="{76858125-097E-4A70-92C3-D09F1B61FA3D}" dt="2023-03-14T08:12:26.305" v="10" actId="1076"/>
          <ac:spMkLst>
            <pc:docMk/>
            <pc:sldMk cId="2437907817" sldId="259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78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254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49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035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73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80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32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46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967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541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030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84D2B-7ECC-4868-A92A-D901D818395E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6E2A8-B830-49EB-A284-226CADE0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67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44116" y="4167560"/>
            <a:ext cx="12192000" cy="1082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  <a:tabLst>
                <a:tab pos="457200" algn="l"/>
              </a:tabLst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can afford to spend up to £105, </a:t>
            </a:r>
          </a:p>
          <a:p>
            <a:pPr lvl="0" algn="ctr">
              <a:spcAft>
                <a:spcPts val="1000"/>
              </a:spcAft>
              <a:tabLst>
                <a:tab pos="457200" algn="l"/>
              </a:tabLst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 that includes the hutch and the accessories for it.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565790"/>
            <a:ext cx="121920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also need to buy sawdust, a food bowl and a water bottle.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2958121"/>
            <a:ext cx="1219200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hutch must be at least 120m³ but not bigger than 160m³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145919"/>
            <a:ext cx="1210376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GB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REQUIREMENTS: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6397" y="967646"/>
            <a:ext cx="2452296" cy="18637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51" y="283046"/>
            <a:ext cx="1933575" cy="2362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84" y="4648206"/>
            <a:ext cx="1961147" cy="22043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55065" y="5629619"/>
            <a:ext cx="89126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Identify what hutches are available for you to buy.</a:t>
            </a:r>
          </a:p>
          <a:p>
            <a:pPr algn="ctr"/>
            <a:r>
              <a:rPr lang="en-GB" sz="2800" dirty="0"/>
              <a:t>List the hutch, the volume and the total cost.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C6E811-07F9-0E14-C87C-92EC95DE4AE8}"/>
              </a:ext>
            </a:extLst>
          </p:cNvPr>
          <p:cNvSpPr/>
          <p:nvPr/>
        </p:nvSpPr>
        <p:spPr>
          <a:xfrm>
            <a:off x="0" y="414862"/>
            <a:ext cx="12192000" cy="164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Rabbit Hutch Investigation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 a home for Floppy and Jasmine.</a:t>
            </a:r>
          </a:p>
        </p:txBody>
      </p:sp>
    </p:spTree>
    <p:extLst>
      <p:ext uri="{BB962C8B-B14F-4D97-AF65-F5344CB8AC3E}">
        <p14:creationId xmlns:p14="http://schemas.microsoft.com/office/powerpoint/2010/main" val="883883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710" t="25384" r="35598" b="42410"/>
          <a:stretch/>
        </p:blipFill>
        <p:spPr>
          <a:xfrm rot="16200000">
            <a:off x="454270" y="287212"/>
            <a:ext cx="2426676" cy="276078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7478" t="60872" r="35214" b="5282"/>
          <a:stretch/>
        </p:blipFill>
        <p:spPr>
          <a:xfrm rot="16200000">
            <a:off x="3470031" y="190496"/>
            <a:ext cx="2373924" cy="290146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7564" t="13761" r="31411" b="57111"/>
          <a:stretch/>
        </p:blipFill>
        <p:spPr>
          <a:xfrm rot="16200000">
            <a:off x="6288220" y="531930"/>
            <a:ext cx="2426678" cy="227134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49727" t="30993" r="8423" b="47309"/>
          <a:stretch/>
        </p:blipFill>
        <p:spPr>
          <a:xfrm>
            <a:off x="8895394" y="454263"/>
            <a:ext cx="2859924" cy="237392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8376" t="17385" r="60427" b="51162"/>
          <a:stretch/>
        </p:blipFill>
        <p:spPr>
          <a:xfrm rot="16200000">
            <a:off x="35170" y="3610703"/>
            <a:ext cx="2907323" cy="2696308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7692" t="54582" r="57692" b="6721"/>
          <a:stretch/>
        </p:blipFill>
        <p:spPr>
          <a:xfrm rot="16200000">
            <a:off x="2987087" y="3530939"/>
            <a:ext cx="2952949" cy="2901462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18889" t="14650" r="57863" b="53897"/>
          <a:stretch/>
        </p:blipFill>
        <p:spPr>
          <a:xfrm rot="16200000">
            <a:off x="5870841" y="3751380"/>
            <a:ext cx="3188677" cy="2696308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19231" t="50753" r="57863" b="13965"/>
          <a:stretch/>
        </p:blipFill>
        <p:spPr>
          <a:xfrm rot="16200000">
            <a:off x="8938846" y="3469393"/>
            <a:ext cx="3141785" cy="3024554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Pets R 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95229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00FF"/>
                </a:solidFill>
              </a:rPr>
              <a:t>Noah’s Ark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7215" y="2880942"/>
            <a:ext cx="4141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Large bag sawdust = £18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13752" y="2887950"/>
            <a:ext cx="4141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Food Bowl = £5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9807" y="6367831"/>
            <a:ext cx="4141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Water bottle = £12</a:t>
            </a:r>
          </a:p>
        </p:txBody>
      </p:sp>
    </p:spTree>
    <p:extLst>
      <p:ext uri="{BB962C8B-B14F-4D97-AF65-F5344CB8AC3E}">
        <p14:creationId xmlns:p14="http://schemas.microsoft.com/office/powerpoint/2010/main" val="1024171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549" y="2184612"/>
            <a:ext cx="86009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3790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74535" cy="13490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83" y="0"/>
            <a:ext cx="5156422" cy="1611381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020114"/>
              </p:ext>
            </p:extLst>
          </p:nvPr>
        </p:nvGraphicFramePr>
        <p:xfrm>
          <a:off x="558799" y="1700894"/>
          <a:ext cx="4456935" cy="4927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739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Volume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Cost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757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£110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757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£100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757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£105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757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FF0000"/>
                          </a:solidFill>
                        </a:rPr>
                        <a:t>£90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33455"/>
              </p:ext>
            </p:extLst>
          </p:nvPr>
        </p:nvGraphicFramePr>
        <p:xfrm>
          <a:off x="6430526" y="1787193"/>
          <a:ext cx="4456935" cy="4927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739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Option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Volume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Cost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757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115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£103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757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155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£105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757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270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£90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7575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130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rgbClr val="0000FF"/>
                          </a:solidFill>
                        </a:rPr>
                        <a:t>£97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027104" y="2776251"/>
            <a:ext cx="2974554" cy="98050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27104" y="3756752"/>
            <a:ext cx="2974554" cy="98050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27104" y="4693715"/>
            <a:ext cx="2974554" cy="98050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27104" y="5674216"/>
            <a:ext cx="2974554" cy="98050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08275" y="2863856"/>
            <a:ext cx="2974554" cy="98050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08275" y="3844357"/>
            <a:ext cx="2974554" cy="98050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08275" y="4781320"/>
            <a:ext cx="2974554" cy="98050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08275" y="5761821"/>
            <a:ext cx="2974554" cy="98050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00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657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156</Words>
  <Application>Microsoft Office PowerPoint</Application>
  <PresentationFormat>Widescreen</PresentationFormat>
  <Paragraphs>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2017-05-08T09:43:27Z</dcterms:created>
  <dcterms:modified xsi:type="dcterms:W3CDTF">2023-03-14T08:12:53Z</dcterms:modified>
</cp:coreProperties>
</file>