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1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E368120-EA7B-42AF-BE30-8354995D03FC}"/>
    <pc:docChg chg="undo custSel modSld">
      <pc:chgData name="Stewart Gale" userId="3647ddd2-6040-41ae-a96d-232c23482af8" providerId="ADAL" clId="{EE368120-EA7B-42AF-BE30-8354995D03FC}" dt="2025-09-25T08:04:54.902" v="7" actId="732"/>
      <pc:docMkLst>
        <pc:docMk/>
      </pc:docMkLst>
      <pc:sldChg chg="modSp mod">
        <pc:chgData name="Stewart Gale" userId="3647ddd2-6040-41ae-a96d-232c23482af8" providerId="ADAL" clId="{EE368120-EA7B-42AF-BE30-8354995D03FC}" dt="2025-09-25T08:04:54.902" v="7" actId="732"/>
        <pc:sldMkLst>
          <pc:docMk/>
          <pc:sldMk cId="3277620905" sldId="262"/>
        </pc:sldMkLst>
        <pc:picChg chg="mod modCrop">
          <ac:chgData name="Stewart Gale" userId="3647ddd2-6040-41ae-a96d-232c23482af8" providerId="ADAL" clId="{EE368120-EA7B-42AF-BE30-8354995D03FC}" dt="2025-09-25T08:04:54.902" v="7" actId="732"/>
          <ac:picMkLst>
            <pc:docMk/>
            <pc:sldMk cId="3277620905" sldId="262"/>
            <ac:picMk id="5" creationId="{6BE844FB-62CE-1397-452E-AEF8A18B9766}"/>
          </ac:picMkLst>
        </pc:picChg>
      </pc:sldChg>
    </pc:docChg>
  </pc:docChgLst>
  <pc:docChgLst>
    <pc:chgData name="Stewart Gale" userId="3647ddd2-6040-41ae-a96d-232c23482af8" providerId="ADAL" clId="{13125193-2EA3-4E48-AAD1-AA8AA91A45B1}"/>
    <pc:docChg chg="custSel addSld delSld modSld sldOrd">
      <pc:chgData name="Stewart Gale" userId="3647ddd2-6040-41ae-a96d-232c23482af8" providerId="ADAL" clId="{13125193-2EA3-4E48-AAD1-AA8AA91A45B1}" dt="2022-11-11T05:54:01.119" v="79" actId="1076"/>
      <pc:docMkLst>
        <pc:docMk/>
      </pc:docMkLst>
      <pc:sldChg chg="del">
        <pc:chgData name="Stewart Gale" userId="3647ddd2-6040-41ae-a96d-232c23482af8" providerId="ADAL" clId="{13125193-2EA3-4E48-AAD1-AA8AA91A45B1}" dt="2022-11-11T05:51:18.458" v="1" actId="47"/>
        <pc:sldMkLst>
          <pc:docMk/>
          <pc:sldMk cId="1695360343" sldId="257"/>
        </pc:sldMkLst>
      </pc:sldChg>
      <pc:sldChg chg="del">
        <pc:chgData name="Stewart Gale" userId="3647ddd2-6040-41ae-a96d-232c23482af8" providerId="ADAL" clId="{13125193-2EA3-4E48-AAD1-AA8AA91A45B1}" dt="2022-11-11T05:51:17.786" v="0" actId="47"/>
        <pc:sldMkLst>
          <pc:docMk/>
          <pc:sldMk cId="1078665931" sldId="258"/>
        </pc:sldMkLst>
      </pc:sldChg>
      <pc:sldChg chg="delSp modSp mod">
        <pc:chgData name="Stewart Gale" userId="3647ddd2-6040-41ae-a96d-232c23482af8" providerId="ADAL" clId="{13125193-2EA3-4E48-AAD1-AA8AA91A45B1}" dt="2022-11-11T05:51:33.931" v="36" actId="1037"/>
        <pc:sldMkLst>
          <pc:docMk/>
          <pc:sldMk cId="3435587910" sldId="259"/>
        </pc:sldMkLst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7" creationId="{ECB4B2E9-714C-49F5-8A48-4A4E11317EDD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8" creationId="{8D3BCB7B-05CD-4AB8-A022-02B64E0395ED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9" creationId="{52170FBA-B3C0-421B-A9D9-C6F970C5860D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10" creationId="{8F32E254-9DAC-42B1-BB5B-8361772CDD83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12" creationId="{D7EBC603-B343-4EC0-9B67-802901646368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4" creationId="{ECB4B2E9-714C-49F5-8A48-4A4E11317EDD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5" creationId="{8D3BCB7B-05CD-4AB8-A022-02B64E0395ED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6" creationId="{52170FBA-B3C0-421B-A9D9-C6F970C5860D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7" creationId="{8F32E254-9DAC-42B1-BB5B-8361772CDD83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8" creationId="{D7EBC603-B343-4EC0-9B67-802901646368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29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31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33.931" v="36" actId="1037"/>
          <ac:spMkLst>
            <pc:docMk/>
            <pc:sldMk cId="3435587910" sldId="259"/>
            <ac:spMk id="33" creationId="{00000000-0000-0000-0000-000000000000}"/>
          </ac:spMkLst>
        </pc:spChg>
        <pc:picChg chg="del">
          <ac:chgData name="Stewart Gale" userId="3647ddd2-6040-41ae-a96d-232c23482af8" providerId="ADAL" clId="{13125193-2EA3-4E48-AAD1-AA8AA91A45B1}" dt="2022-11-11T05:51:20.554" v="4" actId="478"/>
          <ac:picMkLst>
            <pc:docMk/>
            <pc:sldMk cId="3435587910" sldId="259"/>
            <ac:picMk id="2" creationId="{00000000-0000-0000-0000-000000000000}"/>
          </ac:picMkLst>
        </pc:picChg>
      </pc:sldChg>
      <pc:sldChg chg="delSp modSp mod">
        <pc:chgData name="Stewart Gale" userId="3647ddd2-6040-41ae-a96d-232c23482af8" providerId="ADAL" clId="{13125193-2EA3-4E48-AAD1-AA8AA91A45B1}" dt="2022-11-11T05:51:28.234" v="21" actId="1037"/>
        <pc:sldMkLst>
          <pc:docMk/>
          <pc:sldMk cId="3973723575" sldId="260"/>
        </pc:sldMkLst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7" creationId="{ECB4B2E9-714C-49F5-8A48-4A4E11317EDD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8" creationId="{8D3BCB7B-05CD-4AB8-A022-02B64E0395ED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9" creationId="{52170FBA-B3C0-421B-A9D9-C6F970C5860D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10" creationId="{8F32E254-9DAC-42B1-BB5B-8361772CDD83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12" creationId="{D7EBC603-B343-4EC0-9B67-802901646368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17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20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22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23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34" creationId="{ECB4B2E9-714C-49F5-8A48-4A4E11317EDD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35" creationId="{8D3BCB7B-05CD-4AB8-A022-02B64E0395ED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36" creationId="{52170FBA-B3C0-421B-A9D9-C6F970C5860D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37" creationId="{8F32E254-9DAC-42B1-BB5B-8361772CDD83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38" creationId="{D7EBC603-B343-4EC0-9B67-802901646368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39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40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41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42" creationId="{00000000-0000-0000-0000-000000000000}"/>
          </ac:spMkLst>
        </pc:spChg>
        <pc:spChg chg="mod">
          <ac:chgData name="Stewart Gale" userId="3647ddd2-6040-41ae-a96d-232c23482af8" providerId="ADAL" clId="{13125193-2EA3-4E48-AAD1-AA8AA91A45B1}" dt="2022-11-11T05:51:28.234" v="21" actId="1037"/>
          <ac:spMkLst>
            <pc:docMk/>
            <pc:sldMk cId="3973723575" sldId="260"/>
            <ac:spMk id="43" creationId="{00000000-0000-0000-0000-000000000000}"/>
          </ac:spMkLst>
        </pc:spChg>
        <pc:picChg chg="del">
          <ac:chgData name="Stewart Gale" userId="3647ddd2-6040-41ae-a96d-232c23482af8" providerId="ADAL" clId="{13125193-2EA3-4E48-AAD1-AA8AA91A45B1}" dt="2022-11-11T05:51:23.095" v="5" actId="478"/>
          <ac:picMkLst>
            <pc:docMk/>
            <pc:sldMk cId="3973723575" sldId="260"/>
            <ac:picMk id="2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13125193-2EA3-4E48-AAD1-AA8AA91A45B1}" dt="2022-11-11T05:51:56.703" v="68" actId="1076"/>
        <pc:sldMkLst>
          <pc:docMk/>
          <pc:sldMk cId="3897806614" sldId="261"/>
        </pc:sldMkLst>
        <pc:spChg chg="del">
          <ac:chgData name="Stewart Gale" userId="3647ddd2-6040-41ae-a96d-232c23482af8" providerId="ADAL" clId="{13125193-2EA3-4E48-AAD1-AA8AA91A45B1}" dt="2022-11-11T05:51:38.555" v="40" actId="478"/>
          <ac:spMkLst>
            <pc:docMk/>
            <pc:sldMk cId="3897806614" sldId="261"/>
            <ac:spMk id="2" creationId="{07B93705-561E-CFF4-27BD-6FD96CEB9211}"/>
          </ac:spMkLst>
        </pc:spChg>
        <pc:spChg chg="del">
          <ac:chgData name="Stewart Gale" userId="3647ddd2-6040-41ae-a96d-232c23482af8" providerId="ADAL" clId="{13125193-2EA3-4E48-AAD1-AA8AA91A45B1}" dt="2022-11-11T05:51:38.555" v="40" actId="478"/>
          <ac:spMkLst>
            <pc:docMk/>
            <pc:sldMk cId="3897806614" sldId="261"/>
            <ac:spMk id="3" creationId="{78B74718-0A6D-EA4D-B8D1-FB2D1339ADFE}"/>
          </ac:spMkLst>
        </pc:spChg>
        <pc:spChg chg="add mod">
          <ac:chgData name="Stewart Gale" userId="3647ddd2-6040-41ae-a96d-232c23482af8" providerId="ADAL" clId="{13125193-2EA3-4E48-AAD1-AA8AA91A45B1}" dt="2022-11-11T05:51:56.703" v="68" actId="1076"/>
          <ac:spMkLst>
            <pc:docMk/>
            <pc:sldMk cId="3897806614" sldId="261"/>
            <ac:spMk id="4" creationId="{01B2A0E8-E7CD-DA50-8DA7-57E0B7C479DA}"/>
          </ac:spMkLst>
        </pc:spChg>
      </pc:sldChg>
      <pc:sldChg chg="del">
        <pc:chgData name="Stewart Gale" userId="3647ddd2-6040-41ae-a96d-232c23482af8" providerId="ADAL" clId="{13125193-2EA3-4E48-AAD1-AA8AA91A45B1}" dt="2022-11-11T05:51:18.474" v="2" actId="47"/>
        <pc:sldMkLst>
          <pc:docMk/>
          <pc:sldMk cId="3259078929" sldId="262"/>
        </pc:sldMkLst>
      </pc:sldChg>
      <pc:sldChg chg="addSp delSp modSp new mod ord">
        <pc:chgData name="Stewart Gale" userId="3647ddd2-6040-41ae-a96d-232c23482af8" providerId="ADAL" clId="{13125193-2EA3-4E48-AAD1-AA8AA91A45B1}" dt="2022-11-11T05:54:01.119" v="79" actId="1076"/>
        <pc:sldMkLst>
          <pc:docMk/>
          <pc:sldMk cId="3277620905" sldId="262"/>
        </pc:sldMkLst>
        <pc:spChg chg="del">
          <ac:chgData name="Stewart Gale" userId="3647ddd2-6040-41ae-a96d-232c23482af8" providerId="ADAL" clId="{13125193-2EA3-4E48-AAD1-AA8AA91A45B1}" dt="2022-11-11T05:52:02.141" v="72" actId="478"/>
          <ac:spMkLst>
            <pc:docMk/>
            <pc:sldMk cId="3277620905" sldId="262"/>
            <ac:spMk id="2" creationId="{46B174B6-BDB6-C0EC-82AD-E55408AB8C2E}"/>
          </ac:spMkLst>
        </pc:spChg>
        <pc:spChg chg="del">
          <ac:chgData name="Stewart Gale" userId="3647ddd2-6040-41ae-a96d-232c23482af8" providerId="ADAL" clId="{13125193-2EA3-4E48-AAD1-AA8AA91A45B1}" dt="2022-11-11T05:52:02.141" v="72" actId="478"/>
          <ac:spMkLst>
            <pc:docMk/>
            <pc:sldMk cId="3277620905" sldId="262"/>
            <ac:spMk id="3" creationId="{263BF375-9B28-FA5A-14D7-66399BADCEB1}"/>
          </ac:spMkLst>
        </pc:spChg>
        <pc:picChg chg="add mod modCrop">
          <ac:chgData name="Stewart Gale" userId="3647ddd2-6040-41ae-a96d-232c23482af8" providerId="ADAL" clId="{13125193-2EA3-4E48-AAD1-AA8AA91A45B1}" dt="2022-11-11T05:54:01.119" v="79" actId="1076"/>
          <ac:picMkLst>
            <pc:docMk/>
            <pc:sldMk cId="3277620905" sldId="262"/>
            <ac:picMk id="5" creationId="{6BE844FB-62CE-1397-452E-AEF8A18B9766}"/>
          </ac:picMkLst>
        </pc:picChg>
      </pc:sldChg>
      <pc:sldChg chg="del">
        <pc:chgData name="Stewart Gale" userId="3647ddd2-6040-41ae-a96d-232c23482af8" providerId="ADAL" clId="{13125193-2EA3-4E48-AAD1-AA8AA91A45B1}" dt="2022-11-11T05:51:18.972" v="3" actId="47"/>
        <pc:sldMkLst>
          <pc:docMk/>
          <pc:sldMk cId="434457530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0FEE2-EE80-477C-9941-563E79B8E55E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D12B3-FFFB-453D-8028-AE2BAA5A86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50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30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37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15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222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945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51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426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098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11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44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F365-019F-4170-BB3B-31C4710A2301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1D52D-3EF6-4B72-9CB6-66E1D17010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27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E844FB-62CE-1397-452E-AEF8A18B9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72" t="22768" r="51400" b="10950"/>
          <a:stretch/>
        </p:blipFill>
        <p:spPr>
          <a:xfrm>
            <a:off x="3614224" y="67957"/>
            <a:ext cx="4963552" cy="672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20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B2A0E8-E7CD-DA50-8DA7-57E0B7C479DA}"/>
              </a:ext>
            </a:extLst>
          </p:cNvPr>
          <p:cNvSpPr txBox="1"/>
          <p:nvPr/>
        </p:nvSpPr>
        <p:spPr>
          <a:xfrm>
            <a:off x="1889760" y="2371898"/>
            <a:ext cx="8412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9780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B4B2E9-714C-49F5-8A48-4A4E11317EDD}"/>
                  </a:ext>
                </a:extLst>
              </p:cNvPr>
              <p:cNvSpPr txBox="1"/>
              <p:nvPr/>
            </p:nvSpPr>
            <p:spPr>
              <a:xfrm>
                <a:off x="376477" y="136184"/>
                <a:ext cx="36690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r>
                  <a:rPr lang="en-GB" sz="2400" dirty="0"/>
                  <a:t>When y = 5,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B4B2E9-714C-49F5-8A48-4A4E11317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7" y="136184"/>
                <a:ext cx="3669047" cy="1200329"/>
              </a:xfrm>
              <a:prstGeom prst="rect">
                <a:avLst/>
              </a:prstGeom>
              <a:blipFill>
                <a:blip r:embed="rId2"/>
                <a:stretch>
                  <a:fillRect l="-2658" t="-4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3BCB7B-05CD-4AB8-A022-02B64E0395ED}"/>
                  </a:ext>
                </a:extLst>
              </p:cNvPr>
              <p:cNvSpPr txBox="1"/>
              <p:nvPr/>
            </p:nvSpPr>
            <p:spPr>
              <a:xfrm>
                <a:off x="376477" y="1508309"/>
                <a:ext cx="379650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2)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r>
                  <a:rPr lang="en-GB" sz="2400" dirty="0"/>
                  <a:t>When y = 10,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3BCB7B-05CD-4AB8-A022-02B64E039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7" y="1508309"/>
                <a:ext cx="3796509" cy="1200329"/>
              </a:xfrm>
              <a:prstGeom prst="rect">
                <a:avLst/>
              </a:prstGeom>
              <a:blipFill>
                <a:blip r:embed="rId3"/>
                <a:stretch>
                  <a:fillRect l="-2568" t="-4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/>
              <p:nvPr/>
            </p:nvSpPr>
            <p:spPr>
              <a:xfrm>
                <a:off x="376477" y="2880434"/>
                <a:ext cx="3912887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3)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r>
                  <a:rPr lang="en-GB" sz="2400" dirty="0"/>
                  <a:t>When y = 10, x = 12.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7" y="2880434"/>
                <a:ext cx="3912887" cy="1231940"/>
              </a:xfrm>
              <a:prstGeom prst="rect">
                <a:avLst/>
              </a:prstGeom>
              <a:blipFill>
                <a:blip r:embed="rId4"/>
                <a:stretch>
                  <a:fillRect l="-2492" t="-4455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/>
              <p:nvPr/>
            </p:nvSpPr>
            <p:spPr>
              <a:xfrm>
                <a:off x="376477" y="4185304"/>
                <a:ext cx="379650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4)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r>
                  <a:rPr lang="en-GB" sz="2400" dirty="0"/>
                  <a:t>When y = 5,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7" y="4185304"/>
                <a:ext cx="3796509" cy="1200329"/>
              </a:xfrm>
              <a:prstGeom prst="rect">
                <a:avLst/>
              </a:prstGeom>
              <a:blipFill>
                <a:blip r:embed="rId5"/>
                <a:stretch>
                  <a:fillRect l="-2568" t="-459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EBC603-B343-4EC0-9B67-802901646368}"/>
                  </a:ext>
                </a:extLst>
              </p:cNvPr>
              <p:cNvSpPr txBox="1"/>
              <p:nvPr/>
            </p:nvSpPr>
            <p:spPr>
              <a:xfrm>
                <a:off x="376478" y="5575437"/>
                <a:ext cx="41955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5)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3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When y = 5,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EBC603-B343-4EC0-9B67-802901646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8" y="5575437"/>
                <a:ext cx="4195520" cy="1200329"/>
              </a:xfrm>
              <a:prstGeom prst="rect">
                <a:avLst/>
              </a:prstGeom>
              <a:blipFill>
                <a:blip r:embed="rId6"/>
                <a:stretch>
                  <a:fillRect l="-2326" t="-4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989922" y="545144"/>
                <a:ext cx="2601771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10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922" y="545144"/>
                <a:ext cx="2601771" cy="791370"/>
              </a:xfrm>
              <a:prstGeom prst="rect">
                <a:avLst/>
              </a:prstGeom>
              <a:blipFill>
                <a:blip r:embed="rId7"/>
                <a:stretch>
                  <a:fillRect l="-5855" r="-7260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989922" y="1953733"/>
                <a:ext cx="2601771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20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922" y="1953733"/>
                <a:ext cx="2601771" cy="791370"/>
              </a:xfrm>
              <a:prstGeom prst="rect">
                <a:avLst/>
              </a:prstGeom>
              <a:blipFill>
                <a:blip r:embed="rId8"/>
                <a:stretch>
                  <a:fillRect l="-5855" r="-7260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64736" y="3299032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40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736" y="3299032"/>
                <a:ext cx="2610085" cy="791370"/>
              </a:xfrm>
              <a:prstGeom prst="rect">
                <a:avLst/>
              </a:prstGeom>
              <a:blipFill>
                <a:blip r:embed="rId9"/>
                <a:stretch>
                  <a:fillRect l="-6075" r="-6075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064735" y="4667193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10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735" y="4667193"/>
                <a:ext cx="2610085" cy="791370"/>
              </a:xfrm>
              <a:prstGeom prst="rect">
                <a:avLst/>
              </a:prstGeom>
              <a:blipFill>
                <a:blip r:embed="rId10"/>
                <a:stretch>
                  <a:fillRect l="-6075" r="-3505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64735" y="5940452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10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735" y="5940452"/>
                <a:ext cx="2610085" cy="791370"/>
              </a:xfrm>
              <a:prstGeom prst="rect">
                <a:avLst/>
              </a:prstGeom>
              <a:blipFill>
                <a:blip r:embed="rId11"/>
                <a:stretch>
                  <a:fillRect l="-6075" r="-3505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B4B2E9-714C-49F5-8A48-4A4E11317EDD}"/>
                  </a:ext>
                </a:extLst>
              </p:cNvPr>
              <p:cNvSpPr txBox="1"/>
              <p:nvPr/>
            </p:nvSpPr>
            <p:spPr>
              <a:xfrm>
                <a:off x="6120572" y="136184"/>
                <a:ext cx="501848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6)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is inversely proportional with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r>
                  <a:rPr lang="en-GB" sz="2400" dirty="0"/>
                  <a:t>When y = 5,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CB4B2E9-714C-49F5-8A48-4A4E11317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572" y="136184"/>
                <a:ext cx="5018482" cy="1200329"/>
              </a:xfrm>
              <a:prstGeom prst="rect">
                <a:avLst/>
              </a:prstGeom>
              <a:blipFill>
                <a:blip r:embed="rId12"/>
                <a:stretch>
                  <a:fillRect l="-1823" t="-4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3BCB7B-05CD-4AB8-A022-02B64E0395ED}"/>
                  </a:ext>
                </a:extLst>
              </p:cNvPr>
              <p:cNvSpPr txBox="1"/>
              <p:nvPr/>
            </p:nvSpPr>
            <p:spPr>
              <a:xfrm>
                <a:off x="6120572" y="1409251"/>
                <a:ext cx="3796509" cy="1336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7)  </a:t>
                </a:r>
                <a:r>
                  <a:rPr lang="en-GB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/>
                  <a:t> </a:t>
                </a:r>
                <a:r>
                  <a:rPr lang="en-GB" sz="2800" dirty="0">
                    <a:latin typeface="Symbol" panose="05050102010706020507" pitchFamily="18" charset="2"/>
                  </a:rPr>
                  <a:t>µ</a:t>
                </a: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2800" dirty="0"/>
                  <a:t>  </a:t>
                </a:r>
                <a:endParaRPr lang="en-GB" sz="2400" dirty="0"/>
              </a:p>
              <a:p>
                <a:r>
                  <a:rPr lang="en-GB" sz="2400" dirty="0"/>
                  <a:t>When y = 10,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3BCB7B-05CD-4AB8-A022-02B64E039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572" y="1409251"/>
                <a:ext cx="3796509" cy="1336071"/>
              </a:xfrm>
              <a:prstGeom prst="rect">
                <a:avLst/>
              </a:prstGeom>
              <a:blipFill>
                <a:blip r:embed="rId13"/>
                <a:stretch>
                  <a:fillRect l="-2408" t="-5023" b="-7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/>
              <p:nvPr/>
            </p:nvSpPr>
            <p:spPr>
              <a:xfrm>
                <a:off x="6120572" y="2880434"/>
                <a:ext cx="559483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8)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is inversely proportional with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When y = 10, x = 12.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572" y="2880434"/>
                <a:ext cx="5594831" cy="1200329"/>
              </a:xfrm>
              <a:prstGeom prst="rect">
                <a:avLst/>
              </a:prstGeom>
              <a:blipFill>
                <a:blip r:embed="rId14"/>
                <a:stretch>
                  <a:fillRect l="-1634" t="-459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/>
              <p:nvPr/>
            </p:nvSpPr>
            <p:spPr>
              <a:xfrm>
                <a:off x="6120572" y="4185304"/>
                <a:ext cx="559483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9)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proportional with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 </a:t>
                </a:r>
              </a:p>
              <a:p>
                <a:r>
                  <a:rPr lang="en-GB" sz="2400" dirty="0"/>
                  <a:t>When y = 5,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572" y="4185304"/>
                <a:ext cx="5594831" cy="1200329"/>
              </a:xfrm>
              <a:prstGeom prst="rect">
                <a:avLst/>
              </a:prstGeom>
              <a:blipFill>
                <a:blip r:embed="rId15"/>
                <a:stretch>
                  <a:fillRect l="-1634" t="-459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7EBC603-B343-4EC0-9B67-802901646368}"/>
                  </a:ext>
                </a:extLst>
              </p:cNvPr>
              <p:cNvSpPr txBox="1"/>
              <p:nvPr/>
            </p:nvSpPr>
            <p:spPr>
              <a:xfrm>
                <a:off x="6120573" y="5575437"/>
                <a:ext cx="2613444" cy="1250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10)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:r>
                  <a:rPr lang="en-GB" sz="2400" dirty="0">
                    <a:latin typeface="Symbol" panose="05050102010706020507" pitchFamily="18" charset="2"/>
                  </a:rPr>
                  <a:t>µ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box>
                  </m:oMath>
                </a14:m>
                <a:endParaRPr lang="en-GB" sz="2400" dirty="0"/>
              </a:p>
              <a:p>
                <a:r>
                  <a:rPr lang="en-GB" sz="2400" dirty="0"/>
                  <a:t>When y = 5, x = 6.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7EBC603-B343-4EC0-9B67-802901646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573" y="5575437"/>
                <a:ext cx="2613444" cy="1250214"/>
              </a:xfrm>
              <a:prstGeom prst="rect">
                <a:avLst/>
              </a:prstGeom>
              <a:blipFill>
                <a:blip r:embed="rId16"/>
                <a:stretch>
                  <a:fillRect l="-3497" t="-4390" b="-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734017" y="545144"/>
                <a:ext cx="2601771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10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017" y="545144"/>
                <a:ext cx="2601771" cy="791370"/>
              </a:xfrm>
              <a:prstGeom prst="rect">
                <a:avLst/>
              </a:prstGeom>
              <a:blipFill>
                <a:blip r:embed="rId17"/>
                <a:stretch>
                  <a:fillRect l="-6089" r="-7026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808830" y="1712563"/>
                <a:ext cx="3130650" cy="791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830" y="1712563"/>
                <a:ext cx="3130650" cy="791820"/>
              </a:xfrm>
              <a:prstGeom prst="rect">
                <a:avLst/>
              </a:prstGeom>
              <a:blipFill>
                <a:blip r:embed="rId18"/>
                <a:stretch>
                  <a:fillRect l="-4864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808831" y="3299032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40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831" y="3299032"/>
                <a:ext cx="2610085" cy="791370"/>
              </a:xfrm>
              <a:prstGeom prst="rect">
                <a:avLst/>
              </a:prstGeom>
              <a:blipFill>
                <a:blip r:embed="rId19"/>
                <a:stretch>
                  <a:fillRect l="-5841" r="-6308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808830" y="4667193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10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830" y="4667193"/>
                <a:ext cx="2610085" cy="791370"/>
              </a:xfrm>
              <a:prstGeom prst="rect">
                <a:avLst/>
              </a:prstGeom>
              <a:blipFill>
                <a:blip r:embed="rId20"/>
                <a:stretch>
                  <a:fillRect l="-5841" r="-3738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808830" y="5940452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10 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830" y="5940452"/>
                <a:ext cx="2610085" cy="791370"/>
              </a:xfrm>
              <a:prstGeom prst="rect">
                <a:avLst/>
              </a:prstGeom>
              <a:blipFill>
                <a:blip r:embed="rId21"/>
                <a:stretch>
                  <a:fillRect l="-5841" r="-3738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558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B4B2E9-714C-49F5-8A48-4A4E11317EDD}"/>
                  </a:ext>
                </a:extLst>
              </p:cNvPr>
              <p:cNvSpPr txBox="1"/>
              <p:nvPr/>
            </p:nvSpPr>
            <p:spPr>
              <a:xfrm>
                <a:off x="426351" y="136184"/>
                <a:ext cx="514871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is inversely proportional with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box>
                  </m:oMath>
                </a14:m>
                <a:endParaRPr lang="en-GB" sz="2400" dirty="0"/>
              </a:p>
              <a:p>
                <a:r>
                  <a:rPr lang="en-GB" sz="2400" dirty="0"/>
                  <a:t>When y = 6, x = 2. </a:t>
                </a:r>
              </a:p>
              <a:p>
                <a:r>
                  <a:rPr lang="en-GB" sz="2400" dirty="0"/>
                  <a:t>Find y when x = 5.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B4B2E9-714C-49F5-8A48-4A4E11317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1" y="136184"/>
                <a:ext cx="5148715" cy="1200329"/>
              </a:xfrm>
              <a:prstGeom prst="rect">
                <a:avLst/>
              </a:prstGeom>
              <a:blipFill>
                <a:blip r:embed="rId2"/>
                <a:stretch>
                  <a:fillRect l="-1893" t="-4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3BCB7B-05CD-4AB8-A022-02B64E0395ED}"/>
                  </a:ext>
                </a:extLst>
              </p:cNvPr>
              <p:cNvSpPr txBox="1"/>
              <p:nvPr/>
            </p:nvSpPr>
            <p:spPr>
              <a:xfrm>
                <a:off x="426351" y="1508309"/>
                <a:ext cx="50323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2)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is inversely proportional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  <a:p>
                <a:r>
                  <a:rPr lang="en-GB" sz="2400" dirty="0"/>
                  <a:t>When y = 6, x = 4.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3BCB7B-05CD-4AB8-A022-02B64E039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1" y="1508309"/>
                <a:ext cx="5032337" cy="1200329"/>
              </a:xfrm>
              <a:prstGeom prst="rect">
                <a:avLst/>
              </a:prstGeom>
              <a:blipFill>
                <a:blip r:embed="rId3"/>
                <a:stretch>
                  <a:fillRect l="-1939" t="-4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/>
              <p:nvPr/>
            </p:nvSpPr>
            <p:spPr>
              <a:xfrm>
                <a:off x="426351" y="2880434"/>
                <a:ext cx="3912887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3)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  <a:p>
                <a:r>
                  <a:rPr lang="en-GB" sz="2400" dirty="0"/>
                  <a:t>When y = 3, x = 4. </a:t>
                </a:r>
              </a:p>
              <a:p>
                <a:r>
                  <a:rPr lang="en-GB" sz="2400" dirty="0"/>
                  <a:t>Find y when x = 2.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1" y="2880434"/>
                <a:ext cx="3912887" cy="1231940"/>
              </a:xfrm>
              <a:prstGeom prst="rect">
                <a:avLst/>
              </a:prstGeom>
              <a:blipFill>
                <a:blip r:embed="rId4"/>
                <a:stretch>
                  <a:fillRect l="-2492" t="-4455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/>
              <p:nvPr/>
            </p:nvSpPr>
            <p:spPr>
              <a:xfrm>
                <a:off x="426351" y="4185304"/>
                <a:ext cx="3796509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4)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varies inversely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/>
              </a:p>
              <a:p>
                <a:r>
                  <a:rPr lang="en-GB" sz="2400" dirty="0"/>
                  <a:t>When y = 3, x = 2.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1" y="4185304"/>
                <a:ext cx="3796509" cy="1231940"/>
              </a:xfrm>
              <a:prstGeom prst="rect">
                <a:avLst/>
              </a:prstGeom>
              <a:blipFill>
                <a:blip r:embed="rId5"/>
                <a:stretch>
                  <a:fillRect l="-2568" t="-4455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EBC603-B343-4EC0-9B67-802901646368}"/>
                  </a:ext>
                </a:extLst>
              </p:cNvPr>
              <p:cNvSpPr txBox="1"/>
              <p:nvPr/>
            </p:nvSpPr>
            <p:spPr>
              <a:xfrm>
                <a:off x="426352" y="5575437"/>
                <a:ext cx="5032336" cy="1204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5)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is inversely proportional with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400" dirty="0"/>
              </a:p>
              <a:p>
                <a:r>
                  <a:rPr lang="en-GB" sz="2400" dirty="0"/>
                  <a:t>When y = 8, x = 4. </a:t>
                </a:r>
              </a:p>
              <a:p>
                <a:r>
                  <a:rPr lang="en-GB" sz="2400" dirty="0"/>
                  <a:t>Find y when x = 16.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EBC603-B343-4EC0-9B67-802901646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52" y="5575437"/>
                <a:ext cx="5032336" cy="1204432"/>
              </a:xfrm>
              <a:prstGeom prst="rect">
                <a:avLst/>
              </a:prstGeom>
              <a:blipFill>
                <a:blip r:embed="rId6"/>
                <a:stretch>
                  <a:fillRect l="-1939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039796" y="545144"/>
                <a:ext cx="2906572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25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796" y="545144"/>
                <a:ext cx="2906572" cy="791370"/>
              </a:xfrm>
              <a:prstGeom prst="rect">
                <a:avLst/>
              </a:prstGeom>
              <a:blipFill>
                <a:blip r:embed="rId7"/>
                <a:stretch>
                  <a:fillRect l="-5462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039796" y="1953733"/>
                <a:ext cx="2684898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96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e>
                    </m:box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796" y="1953733"/>
                <a:ext cx="2684898" cy="791370"/>
              </a:xfrm>
              <a:prstGeom prst="rect">
                <a:avLst/>
              </a:prstGeom>
              <a:blipFill>
                <a:blip r:embed="rId8"/>
                <a:stretch>
                  <a:fillRect l="-5909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14610" y="3299032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12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610" y="3299032"/>
                <a:ext cx="2610085" cy="791370"/>
              </a:xfrm>
              <a:prstGeom prst="rect">
                <a:avLst/>
              </a:prstGeom>
              <a:blipFill>
                <a:blip r:embed="rId9"/>
                <a:stretch>
                  <a:fillRect l="-6075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114609" y="4667193"/>
                <a:ext cx="2610085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609" y="4667193"/>
                <a:ext cx="2610085" cy="791370"/>
              </a:xfrm>
              <a:prstGeom prst="rect">
                <a:avLst/>
              </a:prstGeom>
              <a:blipFill>
                <a:blip r:embed="rId10"/>
                <a:stretch>
                  <a:fillRect l="-6075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114609" y="5940452"/>
                <a:ext cx="2610085" cy="840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4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609" y="5940452"/>
                <a:ext cx="2610085" cy="840102"/>
              </a:xfrm>
              <a:prstGeom prst="rect">
                <a:avLst/>
              </a:prstGeom>
              <a:blipFill>
                <a:blip r:embed="rId11"/>
                <a:stretch>
                  <a:fillRect l="-6075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ECB4B2E9-714C-49F5-8A48-4A4E11317EDD}"/>
              </a:ext>
            </a:extLst>
          </p:cNvPr>
          <p:cNvSpPr txBox="1"/>
          <p:nvPr/>
        </p:nvSpPr>
        <p:spPr>
          <a:xfrm>
            <a:off x="5776973" y="138913"/>
            <a:ext cx="5871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varies inversely with the square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r>
              <a:rPr lang="en-GB" sz="2400" dirty="0"/>
              <a:t>When y = 6, x = 2. </a:t>
            </a:r>
          </a:p>
          <a:p>
            <a:r>
              <a:rPr lang="en-GB" sz="2400" dirty="0"/>
              <a:t>Find y when x = 4.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3BCB7B-05CD-4AB8-A022-02B64E0395ED}"/>
              </a:ext>
            </a:extLst>
          </p:cNvPr>
          <p:cNvSpPr txBox="1"/>
          <p:nvPr/>
        </p:nvSpPr>
        <p:spPr>
          <a:xfrm>
            <a:off x="5776972" y="1511038"/>
            <a:ext cx="6287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is inversely proportional with the square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r>
              <a:rPr lang="en-GB" sz="2400" dirty="0"/>
              <a:t>When y = 6, x = 4. </a:t>
            </a:r>
          </a:p>
          <a:p>
            <a:r>
              <a:rPr lang="en-GB" sz="2400" dirty="0"/>
              <a:t>Find y when x = 10.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/>
              <p:nvPr/>
            </p:nvSpPr>
            <p:spPr>
              <a:xfrm>
                <a:off x="5776973" y="2883163"/>
                <a:ext cx="3912887" cy="12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8)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:r>
                  <a:rPr lang="en-GB" sz="2400" dirty="0">
                    <a:latin typeface="Symbol" panose="05050102010706020507" pitchFamily="18" charset="2"/>
                  </a:rPr>
                  <a:t>µ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box>
                  </m:oMath>
                </a14:m>
                <a:endParaRPr lang="en-GB" sz="2400" dirty="0"/>
              </a:p>
              <a:p>
                <a:r>
                  <a:rPr lang="en-GB" sz="2400" dirty="0"/>
                  <a:t>When y = 10, x = 4. </a:t>
                </a:r>
              </a:p>
              <a:p>
                <a:r>
                  <a:rPr lang="en-GB" sz="2400" dirty="0"/>
                  <a:t>Find y when x = 8.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2170FBA-B3C0-421B-A9D9-C6F970C58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973" y="2883163"/>
                <a:ext cx="3912887" cy="1287981"/>
              </a:xfrm>
              <a:prstGeom prst="rect">
                <a:avLst/>
              </a:prstGeom>
              <a:blipFill>
                <a:blip r:embed="rId12"/>
                <a:stretch>
                  <a:fillRect l="-2492" t="-4265" b="-7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/>
              <p:nvPr/>
            </p:nvSpPr>
            <p:spPr>
              <a:xfrm>
                <a:off x="5776973" y="4188033"/>
                <a:ext cx="6099137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9)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vis inversely proportional with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cubed</a:t>
                </a:r>
              </a:p>
              <a:p>
                <a:r>
                  <a:rPr lang="en-GB" sz="2400" dirty="0"/>
                  <a:t>When y = 3, x = 2. </a:t>
                </a:r>
              </a:p>
              <a:p>
                <a:r>
                  <a:rPr lang="en-GB" sz="2400" dirty="0"/>
                  <a:t>Find y when x = 3.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F32E254-9DAC-42B1-BB5B-8361772CD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973" y="4188033"/>
                <a:ext cx="6099137" cy="1231940"/>
              </a:xfrm>
              <a:prstGeom prst="rect">
                <a:avLst/>
              </a:prstGeom>
              <a:blipFill>
                <a:blip r:embed="rId13"/>
                <a:stretch>
                  <a:fillRect l="-1600" t="-4455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D7EBC603-B343-4EC0-9B67-802901646368}"/>
              </a:ext>
            </a:extLst>
          </p:cNvPr>
          <p:cNvSpPr txBox="1"/>
          <p:nvPr/>
        </p:nvSpPr>
        <p:spPr>
          <a:xfrm>
            <a:off x="5776974" y="5580225"/>
            <a:ext cx="6099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10)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varies inversely with the square root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r>
              <a:rPr lang="en-GB" sz="2400" dirty="0"/>
              <a:t>When y = 3, x = 4. </a:t>
            </a:r>
          </a:p>
          <a:p>
            <a:r>
              <a:rPr lang="en-GB" sz="2400" dirty="0"/>
              <a:t>Find y when x = 16.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249895" y="551702"/>
                <a:ext cx="3563867" cy="791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895" y="551702"/>
                <a:ext cx="3563867" cy="791820"/>
              </a:xfrm>
              <a:prstGeom prst="rect">
                <a:avLst/>
              </a:prstGeom>
              <a:blipFill>
                <a:blip r:embed="rId14"/>
                <a:stretch>
                  <a:fillRect l="-4274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634623" y="1931667"/>
                <a:ext cx="3014272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	 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0.96 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623" y="1931667"/>
                <a:ext cx="3014272" cy="791370"/>
              </a:xfrm>
              <a:prstGeom prst="rect">
                <a:avLst/>
              </a:prstGeom>
              <a:blipFill>
                <a:blip r:embed="rId15"/>
                <a:stretch>
                  <a:fillRect l="-5051" r="-2626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437095" y="3155048"/>
                <a:ext cx="3001214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160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2.5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095" y="3155048"/>
                <a:ext cx="3001214" cy="791370"/>
              </a:xfrm>
              <a:prstGeom prst="rect">
                <a:avLst/>
              </a:prstGeom>
              <a:blipFill>
                <a:blip r:embed="rId16"/>
                <a:stretch>
                  <a:fillRect l="-5081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681365" y="4620044"/>
                <a:ext cx="2967530" cy="791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box>
                          <m:boxPr>
                            <m:ctrlP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sSup>
                              <m:sSupPr>
                                <m:ctrlP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box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365" y="4620044"/>
                <a:ext cx="2967530" cy="791370"/>
              </a:xfrm>
              <a:prstGeom prst="rect">
                <a:avLst/>
              </a:prstGeom>
              <a:blipFill>
                <a:blip r:embed="rId17"/>
                <a:stretch>
                  <a:fillRect l="-5133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726787" y="5940452"/>
                <a:ext cx="2610085" cy="840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3200" dirty="0">
                    <a:solidFill>
                      <a:srgbClr val="FF0000"/>
                    </a:solidFill>
                  </a:rPr>
                  <a:t> = 1.5 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6787" y="5940452"/>
                <a:ext cx="2610085" cy="840102"/>
              </a:xfrm>
              <a:prstGeom prst="rect">
                <a:avLst/>
              </a:prstGeom>
              <a:blipFill>
                <a:blip r:embed="rId18"/>
                <a:stretch>
                  <a:fillRect l="-6075" r="-8411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72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39" grpId="0"/>
      <p:bldP spid="40" grpId="0"/>
      <p:bldP spid="41" grpId="0"/>
      <p:bldP spid="42" grpId="0"/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615</Words>
  <Application>Microsoft Office PowerPoint</Application>
  <PresentationFormat>Widescreen</PresentationFormat>
  <Paragraphs>81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Proportion:  Inverse Proportion</dc:title>
  <dc:creator>Stewart Gale</dc:creator>
  <cp:lastModifiedBy>Stewart Gale</cp:lastModifiedBy>
  <cp:revision>13</cp:revision>
  <dcterms:created xsi:type="dcterms:W3CDTF">2019-12-10T08:23:46Z</dcterms:created>
  <dcterms:modified xsi:type="dcterms:W3CDTF">2025-09-25T08:05:04Z</dcterms:modified>
</cp:coreProperties>
</file>