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9" r:id="rId2"/>
    <p:sldId id="269" r:id="rId3"/>
    <p:sldId id="270" r:id="rId4"/>
    <p:sldId id="261" r:id="rId5"/>
    <p:sldId id="262" r:id="rId6"/>
    <p:sldId id="271" r:id="rId7"/>
    <p:sldId id="263" r:id="rId8"/>
    <p:sldId id="264" r:id="rId9"/>
    <p:sldId id="256" r:id="rId10"/>
    <p:sldId id="260" r:id="rId11"/>
    <p:sldId id="265" r:id="rId12"/>
    <p:sldId id="268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60EE1B-A170-4655-A408-B03D05C2C928}" v="147" dt="2022-01-20T07:41:26.6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254" autoAdjust="0"/>
  </p:normalViewPr>
  <p:slideViewPr>
    <p:cSldViewPr snapToGrid="0">
      <p:cViewPr varScale="1">
        <p:scale>
          <a:sx n="86" d="100"/>
          <a:sy n="86" d="100"/>
        </p:scale>
        <p:origin x="129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F60EE1B-A170-4655-A408-B03D05C2C928}"/>
    <pc:docChg chg="custSel addSld delSld modSld sldOrd">
      <pc:chgData name="Stewart Gale" userId="3647ddd2-6040-41ae-a96d-232c23482af8" providerId="ADAL" clId="{FF60EE1B-A170-4655-A408-B03D05C2C928}" dt="2024-06-12T05:02:27.615" v="294"/>
      <pc:docMkLst>
        <pc:docMk/>
      </pc:docMkLst>
      <pc:sldChg chg="modSp mod ord">
        <pc:chgData name="Stewart Gale" userId="3647ddd2-6040-41ae-a96d-232c23482af8" providerId="ADAL" clId="{FF60EE1B-A170-4655-A408-B03D05C2C928}" dt="2024-06-12T05:02:27.615" v="294"/>
        <pc:sldMkLst>
          <pc:docMk/>
          <pc:sldMk cId="1779405043" sldId="256"/>
        </pc:sldMkLst>
        <pc:spChg chg="mod">
          <ac:chgData name="Stewart Gale" userId="3647ddd2-6040-41ae-a96d-232c23482af8" providerId="ADAL" clId="{FF60EE1B-A170-4655-A408-B03D05C2C928}" dt="2022-01-12T17:22:55.862" v="38" actId="1076"/>
          <ac:spMkLst>
            <pc:docMk/>
            <pc:sldMk cId="1779405043" sldId="256"/>
            <ac:spMk id="3" creationId="{00000000-0000-0000-0000-000000000000}"/>
          </ac:spMkLst>
        </pc:spChg>
      </pc:sldChg>
      <pc:sldChg chg="delSp modSp mod delAnim">
        <pc:chgData name="Stewart Gale" userId="3647ddd2-6040-41ae-a96d-232c23482af8" providerId="ADAL" clId="{FF60EE1B-A170-4655-A408-B03D05C2C928}" dt="2022-01-12T17:22:03.782" v="37" actId="1076"/>
        <pc:sldMkLst>
          <pc:docMk/>
          <pc:sldMk cId="1935605235" sldId="259"/>
        </pc:sldMkLst>
        <pc:spChg chg="del">
          <ac:chgData name="Stewart Gale" userId="3647ddd2-6040-41ae-a96d-232c23482af8" providerId="ADAL" clId="{FF60EE1B-A170-4655-A408-B03D05C2C928}" dt="2022-01-12T17:21:33.301" v="5" actId="478"/>
          <ac:spMkLst>
            <pc:docMk/>
            <pc:sldMk cId="1935605235" sldId="259"/>
            <ac:spMk id="2" creationId="{00000000-0000-0000-0000-000000000000}"/>
          </ac:spMkLst>
        </pc:spChg>
        <pc:spChg chg="del">
          <ac:chgData name="Stewart Gale" userId="3647ddd2-6040-41ae-a96d-232c23482af8" providerId="ADAL" clId="{FF60EE1B-A170-4655-A408-B03D05C2C928}" dt="2022-01-12T17:21:33.301" v="5" actId="478"/>
          <ac:spMkLst>
            <pc:docMk/>
            <pc:sldMk cId="1935605235" sldId="259"/>
            <ac:spMk id="3" creationId="{00000000-0000-0000-0000-000000000000}"/>
          </ac:spMkLst>
        </pc:spChg>
        <pc:spChg chg="mod">
          <ac:chgData name="Stewart Gale" userId="3647ddd2-6040-41ae-a96d-232c23482af8" providerId="ADAL" clId="{FF60EE1B-A170-4655-A408-B03D05C2C928}" dt="2022-01-12T17:22:03.782" v="37" actId="1076"/>
          <ac:spMkLst>
            <pc:docMk/>
            <pc:sldMk cId="1935605235" sldId="259"/>
            <ac:spMk id="4" creationId="{00000000-0000-0000-0000-000000000000}"/>
          </ac:spMkLst>
        </pc:spChg>
        <pc:spChg chg="del">
          <ac:chgData name="Stewart Gale" userId="3647ddd2-6040-41ae-a96d-232c23482af8" providerId="ADAL" clId="{FF60EE1B-A170-4655-A408-B03D05C2C928}" dt="2022-01-12T17:21:33.301" v="5" actId="478"/>
          <ac:spMkLst>
            <pc:docMk/>
            <pc:sldMk cId="1935605235" sldId="259"/>
            <ac:spMk id="7" creationId="{00000000-0000-0000-0000-000000000000}"/>
          </ac:spMkLst>
        </pc:spChg>
      </pc:sldChg>
      <pc:sldChg chg="ord">
        <pc:chgData name="Stewart Gale" userId="3647ddd2-6040-41ae-a96d-232c23482af8" providerId="ADAL" clId="{FF60EE1B-A170-4655-A408-B03D05C2C928}" dt="2024-06-12T05:02:27.615" v="294"/>
        <pc:sldMkLst>
          <pc:docMk/>
          <pc:sldMk cId="3690404011" sldId="260"/>
        </pc:sldMkLst>
      </pc:sldChg>
      <pc:sldChg chg="modSp modAnim">
        <pc:chgData name="Stewart Gale" userId="3647ddd2-6040-41ae-a96d-232c23482af8" providerId="ADAL" clId="{FF60EE1B-A170-4655-A408-B03D05C2C928}" dt="2022-01-20T04:09:29.829" v="40" actId="20577"/>
        <pc:sldMkLst>
          <pc:docMk/>
          <pc:sldMk cId="3807871661" sldId="263"/>
        </pc:sldMkLst>
        <pc:spChg chg="mod">
          <ac:chgData name="Stewart Gale" userId="3647ddd2-6040-41ae-a96d-232c23482af8" providerId="ADAL" clId="{FF60EE1B-A170-4655-A408-B03D05C2C928}" dt="2022-01-20T04:09:29.829" v="40" actId="20577"/>
          <ac:spMkLst>
            <pc:docMk/>
            <pc:sldMk cId="3807871661" sldId="263"/>
            <ac:spMk id="8" creationId="{00000000-0000-0000-0000-000000000000}"/>
          </ac:spMkLst>
        </pc:spChg>
      </pc:sldChg>
      <pc:sldChg chg="delSp modSp add mod">
        <pc:chgData name="Stewart Gale" userId="3647ddd2-6040-41ae-a96d-232c23482af8" providerId="ADAL" clId="{FF60EE1B-A170-4655-A408-B03D05C2C928}" dt="2022-01-12T17:21:28.808" v="4" actId="1076"/>
        <pc:sldMkLst>
          <pc:docMk/>
          <pc:sldMk cId="863965519" sldId="269"/>
        </pc:sldMkLst>
        <pc:spChg chg="mod">
          <ac:chgData name="Stewart Gale" userId="3647ddd2-6040-41ae-a96d-232c23482af8" providerId="ADAL" clId="{FF60EE1B-A170-4655-A408-B03D05C2C928}" dt="2022-01-12T17:21:26.293" v="3" actId="1076"/>
          <ac:spMkLst>
            <pc:docMk/>
            <pc:sldMk cId="863965519" sldId="269"/>
            <ac:spMk id="2" creationId="{00000000-0000-0000-0000-000000000000}"/>
          </ac:spMkLst>
        </pc:spChg>
        <pc:spChg chg="mod">
          <ac:chgData name="Stewart Gale" userId="3647ddd2-6040-41ae-a96d-232c23482af8" providerId="ADAL" clId="{FF60EE1B-A170-4655-A408-B03D05C2C928}" dt="2022-01-12T17:21:22.154" v="2" actId="1076"/>
          <ac:spMkLst>
            <pc:docMk/>
            <pc:sldMk cId="863965519" sldId="269"/>
            <ac:spMk id="3" creationId="{00000000-0000-0000-0000-000000000000}"/>
          </ac:spMkLst>
        </pc:spChg>
        <pc:spChg chg="del">
          <ac:chgData name="Stewart Gale" userId="3647ddd2-6040-41ae-a96d-232c23482af8" providerId="ADAL" clId="{FF60EE1B-A170-4655-A408-B03D05C2C928}" dt="2022-01-12T17:21:18.501" v="1" actId="478"/>
          <ac:spMkLst>
            <pc:docMk/>
            <pc:sldMk cId="863965519" sldId="269"/>
            <ac:spMk id="4" creationId="{00000000-0000-0000-0000-000000000000}"/>
          </ac:spMkLst>
        </pc:spChg>
        <pc:spChg chg="mod">
          <ac:chgData name="Stewart Gale" userId="3647ddd2-6040-41ae-a96d-232c23482af8" providerId="ADAL" clId="{FF60EE1B-A170-4655-A408-B03D05C2C928}" dt="2022-01-12T17:21:28.808" v="4" actId="1076"/>
          <ac:spMkLst>
            <pc:docMk/>
            <pc:sldMk cId="863965519" sldId="269"/>
            <ac:spMk id="7" creationId="{00000000-0000-0000-0000-000000000000}"/>
          </ac:spMkLst>
        </pc:spChg>
      </pc:sldChg>
      <pc:sldChg chg="addSp delSp modSp add mod delAnim">
        <pc:chgData name="Stewart Gale" userId="3647ddd2-6040-41ae-a96d-232c23482af8" providerId="ADAL" clId="{FF60EE1B-A170-4655-A408-B03D05C2C928}" dt="2022-01-20T07:40:22.869" v="264" actId="1076"/>
        <pc:sldMkLst>
          <pc:docMk/>
          <pc:sldMk cId="3802549280" sldId="270"/>
        </pc:sldMkLst>
        <pc:spChg chg="mod">
          <ac:chgData name="Stewart Gale" userId="3647ddd2-6040-41ae-a96d-232c23482af8" providerId="ADAL" clId="{FF60EE1B-A170-4655-A408-B03D05C2C928}" dt="2022-01-20T07:38:14.272" v="161" actId="1076"/>
          <ac:spMkLst>
            <pc:docMk/>
            <pc:sldMk cId="3802549280" sldId="270"/>
            <ac:spMk id="2" creationId="{00000000-0000-0000-0000-000000000000}"/>
          </ac:spMkLst>
        </pc:spChg>
        <pc:spChg chg="del">
          <ac:chgData name="Stewart Gale" userId="3647ddd2-6040-41ae-a96d-232c23482af8" providerId="ADAL" clId="{FF60EE1B-A170-4655-A408-B03D05C2C928}" dt="2022-01-20T04:27:01.069" v="42" actId="478"/>
          <ac:spMkLst>
            <pc:docMk/>
            <pc:sldMk cId="3802549280" sldId="270"/>
            <ac:spMk id="3" creationId="{00000000-0000-0000-0000-000000000000}"/>
          </ac:spMkLst>
        </pc:spChg>
        <pc:spChg chg="add mod">
          <ac:chgData name="Stewart Gale" userId="3647ddd2-6040-41ae-a96d-232c23482af8" providerId="ADAL" clId="{FF60EE1B-A170-4655-A408-B03D05C2C928}" dt="2022-01-20T07:39:54.783" v="257" actId="1076"/>
          <ac:spMkLst>
            <pc:docMk/>
            <pc:sldMk cId="3802549280" sldId="270"/>
            <ac:spMk id="6" creationId="{88DE7791-EEE5-4EC8-A40A-60961C2E2F9F}"/>
          </ac:spMkLst>
        </pc:spChg>
        <pc:spChg chg="del">
          <ac:chgData name="Stewart Gale" userId="3647ddd2-6040-41ae-a96d-232c23482af8" providerId="ADAL" clId="{FF60EE1B-A170-4655-A408-B03D05C2C928}" dt="2022-01-20T04:27:08.838" v="46" actId="478"/>
          <ac:spMkLst>
            <pc:docMk/>
            <pc:sldMk cId="3802549280" sldId="270"/>
            <ac:spMk id="7" creationId="{00000000-0000-0000-0000-000000000000}"/>
          </ac:spMkLst>
        </pc:spChg>
        <pc:spChg chg="add mod">
          <ac:chgData name="Stewart Gale" userId="3647ddd2-6040-41ae-a96d-232c23482af8" providerId="ADAL" clId="{FF60EE1B-A170-4655-A408-B03D05C2C928}" dt="2022-01-20T07:40:22.869" v="264" actId="1076"/>
          <ac:spMkLst>
            <pc:docMk/>
            <pc:sldMk cId="3802549280" sldId="270"/>
            <ac:spMk id="8" creationId="{73410A41-6FC6-4C79-BF9F-F939924753BD}"/>
          </ac:spMkLst>
        </pc:spChg>
        <pc:spChg chg="add mod">
          <ac:chgData name="Stewart Gale" userId="3647ddd2-6040-41ae-a96d-232c23482af8" providerId="ADAL" clId="{FF60EE1B-A170-4655-A408-B03D05C2C928}" dt="2022-01-20T07:40:22.869" v="264" actId="1076"/>
          <ac:spMkLst>
            <pc:docMk/>
            <pc:sldMk cId="3802549280" sldId="270"/>
            <ac:spMk id="9" creationId="{486158AD-AD1A-4623-BCD2-7E2151CCEED0}"/>
          </ac:spMkLst>
        </pc:spChg>
      </pc:sldChg>
      <pc:sldChg chg="addSp delSp modSp new del mod">
        <pc:chgData name="Stewart Gale" userId="3647ddd2-6040-41ae-a96d-232c23482af8" providerId="ADAL" clId="{FF60EE1B-A170-4655-A408-B03D05C2C928}" dt="2022-01-20T07:17:12.412" v="149" actId="47"/>
        <pc:sldMkLst>
          <pc:docMk/>
          <pc:sldMk cId="2444107129" sldId="271"/>
        </pc:sldMkLst>
        <pc:spChg chg="del">
          <ac:chgData name="Stewart Gale" userId="3647ddd2-6040-41ae-a96d-232c23482af8" providerId="ADAL" clId="{FF60EE1B-A170-4655-A408-B03D05C2C928}" dt="2022-01-20T06:09:02.859" v="49" actId="478"/>
          <ac:spMkLst>
            <pc:docMk/>
            <pc:sldMk cId="2444107129" sldId="271"/>
            <ac:spMk id="2" creationId="{916D44C8-B2A9-4602-B5B2-52CE70131F88}"/>
          </ac:spMkLst>
        </pc:spChg>
        <pc:spChg chg="del mod">
          <ac:chgData name="Stewart Gale" userId="3647ddd2-6040-41ae-a96d-232c23482af8" providerId="ADAL" clId="{FF60EE1B-A170-4655-A408-B03D05C2C928}" dt="2022-01-20T06:09:02.859" v="49" actId="478"/>
          <ac:spMkLst>
            <pc:docMk/>
            <pc:sldMk cId="2444107129" sldId="271"/>
            <ac:spMk id="3" creationId="{FA4A52D2-567A-445B-BC35-992F67EE6523}"/>
          </ac:spMkLst>
        </pc:spChg>
        <pc:grpChg chg="mod">
          <ac:chgData name="Stewart Gale" userId="3647ddd2-6040-41ae-a96d-232c23482af8" providerId="ADAL" clId="{FF60EE1B-A170-4655-A408-B03D05C2C928}" dt="2022-01-20T06:09:15.079" v="58"/>
          <ac:grpSpMkLst>
            <pc:docMk/>
            <pc:sldMk cId="2444107129" sldId="271"/>
            <ac:grpSpMk id="12" creationId="{1A6CBC29-F167-4BF7-9729-C37965B51669}"/>
          </ac:grpSpMkLst>
        </pc:grpChg>
        <pc:grpChg chg="mod">
          <ac:chgData name="Stewart Gale" userId="3647ddd2-6040-41ae-a96d-232c23482af8" providerId="ADAL" clId="{FF60EE1B-A170-4655-A408-B03D05C2C928}" dt="2022-01-20T06:09:19.996" v="66"/>
          <ac:grpSpMkLst>
            <pc:docMk/>
            <pc:sldMk cId="2444107129" sldId="271"/>
            <ac:grpSpMk id="17" creationId="{90C28CAB-F303-479D-9552-0667E9C4AF18}"/>
          </ac:grpSpMkLst>
        </pc:grpChg>
        <pc:grpChg chg="mod">
          <ac:chgData name="Stewart Gale" userId="3647ddd2-6040-41ae-a96d-232c23482af8" providerId="ADAL" clId="{FF60EE1B-A170-4655-A408-B03D05C2C928}" dt="2022-01-20T06:09:24.597" v="70"/>
          <ac:grpSpMkLst>
            <pc:docMk/>
            <pc:sldMk cId="2444107129" sldId="271"/>
            <ac:grpSpMk id="21" creationId="{2F29FCA3-8009-40C7-AD16-FF2B8D764AB1}"/>
          </ac:grpSpMkLst>
        </pc:grpChg>
        <pc:grpChg chg="mod">
          <ac:chgData name="Stewart Gale" userId="3647ddd2-6040-41ae-a96d-232c23482af8" providerId="ADAL" clId="{FF60EE1B-A170-4655-A408-B03D05C2C928}" dt="2022-01-20T06:09:28.133" v="77"/>
          <ac:grpSpMkLst>
            <pc:docMk/>
            <pc:sldMk cId="2444107129" sldId="271"/>
            <ac:grpSpMk id="28" creationId="{8B83CF35-7685-4E0D-ABF9-B1AEB35D65F1}"/>
          </ac:grpSpMkLst>
        </pc:grpChg>
        <pc:grpChg chg="mod">
          <ac:chgData name="Stewart Gale" userId="3647ddd2-6040-41ae-a96d-232c23482af8" providerId="ADAL" clId="{FF60EE1B-A170-4655-A408-B03D05C2C928}" dt="2022-01-20T06:09:35.079" v="91"/>
          <ac:grpSpMkLst>
            <pc:docMk/>
            <pc:sldMk cId="2444107129" sldId="271"/>
            <ac:grpSpMk id="42" creationId="{D5DB2C36-CD09-4B8A-A995-CDA8F69B3B4C}"/>
          </ac:grpSpMkLst>
        </pc:grpChg>
        <pc:grpChg chg="mod">
          <ac:chgData name="Stewart Gale" userId="3647ddd2-6040-41ae-a96d-232c23482af8" providerId="ADAL" clId="{FF60EE1B-A170-4655-A408-B03D05C2C928}" dt="2022-01-20T06:09:35.079" v="91"/>
          <ac:grpSpMkLst>
            <pc:docMk/>
            <pc:sldMk cId="2444107129" sldId="271"/>
            <ac:grpSpMk id="43" creationId="{AF80D708-DC3A-496C-BDE1-902C3395EEC0}"/>
          </ac:grpSpMkLst>
        </pc:grpChg>
        <pc:grpChg chg="mod">
          <ac:chgData name="Stewart Gale" userId="3647ddd2-6040-41ae-a96d-232c23482af8" providerId="ADAL" clId="{FF60EE1B-A170-4655-A408-B03D05C2C928}" dt="2022-01-20T06:09:38.850" v="95"/>
          <ac:grpSpMkLst>
            <pc:docMk/>
            <pc:sldMk cId="2444107129" sldId="271"/>
            <ac:grpSpMk id="47" creationId="{94361E29-2F46-4AAE-B176-15109DF9055C}"/>
          </ac:grpSpMkLst>
        </pc:grpChg>
        <pc:grpChg chg="mod">
          <ac:chgData name="Stewart Gale" userId="3647ddd2-6040-41ae-a96d-232c23482af8" providerId="ADAL" clId="{FF60EE1B-A170-4655-A408-B03D05C2C928}" dt="2022-01-20T06:09:55.650" v="111"/>
          <ac:grpSpMkLst>
            <pc:docMk/>
            <pc:sldMk cId="2444107129" sldId="271"/>
            <ac:grpSpMk id="63" creationId="{7B492944-A279-4A66-9077-DF4370F60793}"/>
          </ac:grpSpMkLst>
        </pc:grpChg>
        <pc:grpChg chg="mod">
          <ac:chgData name="Stewart Gale" userId="3647ddd2-6040-41ae-a96d-232c23482af8" providerId="ADAL" clId="{FF60EE1B-A170-4655-A408-B03D05C2C928}" dt="2022-01-20T06:09:55.650" v="111"/>
          <ac:grpSpMkLst>
            <pc:docMk/>
            <pc:sldMk cId="2444107129" sldId="271"/>
            <ac:grpSpMk id="64" creationId="{1733BE1C-599C-4E2E-A64A-EBE3481600C1}"/>
          </ac:grpSpMkLst>
        </pc:grpChg>
        <pc:grpChg chg="mod">
          <ac:chgData name="Stewart Gale" userId="3647ddd2-6040-41ae-a96d-232c23482af8" providerId="ADAL" clId="{FF60EE1B-A170-4655-A408-B03D05C2C928}" dt="2022-01-20T06:10:09.605" v="137"/>
          <ac:grpSpMkLst>
            <pc:docMk/>
            <pc:sldMk cId="2444107129" sldId="271"/>
            <ac:grpSpMk id="90" creationId="{B51075C6-6896-482F-AF8A-168EF12BE96E}"/>
          </ac:grpSpMkLst>
        </pc:grpChg>
        <pc:grpChg chg="mod">
          <ac:chgData name="Stewart Gale" userId="3647ddd2-6040-41ae-a96d-232c23482af8" providerId="ADAL" clId="{FF60EE1B-A170-4655-A408-B03D05C2C928}" dt="2022-01-20T06:10:09.605" v="137"/>
          <ac:grpSpMkLst>
            <pc:docMk/>
            <pc:sldMk cId="2444107129" sldId="271"/>
            <ac:grpSpMk id="91" creationId="{B0FD0B08-A50B-42AD-B6CF-18514FE1FE1E}"/>
          </ac:grpSpMkLst>
        </pc:grpChg>
        <pc:grpChg chg="mod">
          <ac:chgData name="Stewart Gale" userId="3647ddd2-6040-41ae-a96d-232c23482af8" providerId="ADAL" clId="{FF60EE1B-A170-4655-A408-B03D05C2C928}" dt="2022-01-20T06:10:09.605" v="137"/>
          <ac:grpSpMkLst>
            <pc:docMk/>
            <pc:sldMk cId="2444107129" sldId="271"/>
            <ac:grpSpMk id="92" creationId="{0AA29974-FAC8-452F-A284-FD3C87687870}"/>
          </ac:grpSpMkLst>
        </pc:grpChg>
        <pc:grpChg chg="mod">
          <ac:chgData name="Stewart Gale" userId="3647ddd2-6040-41ae-a96d-232c23482af8" providerId="ADAL" clId="{FF60EE1B-A170-4655-A408-B03D05C2C928}" dt="2022-01-20T06:10:09.605" v="137"/>
          <ac:grpSpMkLst>
            <pc:docMk/>
            <pc:sldMk cId="2444107129" sldId="271"/>
            <ac:grpSpMk id="93" creationId="{1BCC8D71-65E9-4DC0-8EAA-DE93F162FFA1}"/>
          </ac:grpSpMkLst>
        </pc:grpChg>
        <pc:grpChg chg="mod">
          <ac:chgData name="Stewart Gale" userId="3647ddd2-6040-41ae-a96d-232c23482af8" providerId="ADAL" clId="{FF60EE1B-A170-4655-A408-B03D05C2C928}" dt="2022-01-20T06:10:09.605" v="137"/>
          <ac:grpSpMkLst>
            <pc:docMk/>
            <pc:sldMk cId="2444107129" sldId="271"/>
            <ac:grpSpMk id="94" creationId="{E237DA6A-C3D6-45BA-A617-22CEF7C71B7A}"/>
          </ac:grpSpMkLst>
        </pc:grpChg>
        <pc:grpChg chg="mod">
          <ac:chgData name="Stewart Gale" userId="3647ddd2-6040-41ae-a96d-232c23482af8" providerId="ADAL" clId="{FF60EE1B-A170-4655-A408-B03D05C2C928}" dt="2022-01-20T06:10:09.605" v="137"/>
          <ac:grpSpMkLst>
            <pc:docMk/>
            <pc:sldMk cId="2444107129" sldId="271"/>
            <ac:grpSpMk id="95" creationId="{1D85188C-92BF-451C-8334-95FDDCF4527A}"/>
          </ac:grpSpMkLst>
        </pc:grpChg>
        <pc:grpChg chg="mod">
          <ac:chgData name="Stewart Gale" userId="3647ddd2-6040-41ae-a96d-232c23482af8" providerId="ADAL" clId="{FF60EE1B-A170-4655-A408-B03D05C2C928}" dt="2022-01-20T07:16:42.240" v="140"/>
          <ac:grpSpMkLst>
            <pc:docMk/>
            <pc:sldMk cId="2444107129" sldId="271"/>
            <ac:grpSpMk id="98" creationId="{5CD6D205-A6A7-4519-9D02-44E6FCABEE65}"/>
          </ac:grpSpMkLst>
        </pc:grpChg>
        <pc:grpChg chg="del mod">
          <ac:chgData name="Stewart Gale" userId="3647ddd2-6040-41ae-a96d-232c23482af8" providerId="ADAL" clId="{FF60EE1B-A170-4655-A408-B03D05C2C928}" dt="2022-01-20T07:17:04.562" v="147"/>
          <ac:grpSpMkLst>
            <pc:docMk/>
            <pc:sldMk cId="2444107129" sldId="271"/>
            <ac:grpSpMk id="102" creationId="{AB3C56F0-B798-45AF-8618-EB323EA72854}"/>
          </ac:grpSpMkLst>
        </pc:grpChg>
        <pc:inkChg chg="add mod">
          <ac:chgData name="Stewart Gale" userId="3647ddd2-6040-41ae-a96d-232c23482af8" providerId="ADAL" clId="{FF60EE1B-A170-4655-A408-B03D05C2C928}" dt="2022-01-20T06:09:15.079" v="58"/>
          <ac:inkMkLst>
            <pc:docMk/>
            <pc:sldMk cId="2444107129" sldId="271"/>
            <ac:inkMk id="4" creationId="{3B6EF214-9994-43CA-8C46-D2BF8EAD9386}"/>
          </ac:inkMkLst>
        </pc:inkChg>
        <pc:inkChg chg="add mod">
          <ac:chgData name="Stewart Gale" userId="3647ddd2-6040-41ae-a96d-232c23482af8" providerId="ADAL" clId="{FF60EE1B-A170-4655-A408-B03D05C2C928}" dt="2022-01-20T06:09:15.079" v="58"/>
          <ac:inkMkLst>
            <pc:docMk/>
            <pc:sldMk cId="2444107129" sldId="271"/>
            <ac:inkMk id="5" creationId="{CA3984B2-5E1A-4D71-9D06-599529D2D02F}"/>
          </ac:inkMkLst>
        </pc:inkChg>
        <pc:inkChg chg="add mod">
          <ac:chgData name="Stewart Gale" userId="3647ddd2-6040-41ae-a96d-232c23482af8" providerId="ADAL" clId="{FF60EE1B-A170-4655-A408-B03D05C2C928}" dt="2022-01-20T06:09:15.079" v="58"/>
          <ac:inkMkLst>
            <pc:docMk/>
            <pc:sldMk cId="2444107129" sldId="271"/>
            <ac:inkMk id="6" creationId="{164801F9-3508-4566-88C3-15DCEA8862B9}"/>
          </ac:inkMkLst>
        </pc:inkChg>
        <pc:inkChg chg="add mod">
          <ac:chgData name="Stewart Gale" userId="3647ddd2-6040-41ae-a96d-232c23482af8" providerId="ADAL" clId="{FF60EE1B-A170-4655-A408-B03D05C2C928}" dt="2022-01-20T06:09:15.079" v="58"/>
          <ac:inkMkLst>
            <pc:docMk/>
            <pc:sldMk cId="2444107129" sldId="271"/>
            <ac:inkMk id="7" creationId="{E847ABC4-69F6-4400-BB83-23A409985E54}"/>
          </ac:inkMkLst>
        </pc:inkChg>
        <pc:inkChg chg="add mod">
          <ac:chgData name="Stewart Gale" userId="3647ddd2-6040-41ae-a96d-232c23482af8" providerId="ADAL" clId="{FF60EE1B-A170-4655-A408-B03D05C2C928}" dt="2022-01-20T06:09:15.079" v="58"/>
          <ac:inkMkLst>
            <pc:docMk/>
            <pc:sldMk cId="2444107129" sldId="271"/>
            <ac:inkMk id="8" creationId="{DD0074AE-DD9C-40DE-BE50-A2927BCA31D8}"/>
          </ac:inkMkLst>
        </pc:inkChg>
        <pc:inkChg chg="add mod">
          <ac:chgData name="Stewart Gale" userId="3647ddd2-6040-41ae-a96d-232c23482af8" providerId="ADAL" clId="{FF60EE1B-A170-4655-A408-B03D05C2C928}" dt="2022-01-20T06:09:15.079" v="58"/>
          <ac:inkMkLst>
            <pc:docMk/>
            <pc:sldMk cId="2444107129" sldId="271"/>
            <ac:inkMk id="9" creationId="{F2DBCA19-7CBA-4752-A59B-4E44772751DA}"/>
          </ac:inkMkLst>
        </pc:inkChg>
        <pc:inkChg chg="add mod">
          <ac:chgData name="Stewart Gale" userId="3647ddd2-6040-41ae-a96d-232c23482af8" providerId="ADAL" clId="{FF60EE1B-A170-4655-A408-B03D05C2C928}" dt="2022-01-20T06:09:15.079" v="58"/>
          <ac:inkMkLst>
            <pc:docMk/>
            <pc:sldMk cId="2444107129" sldId="271"/>
            <ac:inkMk id="10" creationId="{C75B9A39-5874-46B8-9B16-66C35ED63373}"/>
          </ac:inkMkLst>
        </pc:inkChg>
        <pc:inkChg chg="add mod">
          <ac:chgData name="Stewart Gale" userId="3647ddd2-6040-41ae-a96d-232c23482af8" providerId="ADAL" clId="{FF60EE1B-A170-4655-A408-B03D05C2C928}" dt="2022-01-20T06:09:19.996" v="66"/>
          <ac:inkMkLst>
            <pc:docMk/>
            <pc:sldMk cId="2444107129" sldId="271"/>
            <ac:inkMk id="11" creationId="{6EED646A-E94F-45E4-82D7-0D6A07268C49}"/>
          </ac:inkMkLst>
        </pc:inkChg>
        <pc:inkChg chg="add del mod">
          <ac:chgData name="Stewart Gale" userId="3647ddd2-6040-41ae-a96d-232c23482af8" providerId="ADAL" clId="{FF60EE1B-A170-4655-A408-B03D05C2C928}" dt="2022-01-20T06:09:19.996" v="66"/>
          <ac:inkMkLst>
            <pc:docMk/>
            <pc:sldMk cId="2444107129" sldId="271"/>
            <ac:inkMk id="13" creationId="{34433EBE-B444-42D0-83AD-F4D806B971B3}"/>
          </ac:inkMkLst>
        </pc:inkChg>
        <pc:inkChg chg="add del mod">
          <ac:chgData name="Stewart Gale" userId="3647ddd2-6040-41ae-a96d-232c23482af8" providerId="ADAL" clId="{FF60EE1B-A170-4655-A408-B03D05C2C928}" dt="2022-01-20T06:09:19.995" v="64"/>
          <ac:inkMkLst>
            <pc:docMk/>
            <pc:sldMk cId="2444107129" sldId="271"/>
            <ac:inkMk id="14" creationId="{354381C5-13BE-4E59-BA34-E4CD905C684A}"/>
          </ac:inkMkLst>
        </pc:inkChg>
        <pc:inkChg chg="add del mod">
          <ac:chgData name="Stewart Gale" userId="3647ddd2-6040-41ae-a96d-232c23482af8" providerId="ADAL" clId="{FF60EE1B-A170-4655-A408-B03D05C2C928}" dt="2022-01-20T06:09:19.996" v="65"/>
          <ac:inkMkLst>
            <pc:docMk/>
            <pc:sldMk cId="2444107129" sldId="271"/>
            <ac:inkMk id="15" creationId="{49400E8D-A3D5-4081-BF4D-D4A81ECE5E78}"/>
          </ac:inkMkLst>
        </pc:inkChg>
        <pc:inkChg chg="add mod">
          <ac:chgData name="Stewart Gale" userId="3647ddd2-6040-41ae-a96d-232c23482af8" providerId="ADAL" clId="{FF60EE1B-A170-4655-A408-B03D05C2C928}" dt="2022-01-20T06:09:19.996" v="66"/>
          <ac:inkMkLst>
            <pc:docMk/>
            <pc:sldMk cId="2444107129" sldId="271"/>
            <ac:inkMk id="16" creationId="{9FEAE1F0-DB2F-4DDA-A5F6-F1DDCFBB937D}"/>
          </ac:inkMkLst>
        </pc:inkChg>
        <pc:inkChg chg="add mod">
          <ac:chgData name="Stewart Gale" userId="3647ddd2-6040-41ae-a96d-232c23482af8" providerId="ADAL" clId="{FF60EE1B-A170-4655-A408-B03D05C2C928}" dt="2022-01-20T06:09:24.597" v="70"/>
          <ac:inkMkLst>
            <pc:docMk/>
            <pc:sldMk cId="2444107129" sldId="271"/>
            <ac:inkMk id="18" creationId="{1C7F745E-2F47-43E7-9984-75E3444954BE}"/>
          </ac:inkMkLst>
        </pc:inkChg>
        <pc:inkChg chg="add mod">
          <ac:chgData name="Stewart Gale" userId="3647ddd2-6040-41ae-a96d-232c23482af8" providerId="ADAL" clId="{FF60EE1B-A170-4655-A408-B03D05C2C928}" dt="2022-01-20T06:09:24.597" v="70"/>
          <ac:inkMkLst>
            <pc:docMk/>
            <pc:sldMk cId="2444107129" sldId="271"/>
            <ac:inkMk id="19" creationId="{E2E0AE63-5E5A-4D6B-98DA-0A317A145C3D}"/>
          </ac:inkMkLst>
        </pc:inkChg>
        <pc:inkChg chg="add mod">
          <ac:chgData name="Stewart Gale" userId="3647ddd2-6040-41ae-a96d-232c23482af8" providerId="ADAL" clId="{FF60EE1B-A170-4655-A408-B03D05C2C928}" dt="2022-01-20T06:09:24.597" v="70"/>
          <ac:inkMkLst>
            <pc:docMk/>
            <pc:sldMk cId="2444107129" sldId="271"/>
            <ac:inkMk id="20" creationId="{25E2CED7-ED11-42A4-85F2-6AD98891168D}"/>
          </ac:inkMkLst>
        </pc:inkChg>
        <pc:inkChg chg="add mod">
          <ac:chgData name="Stewart Gale" userId="3647ddd2-6040-41ae-a96d-232c23482af8" providerId="ADAL" clId="{FF60EE1B-A170-4655-A408-B03D05C2C928}" dt="2022-01-20T06:09:28.133" v="77"/>
          <ac:inkMkLst>
            <pc:docMk/>
            <pc:sldMk cId="2444107129" sldId="271"/>
            <ac:inkMk id="22" creationId="{60060B5C-ECB6-4A21-B502-53AA5DE067D9}"/>
          </ac:inkMkLst>
        </pc:inkChg>
        <pc:inkChg chg="add mod">
          <ac:chgData name="Stewart Gale" userId="3647ddd2-6040-41ae-a96d-232c23482af8" providerId="ADAL" clId="{FF60EE1B-A170-4655-A408-B03D05C2C928}" dt="2022-01-20T06:09:28.133" v="77"/>
          <ac:inkMkLst>
            <pc:docMk/>
            <pc:sldMk cId="2444107129" sldId="271"/>
            <ac:inkMk id="23" creationId="{51F17932-0AF3-4510-9492-FD720E478526}"/>
          </ac:inkMkLst>
        </pc:inkChg>
        <pc:inkChg chg="add mod">
          <ac:chgData name="Stewart Gale" userId="3647ddd2-6040-41ae-a96d-232c23482af8" providerId="ADAL" clId="{FF60EE1B-A170-4655-A408-B03D05C2C928}" dt="2022-01-20T06:09:28.133" v="77"/>
          <ac:inkMkLst>
            <pc:docMk/>
            <pc:sldMk cId="2444107129" sldId="271"/>
            <ac:inkMk id="24" creationId="{C0BCB856-A515-4A78-A4D3-437FA29BD4B0}"/>
          </ac:inkMkLst>
        </pc:inkChg>
        <pc:inkChg chg="add">
          <ac:chgData name="Stewart Gale" userId="3647ddd2-6040-41ae-a96d-232c23482af8" providerId="ADAL" clId="{FF60EE1B-A170-4655-A408-B03D05C2C928}" dt="2022-01-20T06:09:26.738" v="74" actId="9405"/>
          <ac:inkMkLst>
            <pc:docMk/>
            <pc:sldMk cId="2444107129" sldId="271"/>
            <ac:inkMk id="25" creationId="{2BD0719E-4588-4B60-808E-2412CF4F4EEA}"/>
          </ac:inkMkLst>
        </pc:inkChg>
        <pc:inkChg chg="add">
          <ac:chgData name="Stewart Gale" userId="3647ddd2-6040-41ae-a96d-232c23482af8" providerId="ADAL" clId="{FF60EE1B-A170-4655-A408-B03D05C2C928}" dt="2022-01-20T06:09:27.076" v="75" actId="9405"/>
          <ac:inkMkLst>
            <pc:docMk/>
            <pc:sldMk cId="2444107129" sldId="271"/>
            <ac:inkMk id="26" creationId="{966F311B-78AC-465B-BF26-F0811DF98A71}"/>
          </ac:inkMkLst>
        </pc:inkChg>
        <pc:inkChg chg="add">
          <ac:chgData name="Stewart Gale" userId="3647ddd2-6040-41ae-a96d-232c23482af8" providerId="ADAL" clId="{FF60EE1B-A170-4655-A408-B03D05C2C928}" dt="2022-01-20T06:09:27.448" v="76" actId="9405"/>
          <ac:inkMkLst>
            <pc:docMk/>
            <pc:sldMk cId="2444107129" sldId="271"/>
            <ac:inkMk id="27" creationId="{B961FCB7-852B-4390-8E91-B22CFC780966}"/>
          </ac:inkMkLst>
        </pc:inkChg>
        <pc:inkChg chg="add mod">
          <ac:chgData name="Stewart Gale" userId="3647ddd2-6040-41ae-a96d-232c23482af8" providerId="ADAL" clId="{FF60EE1B-A170-4655-A408-B03D05C2C928}" dt="2022-01-20T06:09:35.079" v="91"/>
          <ac:inkMkLst>
            <pc:docMk/>
            <pc:sldMk cId="2444107129" sldId="271"/>
            <ac:inkMk id="29" creationId="{77B2226A-3540-4BA1-B4EF-1B0BFB1A4BD8}"/>
          </ac:inkMkLst>
        </pc:inkChg>
        <pc:inkChg chg="add mod">
          <ac:chgData name="Stewart Gale" userId="3647ddd2-6040-41ae-a96d-232c23482af8" providerId="ADAL" clId="{FF60EE1B-A170-4655-A408-B03D05C2C928}" dt="2022-01-20T06:09:35.079" v="91"/>
          <ac:inkMkLst>
            <pc:docMk/>
            <pc:sldMk cId="2444107129" sldId="271"/>
            <ac:inkMk id="30" creationId="{DF44E7D9-C85D-4F8D-A660-8D0BE037E559}"/>
          </ac:inkMkLst>
        </pc:inkChg>
        <pc:inkChg chg="add mod">
          <ac:chgData name="Stewart Gale" userId="3647ddd2-6040-41ae-a96d-232c23482af8" providerId="ADAL" clId="{FF60EE1B-A170-4655-A408-B03D05C2C928}" dt="2022-01-20T06:09:35.079" v="91"/>
          <ac:inkMkLst>
            <pc:docMk/>
            <pc:sldMk cId="2444107129" sldId="271"/>
            <ac:inkMk id="31" creationId="{1B70BA27-F64D-4886-BC12-F1EBFEA0337C}"/>
          </ac:inkMkLst>
        </pc:inkChg>
        <pc:inkChg chg="add mod">
          <ac:chgData name="Stewart Gale" userId="3647ddd2-6040-41ae-a96d-232c23482af8" providerId="ADAL" clId="{FF60EE1B-A170-4655-A408-B03D05C2C928}" dt="2022-01-20T06:09:35.079" v="91"/>
          <ac:inkMkLst>
            <pc:docMk/>
            <pc:sldMk cId="2444107129" sldId="271"/>
            <ac:inkMk id="32" creationId="{221EFCEE-8061-4326-BA69-60A6D66961B5}"/>
          </ac:inkMkLst>
        </pc:inkChg>
        <pc:inkChg chg="add mod">
          <ac:chgData name="Stewart Gale" userId="3647ddd2-6040-41ae-a96d-232c23482af8" providerId="ADAL" clId="{FF60EE1B-A170-4655-A408-B03D05C2C928}" dt="2022-01-20T06:09:35.079" v="91"/>
          <ac:inkMkLst>
            <pc:docMk/>
            <pc:sldMk cId="2444107129" sldId="271"/>
            <ac:inkMk id="33" creationId="{14012710-EDAE-4572-8AF1-E8564EBA5ADD}"/>
          </ac:inkMkLst>
        </pc:inkChg>
        <pc:inkChg chg="add mod">
          <ac:chgData name="Stewart Gale" userId="3647ddd2-6040-41ae-a96d-232c23482af8" providerId="ADAL" clId="{FF60EE1B-A170-4655-A408-B03D05C2C928}" dt="2022-01-20T06:09:35.079" v="91"/>
          <ac:inkMkLst>
            <pc:docMk/>
            <pc:sldMk cId="2444107129" sldId="271"/>
            <ac:inkMk id="34" creationId="{E650BA97-2D61-4519-860E-FF557044CB33}"/>
          </ac:inkMkLst>
        </pc:inkChg>
        <pc:inkChg chg="add">
          <ac:chgData name="Stewart Gale" userId="3647ddd2-6040-41ae-a96d-232c23482af8" providerId="ADAL" clId="{FF60EE1B-A170-4655-A408-B03D05C2C928}" dt="2022-01-20T06:09:32.295" v="84" actId="9405"/>
          <ac:inkMkLst>
            <pc:docMk/>
            <pc:sldMk cId="2444107129" sldId="271"/>
            <ac:inkMk id="35" creationId="{24FDB1CF-9CC1-4F40-BB9F-ADEE7751E4FD}"/>
          </ac:inkMkLst>
        </pc:inkChg>
        <pc:inkChg chg="add mod">
          <ac:chgData name="Stewart Gale" userId="3647ddd2-6040-41ae-a96d-232c23482af8" providerId="ADAL" clId="{FF60EE1B-A170-4655-A408-B03D05C2C928}" dt="2022-01-20T06:09:35.079" v="91"/>
          <ac:inkMkLst>
            <pc:docMk/>
            <pc:sldMk cId="2444107129" sldId="271"/>
            <ac:inkMk id="36" creationId="{57B4E7B0-BF7C-4737-A4E2-6E041F026AAD}"/>
          </ac:inkMkLst>
        </pc:inkChg>
        <pc:inkChg chg="add mod">
          <ac:chgData name="Stewart Gale" userId="3647ddd2-6040-41ae-a96d-232c23482af8" providerId="ADAL" clId="{FF60EE1B-A170-4655-A408-B03D05C2C928}" dt="2022-01-20T06:09:35.079" v="91"/>
          <ac:inkMkLst>
            <pc:docMk/>
            <pc:sldMk cId="2444107129" sldId="271"/>
            <ac:inkMk id="37" creationId="{35AF7A97-D8B8-486E-B46A-B27D44275A81}"/>
          </ac:inkMkLst>
        </pc:inkChg>
        <pc:inkChg chg="add mod">
          <ac:chgData name="Stewart Gale" userId="3647ddd2-6040-41ae-a96d-232c23482af8" providerId="ADAL" clId="{FF60EE1B-A170-4655-A408-B03D05C2C928}" dt="2022-01-20T06:09:35.079" v="91"/>
          <ac:inkMkLst>
            <pc:docMk/>
            <pc:sldMk cId="2444107129" sldId="271"/>
            <ac:inkMk id="38" creationId="{83D11C31-3647-414C-B941-6F92F078E2FD}"/>
          </ac:inkMkLst>
        </pc:inkChg>
        <pc:inkChg chg="add mod">
          <ac:chgData name="Stewart Gale" userId="3647ddd2-6040-41ae-a96d-232c23482af8" providerId="ADAL" clId="{FF60EE1B-A170-4655-A408-B03D05C2C928}" dt="2022-01-20T06:09:35.079" v="91"/>
          <ac:inkMkLst>
            <pc:docMk/>
            <pc:sldMk cId="2444107129" sldId="271"/>
            <ac:inkMk id="39" creationId="{F5EF3FF7-FB6F-4A41-AF97-5E387BC88D14}"/>
          </ac:inkMkLst>
        </pc:inkChg>
        <pc:inkChg chg="add mod">
          <ac:chgData name="Stewart Gale" userId="3647ddd2-6040-41ae-a96d-232c23482af8" providerId="ADAL" clId="{FF60EE1B-A170-4655-A408-B03D05C2C928}" dt="2022-01-20T06:09:35.079" v="91"/>
          <ac:inkMkLst>
            <pc:docMk/>
            <pc:sldMk cId="2444107129" sldId="271"/>
            <ac:inkMk id="40" creationId="{9A779E6A-EF43-4A82-869D-6849819EA0A7}"/>
          </ac:inkMkLst>
        </pc:inkChg>
        <pc:inkChg chg="add mod">
          <ac:chgData name="Stewart Gale" userId="3647ddd2-6040-41ae-a96d-232c23482af8" providerId="ADAL" clId="{FF60EE1B-A170-4655-A408-B03D05C2C928}" dt="2022-01-20T06:09:35.079" v="91"/>
          <ac:inkMkLst>
            <pc:docMk/>
            <pc:sldMk cId="2444107129" sldId="271"/>
            <ac:inkMk id="41" creationId="{AD5000CD-7E8A-4F21-BB19-284EAEB023A8}"/>
          </ac:inkMkLst>
        </pc:inkChg>
        <pc:inkChg chg="add mod">
          <ac:chgData name="Stewart Gale" userId="3647ddd2-6040-41ae-a96d-232c23482af8" providerId="ADAL" clId="{FF60EE1B-A170-4655-A408-B03D05C2C928}" dt="2022-01-20T06:09:38.850" v="95"/>
          <ac:inkMkLst>
            <pc:docMk/>
            <pc:sldMk cId="2444107129" sldId="271"/>
            <ac:inkMk id="44" creationId="{742AECA4-C030-43D5-AAEE-306FF8F6F148}"/>
          </ac:inkMkLst>
        </pc:inkChg>
        <pc:inkChg chg="add mod">
          <ac:chgData name="Stewart Gale" userId="3647ddd2-6040-41ae-a96d-232c23482af8" providerId="ADAL" clId="{FF60EE1B-A170-4655-A408-B03D05C2C928}" dt="2022-01-20T06:09:38.850" v="95"/>
          <ac:inkMkLst>
            <pc:docMk/>
            <pc:sldMk cId="2444107129" sldId="271"/>
            <ac:inkMk id="45" creationId="{FE537D4D-F1E1-40E8-A580-7670F1165FA5}"/>
          </ac:inkMkLst>
        </pc:inkChg>
        <pc:inkChg chg="add mod">
          <ac:chgData name="Stewart Gale" userId="3647ddd2-6040-41ae-a96d-232c23482af8" providerId="ADAL" clId="{FF60EE1B-A170-4655-A408-B03D05C2C928}" dt="2022-01-20T06:09:38.850" v="95"/>
          <ac:inkMkLst>
            <pc:docMk/>
            <pc:sldMk cId="2444107129" sldId="271"/>
            <ac:inkMk id="46" creationId="{C256478B-FB3A-4099-BEDA-6F1162A6B5CA}"/>
          </ac:inkMkLst>
        </pc:inkChg>
        <pc:inkChg chg="add mod">
          <ac:chgData name="Stewart Gale" userId="3647ddd2-6040-41ae-a96d-232c23482af8" providerId="ADAL" clId="{FF60EE1B-A170-4655-A408-B03D05C2C928}" dt="2022-01-20T06:09:55.650" v="111"/>
          <ac:inkMkLst>
            <pc:docMk/>
            <pc:sldMk cId="2444107129" sldId="271"/>
            <ac:inkMk id="48" creationId="{DB8B3D4D-FA83-4F10-B840-9E96DEBC9517}"/>
          </ac:inkMkLst>
        </pc:inkChg>
        <pc:inkChg chg="add mod">
          <ac:chgData name="Stewart Gale" userId="3647ddd2-6040-41ae-a96d-232c23482af8" providerId="ADAL" clId="{FF60EE1B-A170-4655-A408-B03D05C2C928}" dt="2022-01-20T06:09:55.650" v="111"/>
          <ac:inkMkLst>
            <pc:docMk/>
            <pc:sldMk cId="2444107129" sldId="271"/>
            <ac:inkMk id="49" creationId="{7D3E1D60-AC52-4AEF-8ADD-F61129484CF7}"/>
          </ac:inkMkLst>
        </pc:inkChg>
        <pc:inkChg chg="add mod">
          <ac:chgData name="Stewart Gale" userId="3647ddd2-6040-41ae-a96d-232c23482af8" providerId="ADAL" clId="{FF60EE1B-A170-4655-A408-B03D05C2C928}" dt="2022-01-20T06:09:55.650" v="111"/>
          <ac:inkMkLst>
            <pc:docMk/>
            <pc:sldMk cId="2444107129" sldId="271"/>
            <ac:inkMk id="50" creationId="{7FAC3E34-E16D-447B-8059-B2BF8747FA51}"/>
          </ac:inkMkLst>
        </pc:inkChg>
        <pc:inkChg chg="add mod">
          <ac:chgData name="Stewart Gale" userId="3647ddd2-6040-41ae-a96d-232c23482af8" providerId="ADAL" clId="{FF60EE1B-A170-4655-A408-B03D05C2C928}" dt="2022-01-20T06:09:55.650" v="111"/>
          <ac:inkMkLst>
            <pc:docMk/>
            <pc:sldMk cId="2444107129" sldId="271"/>
            <ac:inkMk id="51" creationId="{AECE40C8-6616-4C3C-BB6B-4BA59D1E2A47}"/>
          </ac:inkMkLst>
        </pc:inkChg>
        <pc:inkChg chg="add mod">
          <ac:chgData name="Stewart Gale" userId="3647ddd2-6040-41ae-a96d-232c23482af8" providerId="ADAL" clId="{FF60EE1B-A170-4655-A408-B03D05C2C928}" dt="2022-01-20T06:09:55.650" v="111"/>
          <ac:inkMkLst>
            <pc:docMk/>
            <pc:sldMk cId="2444107129" sldId="271"/>
            <ac:inkMk id="52" creationId="{F35005E8-CD72-4C02-9DA5-0356648E513F}"/>
          </ac:inkMkLst>
        </pc:inkChg>
        <pc:inkChg chg="add mod">
          <ac:chgData name="Stewart Gale" userId="3647ddd2-6040-41ae-a96d-232c23482af8" providerId="ADAL" clId="{FF60EE1B-A170-4655-A408-B03D05C2C928}" dt="2022-01-20T06:09:55.650" v="111"/>
          <ac:inkMkLst>
            <pc:docMk/>
            <pc:sldMk cId="2444107129" sldId="271"/>
            <ac:inkMk id="53" creationId="{FD1C3E3E-3087-4414-8A99-B28A7AA511F3}"/>
          </ac:inkMkLst>
        </pc:inkChg>
        <pc:inkChg chg="add mod">
          <ac:chgData name="Stewart Gale" userId="3647ddd2-6040-41ae-a96d-232c23482af8" providerId="ADAL" clId="{FF60EE1B-A170-4655-A408-B03D05C2C928}" dt="2022-01-20T06:09:55.650" v="111"/>
          <ac:inkMkLst>
            <pc:docMk/>
            <pc:sldMk cId="2444107129" sldId="271"/>
            <ac:inkMk id="54" creationId="{06861370-597D-4E91-A8B7-ECA07F497AF9}"/>
          </ac:inkMkLst>
        </pc:inkChg>
        <pc:inkChg chg="add">
          <ac:chgData name="Stewart Gale" userId="3647ddd2-6040-41ae-a96d-232c23482af8" providerId="ADAL" clId="{FF60EE1B-A170-4655-A408-B03D05C2C928}" dt="2022-01-20T06:09:51.241" v="103" actId="9405"/>
          <ac:inkMkLst>
            <pc:docMk/>
            <pc:sldMk cId="2444107129" sldId="271"/>
            <ac:inkMk id="55" creationId="{ECA612E2-6985-40DD-85FB-4623ADE5CF20}"/>
          </ac:inkMkLst>
        </pc:inkChg>
        <pc:inkChg chg="add mod">
          <ac:chgData name="Stewart Gale" userId="3647ddd2-6040-41ae-a96d-232c23482af8" providerId="ADAL" clId="{FF60EE1B-A170-4655-A408-B03D05C2C928}" dt="2022-01-20T06:09:55.650" v="111"/>
          <ac:inkMkLst>
            <pc:docMk/>
            <pc:sldMk cId="2444107129" sldId="271"/>
            <ac:inkMk id="56" creationId="{D8633D36-076E-48EC-8A93-87A3CF21BA8C}"/>
          </ac:inkMkLst>
        </pc:inkChg>
        <pc:inkChg chg="add mod">
          <ac:chgData name="Stewart Gale" userId="3647ddd2-6040-41ae-a96d-232c23482af8" providerId="ADAL" clId="{FF60EE1B-A170-4655-A408-B03D05C2C928}" dt="2022-01-20T06:09:55.650" v="111"/>
          <ac:inkMkLst>
            <pc:docMk/>
            <pc:sldMk cId="2444107129" sldId="271"/>
            <ac:inkMk id="57" creationId="{2F720EF1-469D-40F3-9D81-4DB1629029C5}"/>
          </ac:inkMkLst>
        </pc:inkChg>
        <pc:inkChg chg="add mod">
          <ac:chgData name="Stewart Gale" userId="3647ddd2-6040-41ae-a96d-232c23482af8" providerId="ADAL" clId="{FF60EE1B-A170-4655-A408-B03D05C2C928}" dt="2022-01-20T06:09:55.650" v="111"/>
          <ac:inkMkLst>
            <pc:docMk/>
            <pc:sldMk cId="2444107129" sldId="271"/>
            <ac:inkMk id="58" creationId="{B53A401B-54D4-433A-A9AC-D5C5C21CED8D}"/>
          </ac:inkMkLst>
        </pc:inkChg>
        <pc:inkChg chg="add mod">
          <ac:chgData name="Stewart Gale" userId="3647ddd2-6040-41ae-a96d-232c23482af8" providerId="ADAL" clId="{FF60EE1B-A170-4655-A408-B03D05C2C928}" dt="2022-01-20T06:09:55.650" v="111"/>
          <ac:inkMkLst>
            <pc:docMk/>
            <pc:sldMk cId="2444107129" sldId="271"/>
            <ac:inkMk id="59" creationId="{8E6A0F5C-B9B0-4FA2-8712-196F2C8939FC}"/>
          </ac:inkMkLst>
        </pc:inkChg>
        <pc:inkChg chg="add mod">
          <ac:chgData name="Stewart Gale" userId="3647ddd2-6040-41ae-a96d-232c23482af8" providerId="ADAL" clId="{FF60EE1B-A170-4655-A408-B03D05C2C928}" dt="2022-01-20T06:09:55.650" v="111"/>
          <ac:inkMkLst>
            <pc:docMk/>
            <pc:sldMk cId="2444107129" sldId="271"/>
            <ac:inkMk id="60" creationId="{331280EB-6A94-44D5-8C5B-7077D980DD10}"/>
          </ac:inkMkLst>
        </pc:inkChg>
        <pc:inkChg chg="add mod">
          <ac:chgData name="Stewart Gale" userId="3647ddd2-6040-41ae-a96d-232c23482af8" providerId="ADAL" clId="{FF60EE1B-A170-4655-A408-B03D05C2C928}" dt="2022-01-20T06:09:55.650" v="111"/>
          <ac:inkMkLst>
            <pc:docMk/>
            <pc:sldMk cId="2444107129" sldId="271"/>
            <ac:inkMk id="61" creationId="{FB3A9838-4D2E-4DA7-A1C6-AAA773B5680B}"/>
          </ac:inkMkLst>
        </pc:inkChg>
        <pc:inkChg chg="add mod">
          <ac:chgData name="Stewart Gale" userId="3647ddd2-6040-41ae-a96d-232c23482af8" providerId="ADAL" clId="{FF60EE1B-A170-4655-A408-B03D05C2C928}" dt="2022-01-20T06:09:55.650" v="111"/>
          <ac:inkMkLst>
            <pc:docMk/>
            <pc:sldMk cId="2444107129" sldId="271"/>
            <ac:inkMk id="62" creationId="{2CE22473-DDED-4093-88E5-1E7E763F6CF1}"/>
          </ac:inkMkLst>
        </pc:inkChg>
        <pc:inkChg chg="add mod">
          <ac:chgData name="Stewart Gale" userId="3647ddd2-6040-41ae-a96d-232c23482af8" providerId="ADAL" clId="{FF60EE1B-A170-4655-A408-B03D05C2C928}" dt="2022-01-20T06:10:09.605" v="137"/>
          <ac:inkMkLst>
            <pc:docMk/>
            <pc:sldMk cId="2444107129" sldId="271"/>
            <ac:inkMk id="65" creationId="{19C61638-335A-4741-A5CC-27908C67E4D7}"/>
          </ac:inkMkLst>
        </pc:inkChg>
        <pc:inkChg chg="add mod">
          <ac:chgData name="Stewart Gale" userId="3647ddd2-6040-41ae-a96d-232c23482af8" providerId="ADAL" clId="{FF60EE1B-A170-4655-A408-B03D05C2C928}" dt="2022-01-20T06:10:09.605" v="137"/>
          <ac:inkMkLst>
            <pc:docMk/>
            <pc:sldMk cId="2444107129" sldId="271"/>
            <ac:inkMk id="66" creationId="{594EDFA4-2BAE-4BD1-BFB7-5FED798041E1}"/>
          </ac:inkMkLst>
        </pc:inkChg>
        <pc:inkChg chg="add mod">
          <ac:chgData name="Stewart Gale" userId="3647ddd2-6040-41ae-a96d-232c23482af8" providerId="ADAL" clId="{FF60EE1B-A170-4655-A408-B03D05C2C928}" dt="2022-01-20T06:10:09.605" v="137"/>
          <ac:inkMkLst>
            <pc:docMk/>
            <pc:sldMk cId="2444107129" sldId="271"/>
            <ac:inkMk id="67" creationId="{F5EEE7E0-DF7E-4371-ACE9-ACAE1398B556}"/>
          </ac:inkMkLst>
        </pc:inkChg>
        <pc:inkChg chg="add mod">
          <ac:chgData name="Stewart Gale" userId="3647ddd2-6040-41ae-a96d-232c23482af8" providerId="ADAL" clId="{FF60EE1B-A170-4655-A408-B03D05C2C928}" dt="2022-01-20T06:10:09.605" v="137"/>
          <ac:inkMkLst>
            <pc:docMk/>
            <pc:sldMk cId="2444107129" sldId="271"/>
            <ac:inkMk id="68" creationId="{F9CA4149-3559-4E57-A344-86B701C29B85}"/>
          </ac:inkMkLst>
        </pc:inkChg>
        <pc:inkChg chg="add mod">
          <ac:chgData name="Stewart Gale" userId="3647ddd2-6040-41ae-a96d-232c23482af8" providerId="ADAL" clId="{FF60EE1B-A170-4655-A408-B03D05C2C928}" dt="2022-01-20T06:10:09.605" v="137"/>
          <ac:inkMkLst>
            <pc:docMk/>
            <pc:sldMk cId="2444107129" sldId="271"/>
            <ac:inkMk id="69" creationId="{9F6448B8-AC95-45C6-AB5B-E2E928B4D3D7}"/>
          </ac:inkMkLst>
        </pc:inkChg>
        <pc:inkChg chg="add mod">
          <ac:chgData name="Stewart Gale" userId="3647ddd2-6040-41ae-a96d-232c23482af8" providerId="ADAL" clId="{FF60EE1B-A170-4655-A408-B03D05C2C928}" dt="2022-01-20T06:10:09.605" v="137"/>
          <ac:inkMkLst>
            <pc:docMk/>
            <pc:sldMk cId="2444107129" sldId="271"/>
            <ac:inkMk id="70" creationId="{4AF784F0-B4DC-454F-BF84-FE4908CAF197}"/>
          </ac:inkMkLst>
        </pc:inkChg>
        <pc:inkChg chg="add mod">
          <ac:chgData name="Stewart Gale" userId="3647ddd2-6040-41ae-a96d-232c23482af8" providerId="ADAL" clId="{FF60EE1B-A170-4655-A408-B03D05C2C928}" dt="2022-01-20T06:10:09.605" v="137"/>
          <ac:inkMkLst>
            <pc:docMk/>
            <pc:sldMk cId="2444107129" sldId="271"/>
            <ac:inkMk id="71" creationId="{C16EF017-8E0A-442A-9223-2B17A7C36185}"/>
          </ac:inkMkLst>
        </pc:inkChg>
        <pc:inkChg chg="add mod">
          <ac:chgData name="Stewart Gale" userId="3647ddd2-6040-41ae-a96d-232c23482af8" providerId="ADAL" clId="{FF60EE1B-A170-4655-A408-B03D05C2C928}" dt="2022-01-20T06:10:09.605" v="137"/>
          <ac:inkMkLst>
            <pc:docMk/>
            <pc:sldMk cId="2444107129" sldId="271"/>
            <ac:inkMk id="72" creationId="{C6DB026B-EFDD-4CC6-89E0-0FD9011DEDB6}"/>
          </ac:inkMkLst>
        </pc:inkChg>
        <pc:inkChg chg="add mod">
          <ac:chgData name="Stewart Gale" userId="3647ddd2-6040-41ae-a96d-232c23482af8" providerId="ADAL" clId="{FF60EE1B-A170-4655-A408-B03D05C2C928}" dt="2022-01-20T06:10:09.605" v="137"/>
          <ac:inkMkLst>
            <pc:docMk/>
            <pc:sldMk cId="2444107129" sldId="271"/>
            <ac:inkMk id="73" creationId="{E2494475-80D0-402D-B110-CC2F50099316}"/>
          </ac:inkMkLst>
        </pc:inkChg>
        <pc:inkChg chg="add mod">
          <ac:chgData name="Stewart Gale" userId="3647ddd2-6040-41ae-a96d-232c23482af8" providerId="ADAL" clId="{FF60EE1B-A170-4655-A408-B03D05C2C928}" dt="2022-01-20T06:10:09.605" v="137"/>
          <ac:inkMkLst>
            <pc:docMk/>
            <pc:sldMk cId="2444107129" sldId="271"/>
            <ac:inkMk id="74" creationId="{26101F2A-27DE-4A65-8064-30B94700D1E9}"/>
          </ac:inkMkLst>
        </pc:inkChg>
        <pc:inkChg chg="add mod">
          <ac:chgData name="Stewart Gale" userId="3647ddd2-6040-41ae-a96d-232c23482af8" providerId="ADAL" clId="{FF60EE1B-A170-4655-A408-B03D05C2C928}" dt="2022-01-20T06:10:09.605" v="137"/>
          <ac:inkMkLst>
            <pc:docMk/>
            <pc:sldMk cId="2444107129" sldId="271"/>
            <ac:inkMk id="75" creationId="{A6321393-C52C-46A4-840F-1B10948663A9}"/>
          </ac:inkMkLst>
        </pc:inkChg>
        <pc:inkChg chg="add mod">
          <ac:chgData name="Stewart Gale" userId="3647ddd2-6040-41ae-a96d-232c23482af8" providerId="ADAL" clId="{FF60EE1B-A170-4655-A408-B03D05C2C928}" dt="2022-01-20T06:10:09.605" v="137"/>
          <ac:inkMkLst>
            <pc:docMk/>
            <pc:sldMk cId="2444107129" sldId="271"/>
            <ac:inkMk id="76" creationId="{B5D9B5B6-BB49-46D7-B549-13DD26554D34}"/>
          </ac:inkMkLst>
        </pc:inkChg>
        <pc:inkChg chg="add mod">
          <ac:chgData name="Stewart Gale" userId="3647ddd2-6040-41ae-a96d-232c23482af8" providerId="ADAL" clId="{FF60EE1B-A170-4655-A408-B03D05C2C928}" dt="2022-01-20T06:10:09.605" v="137"/>
          <ac:inkMkLst>
            <pc:docMk/>
            <pc:sldMk cId="2444107129" sldId="271"/>
            <ac:inkMk id="77" creationId="{D7DFB31B-0BDD-43DA-B7A4-E89908DCA457}"/>
          </ac:inkMkLst>
        </pc:inkChg>
        <pc:inkChg chg="add mod">
          <ac:chgData name="Stewart Gale" userId="3647ddd2-6040-41ae-a96d-232c23482af8" providerId="ADAL" clId="{FF60EE1B-A170-4655-A408-B03D05C2C928}" dt="2022-01-20T06:10:09.605" v="137"/>
          <ac:inkMkLst>
            <pc:docMk/>
            <pc:sldMk cId="2444107129" sldId="271"/>
            <ac:inkMk id="78" creationId="{2C2BB11A-74C5-4DB5-A54F-664876E65E3C}"/>
          </ac:inkMkLst>
        </pc:inkChg>
        <pc:inkChg chg="add mod">
          <ac:chgData name="Stewart Gale" userId="3647ddd2-6040-41ae-a96d-232c23482af8" providerId="ADAL" clId="{FF60EE1B-A170-4655-A408-B03D05C2C928}" dt="2022-01-20T06:10:09.605" v="137"/>
          <ac:inkMkLst>
            <pc:docMk/>
            <pc:sldMk cId="2444107129" sldId="271"/>
            <ac:inkMk id="79" creationId="{39300E6E-D42C-48E3-B232-B8F3FDC05DFD}"/>
          </ac:inkMkLst>
        </pc:inkChg>
        <pc:inkChg chg="add mod">
          <ac:chgData name="Stewart Gale" userId="3647ddd2-6040-41ae-a96d-232c23482af8" providerId="ADAL" clId="{FF60EE1B-A170-4655-A408-B03D05C2C928}" dt="2022-01-20T06:10:09.605" v="137"/>
          <ac:inkMkLst>
            <pc:docMk/>
            <pc:sldMk cId="2444107129" sldId="271"/>
            <ac:inkMk id="80" creationId="{D9D347F2-4106-4F3B-A61D-15192FBA0EB1}"/>
          </ac:inkMkLst>
        </pc:inkChg>
        <pc:inkChg chg="add">
          <ac:chgData name="Stewart Gale" userId="3647ddd2-6040-41ae-a96d-232c23482af8" providerId="ADAL" clId="{FF60EE1B-A170-4655-A408-B03D05C2C928}" dt="2022-01-20T06:10:05.908" v="128" actId="9405"/>
          <ac:inkMkLst>
            <pc:docMk/>
            <pc:sldMk cId="2444107129" sldId="271"/>
            <ac:inkMk id="81" creationId="{3C6F8717-164E-4550-91DC-86BFC3B3B799}"/>
          </ac:inkMkLst>
        </pc:inkChg>
        <pc:inkChg chg="add mod">
          <ac:chgData name="Stewart Gale" userId="3647ddd2-6040-41ae-a96d-232c23482af8" providerId="ADAL" clId="{FF60EE1B-A170-4655-A408-B03D05C2C928}" dt="2022-01-20T06:10:09.605" v="137"/>
          <ac:inkMkLst>
            <pc:docMk/>
            <pc:sldMk cId="2444107129" sldId="271"/>
            <ac:inkMk id="82" creationId="{B2426D9C-5821-4D6B-B042-EF7AC539E898}"/>
          </ac:inkMkLst>
        </pc:inkChg>
        <pc:inkChg chg="add mod">
          <ac:chgData name="Stewart Gale" userId="3647ddd2-6040-41ae-a96d-232c23482af8" providerId="ADAL" clId="{FF60EE1B-A170-4655-A408-B03D05C2C928}" dt="2022-01-20T06:10:09.605" v="137"/>
          <ac:inkMkLst>
            <pc:docMk/>
            <pc:sldMk cId="2444107129" sldId="271"/>
            <ac:inkMk id="83" creationId="{97232834-BD27-4A37-8370-8F6011DC20DC}"/>
          </ac:inkMkLst>
        </pc:inkChg>
        <pc:inkChg chg="add mod">
          <ac:chgData name="Stewart Gale" userId="3647ddd2-6040-41ae-a96d-232c23482af8" providerId="ADAL" clId="{FF60EE1B-A170-4655-A408-B03D05C2C928}" dt="2022-01-20T06:10:09.605" v="137"/>
          <ac:inkMkLst>
            <pc:docMk/>
            <pc:sldMk cId="2444107129" sldId="271"/>
            <ac:inkMk id="84" creationId="{B7447F9A-9F9B-43BA-8F6C-A530A256D738}"/>
          </ac:inkMkLst>
        </pc:inkChg>
        <pc:inkChg chg="add mod">
          <ac:chgData name="Stewart Gale" userId="3647ddd2-6040-41ae-a96d-232c23482af8" providerId="ADAL" clId="{FF60EE1B-A170-4655-A408-B03D05C2C928}" dt="2022-01-20T06:10:09.605" v="137"/>
          <ac:inkMkLst>
            <pc:docMk/>
            <pc:sldMk cId="2444107129" sldId="271"/>
            <ac:inkMk id="85" creationId="{4BBBE6C7-204D-42AA-92CB-ECC4F7114845}"/>
          </ac:inkMkLst>
        </pc:inkChg>
        <pc:inkChg chg="add mod">
          <ac:chgData name="Stewart Gale" userId="3647ddd2-6040-41ae-a96d-232c23482af8" providerId="ADAL" clId="{FF60EE1B-A170-4655-A408-B03D05C2C928}" dt="2022-01-20T06:10:09.605" v="137"/>
          <ac:inkMkLst>
            <pc:docMk/>
            <pc:sldMk cId="2444107129" sldId="271"/>
            <ac:inkMk id="86" creationId="{B26C9B7B-71E0-481F-8E27-A3092A7E03EA}"/>
          </ac:inkMkLst>
        </pc:inkChg>
        <pc:inkChg chg="add mod">
          <ac:chgData name="Stewart Gale" userId="3647ddd2-6040-41ae-a96d-232c23482af8" providerId="ADAL" clId="{FF60EE1B-A170-4655-A408-B03D05C2C928}" dt="2022-01-20T06:10:09.605" v="137"/>
          <ac:inkMkLst>
            <pc:docMk/>
            <pc:sldMk cId="2444107129" sldId="271"/>
            <ac:inkMk id="87" creationId="{A95667F1-C5B1-4BAF-B559-CD6A2AF644FF}"/>
          </ac:inkMkLst>
        </pc:inkChg>
        <pc:inkChg chg="add mod">
          <ac:chgData name="Stewart Gale" userId="3647ddd2-6040-41ae-a96d-232c23482af8" providerId="ADAL" clId="{FF60EE1B-A170-4655-A408-B03D05C2C928}" dt="2022-01-20T06:10:09.605" v="137"/>
          <ac:inkMkLst>
            <pc:docMk/>
            <pc:sldMk cId="2444107129" sldId="271"/>
            <ac:inkMk id="88" creationId="{7E562831-1C02-43E0-A703-DB6753E13BDA}"/>
          </ac:inkMkLst>
        </pc:inkChg>
        <pc:inkChg chg="add mod">
          <ac:chgData name="Stewart Gale" userId="3647ddd2-6040-41ae-a96d-232c23482af8" providerId="ADAL" clId="{FF60EE1B-A170-4655-A408-B03D05C2C928}" dt="2022-01-20T06:10:09.605" v="137"/>
          <ac:inkMkLst>
            <pc:docMk/>
            <pc:sldMk cId="2444107129" sldId="271"/>
            <ac:inkMk id="89" creationId="{F9D0C717-9657-4E79-BA66-B6C6330FA8C7}"/>
          </ac:inkMkLst>
        </pc:inkChg>
        <pc:inkChg chg="add mod">
          <ac:chgData name="Stewart Gale" userId="3647ddd2-6040-41ae-a96d-232c23482af8" providerId="ADAL" clId="{FF60EE1B-A170-4655-A408-B03D05C2C928}" dt="2022-01-20T07:16:42.240" v="140"/>
          <ac:inkMkLst>
            <pc:docMk/>
            <pc:sldMk cId="2444107129" sldId="271"/>
            <ac:inkMk id="96" creationId="{8EEF260F-0060-450B-B87F-1F350F37B68D}"/>
          </ac:inkMkLst>
        </pc:inkChg>
        <pc:inkChg chg="add mod">
          <ac:chgData name="Stewart Gale" userId="3647ddd2-6040-41ae-a96d-232c23482af8" providerId="ADAL" clId="{FF60EE1B-A170-4655-A408-B03D05C2C928}" dt="2022-01-20T07:16:42.240" v="140"/>
          <ac:inkMkLst>
            <pc:docMk/>
            <pc:sldMk cId="2444107129" sldId="271"/>
            <ac:inkMk id="97" creationId="{368C94A7-978C-49C6-A5B3-EFE4EEC99C49}"/>
          </ac:inkMkLst>
        </pc:inkChg>
        <pc:inkChg chg="add del">
          <ac:chgData name="Stewart Gale" userId="3647ddd2-6040-41ae-a96d-232c23482af8" providerId="ADAL" clId="{FF60EE1B-A170-4655-A408-B03D05C2C928}" dt="2022-01-20T07:16:50.429" v="142"/>
          <ac:inkMkLst>
            <pc:docMk/>
            <pc:sldMk cId="2444107129" sldId="271"/>
            <ac:inkMk id="99" creationId="{4D3E6C3E-EB91-45C3-8587-CAE94B62F0E9}"/>
          </ac:inkMkLst>
        </pc:inkChg>
        <pc:inkChg chg="add del mod">
          <ac:chgData name="Stewart Gale" userId="3647ddd2-6040-41ae-a96d-232c23482af8" providerId="ADAL" clId="{FF60EE1B-A170-4655-A408-B03D05C2C928}" dt="2022-01-20T07:17:04.562" v="148"/>
          <ac:inkMkLst>
            <pc:docMk/>
            <pc:sldMk cId="2444107129" sldId="271"/>
            <ac:inkMk id="100" creationId="{92432A11-8D48-4C61-8F8D-AB69277F95C6}"/>
          </ac:inkMkLst>
        </pc:inkChg>
        <pc:inkChg chg="add del mod">
          <ac:chgData name="Stewart Gale" userId="3647ddd2-6040-41ae-a96d-232c23482af8" providerId="ADAL" clId="{FF60EE1B-A170-4655-A408-B03D05C2C928}" dt="2022-01-20T07:17:04.562" v="147"/>
          <ac:inkMkLst>
            <pc:docMk/>
            <pc:sldMk cId="2444107129" sldId="271"/>
            <ac:inkMk id="101" creationId="{51E8CC99-A994-4BE1-BAF3-9E7EB24F9728}"/>
          </ac:inkMkLst>
        </pc:inkChg>
        <pc:inkChg chg="add">
          <ac:chgData name="Stewart Gale" userId="3647ddd2-6040-41ae-a96d-232c23482af8" providerId="ADAL" clId="{FF60EE1B-A170-4655-A408-B03D05C2C928}" dt="2022-01-20T07:17:00" v="146" actId="9405"/>
          <ac:inkMkLst>
            <pc:docMk/>
            <pc:sldMk cId="2444107129" sldId="271"/>
            <ac:inkMk id="103" creationId="{AB1C1BE1-2AA0-44EB-A7A6-BCF52708C59E}"/>
          </ac:inkMkLst>
        </pc:inkChg>
      </pc:sldChg>
      <pc:sldChg chg="modSp add modAnim">
        <pc:chgData name="Stewart Gale" userId="3647ddd2-6040-41ae-a96d-232c23482af8" providerId="ADAL" clId="{FF60EE1B-A170-4655-A408-B03D05C2C928}" dt="2022-01-20T07:41:26.621" v="292" actId="2711"/>
        <pc:sldMkLst>
          <pc:docMk/>
          <pc:sldMk cId="2601619423" sldId="271"/>
        </pc:sldMkLst>
        <pc:spChg chg="mod">
          <ac:chgData name="Stewart Gale" userId="3647ddd2-6040-41ae-a96d-232c23482af8" providerId="ADAL" clId="{FF60EE1B-A170-4655-A408-B03D05C2C928}" dt="2022-01-20T07:41:26.621" v="292" actId="2711"/>
          <ac:spMkLst>
            <pc:docMk/>
            <pc:sldMk cId="2601619423" sldId="271"/>
            <ac:spMk id="2" creationId="{00000000-0000-0000-0000-000000000000}"/>
          </ac:spMkLst>
        </pc:spChg>
        <pc:spChg chg="mod">
          <ac:chgData name="Stewart Gale" userId="3647ddd2-6040-41ae-a96d-232c23482af8" providerId="ADAL" clId="{FF60EE1B-A170-4655-A408-B03D05C2C928}" dt="2022-01-20T07:41:14.428" v="285" actId="20577"/>
          <ac:spMkLst>
            <pc:docMk/>
            <pc:sldMk cId="2601619423" sldId="271"/>
            <ac:spMk id="8" creationId="{00000000-0000-0000-0000-000000000000}"/>
          </ac:spMkLst>
        </pc:spChg>
        <pc:spChg chg="mod">
          <ac:chgData name="Stewart Gale" userId="3647ddd2-6040-41ae-a96d-232c23482af8" providerId="ADAL" clId="{FF60EE1B-A170-4655-A408-B03D05C2C928}" dt="2022-01-20T07:41:16.659" v="288" actId="20577"/>
          <ac:spMkLst>
            <pc:docMk/>
            <pc:sldMk cId="2601619423" sldId="271"/>
            <ac:spMk id="9" creationId="{00000000-0000-0000-0000-000000000000}"/>
          </ac:spMkLst>
        </pc:spChg>
        <pc:spChg chg="mod">
          <ac:chgData name="Stewart Gale" userId="3647ddd2-6040-41ae-a96d-232c23482af8" providerId="ADAL" clId="{FF60EE1B-A170-4655-A408-B03D05C2C928}" dt="2022-01-20T07:41:19.289" v="290" actId="20577"/>
          <ac:spMkLst>
            <pc:docMk/>
            <pc:sldMk cId="2601619423" sldId="271"/>
            <ac:spMk id="1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3F5BDE-A57E-4133-989D-27DC41B30A15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7BD264-63BB-4C63-8650-E17B77F31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999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1EE006D-A91B-4889-8578-CC3470FEBAB2}" type="slidenum">
              <a:rPr lang="en-US" altLang="en-US">
                <a:latin typeface="Calibri" panose="020F0502020204030204" pitchFamily="34" charset="0"/>
              </a:rPr>
              <a:pPr eaLnBrk="1" hangingPunct="1"/>
              <a:t>11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Tell pupils that they are not required to learn this formula since it is given in the examination.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/>
              <a:t>It is a complex formula, however, and so stress that some practice is needed to use it correctly.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/>
              <a:t>Ask pupils if they can see how this formula will lead to two solutions.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/>
              <a:t>More able pupils could be asked to complete the square for the general quadratic equation to derive the formula.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34971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1EE006D-A91B-4889-8578-CC3470FEBAB2}" type="slidenum">
              <a:rPr lang="en-US" altLang="en-US">
                <a:latin typeface="Calibri" panose="020F0502020204030204" pitchFamily="34" charset="0"/>
              </a:rPr>
              <a:pPr eaLnBrk="1" hangingPunct="1"/>
              <a:t>13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Tell pupils that they are not required to learn this formula since it is given in the examination.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/>
              <a:t>It is a complex formula, however, and so stress that some practice is needed to use it correctly.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/>
              <a:t>Ask pupils if they can see how this formula will lead to two solutions.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/>
              <a:t>More able pupils could be asked to complete the square for the general quadratic equation to derive the formula.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26116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1EE006D-A91B-4889-8578-CC3470FEBAB2}" type="slidenum">
              <a:rPr lang="en-US" altLang="en-US">
                <a:latin typeface="Calibri" panose="020F0502020204030204" pitchFamily="34" charset="0"/>
              </a:rPr>
              <a:pPr eaLnBrk="1" hangingPunct="1"/>
              <a:t>14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Tell pupils that they are not required to learn this formula since it is given in the examination.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/>
              <a:t>It is a complex formula, however, and so stress that some practice is needed to use it correctly.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/>
              <a:t>Ask pupils if they can see how this formula will lead to two solutions.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/>
              <a:t>More able pupils could be asked to complete the square for the general quadratic equation to derive the formula.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71282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238D3-45D3-41C7-9C75-DA9FAA364495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1A6F-9BB1-48A4-B6F8-873ACEF227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5901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238D3-45D3-41C7-9C75-DA9FAA364495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1A6F-9BB1-48A4-B6F8-873ACEF227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8270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238D3-45D3-41C7-9C75-DA9FAA364495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1A6F-9BB1-48A4-B6F8-873ACEF227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466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238D3-45D3-41C7-9C75-DA9FAA364495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1A6F-9BB1-48A4-B6F8-873ACEF227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812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238D3-45D3-41C7-9C75-DA9FAA364495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1A6F-9BB1-48A4-B6F8-873ACEF227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240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238D3-45D3-41C7-9C75-DA9FAA364495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1A6F-9BB1-48A4-B6F8-873ACEF227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83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238D3-45D3-41C7-9C75-DA9FAA364495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1A6F-9BB1-48A4-B6F8-873ACEF227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4594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238D3-45D3-41C7-9C75-DA9FAA364495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1A6F-9BB1-48A4-B6F8-873ACEF227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070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238D3-45D3-41C7-9C75-DA9FAA364495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1A6F-9BB1-48A4-B6F8-873ACEF227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139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238D3-45D3-41C7-9C75-DA9FAA364495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1A6F-9BB1-48A4-B6F8-873ACEF227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753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238D3-45D3-41C7-9C75-DA9FAA364495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1A6F-9BB1-48A4-B6F8-873ACEF227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712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238D3-45D3-41C7-9C75-DA9FAA364495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A1A6F-9BB1-48A4-B6F8-873ACEF227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477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3657" y="1609600"/>
            <a:ext cx="1136468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8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LO: Solving Quadratics </a:t>
            </a:r>
          </a:p>
          <a:p>
            <a:pPr algn="ctr"/>
            <a:r>
              <a:rPr lang="en-GB" sz="8800" b="1" dirty="0">
                <a:solidFill>
                  <a:srgbClr val="000000"/>
                </a:solidFill>
                <a:latin typeface="Calibri" panose="020F0502020204030204" pitchFamily="34" charset="0"/>
              </a:rPr>
              <a:t>(</a:t>
            </a:r>
            <a:r>
              <a:rPr lang="en-GB" sz="8800" b="1" i="0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Quadratic </a:t>
            </a:r>
            <a:r>
              <a:rPr lang="en-GB" sz="8800" b="1" dirty="0">
                <a:solidFill>
                  <a:srgbClr val="000000"/>
                </a:solidFill>
                <a:latin typeface="Calibri" panose="020F0502020204030204" pitchFamily="34" charset="0"/>
              </a:rPr>
              <a:t>F</a:t>
            </a:r>
            <a:r>
              <a:rPr lang="en-GB" sz="8800" b="1" i="0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ormula)</a:t>
            </a:r>
            <a:r>
              <a:rPr lang="en-GB" sz="8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5605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213001" y="2193470"/>
                <a:ext cx="9605332" cy="1862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115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15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15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1500" dirty="0"/>
                  <a:t> + 8</a:t>
                </a:r>
                <a:r>
                  <a:rPr lang="en-GB" sz="115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11500" dirty="0"/>
                  <a:t> + 10 = 0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3001" y="2193470"/>
                <a:ext cx="9605332" cy="1862048"/>
              </a:xfrm>
              <a:prstGeom prst="rect">
                <a:avLst/>
              </a:prstGeom>
              <a:blipFill>
                <a:blip r:embed="rId2"/>
                <a:stretch>
                  <a:fillRect t="-23279" r="-6980" b="-4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1383797" y="293090"/>
            <a:ext cx="87303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/>
              <a:t>Solve by Factorise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30385" y="4789715"/>
            <a:ext cx="43542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/>
              <a:t>You cant!</a:t>
            </a:r>
          </a:p>
        </p:txBody>
      </p:sp>
    </p:spTree>
    <p:extLst>
      <p:ext uri="{BB962C8B-B14F-4D97-AF65-F5344CB8AC3E}">
        <p14:creationId xmlns:p14="http://schemas.microsoft.com/office/powerpoint/2010/main" val="86396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11854" y="547556"/>
                <a:ext cx="11368292" cy="2215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13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3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sz="13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3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3800" dirty="0"/>
                  <a:t> + </a:t>
                </a:r>
                <a:r>
                  <a:rPr lang="en-GB" sz="13800" i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GB" sz="138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13800" dirty="0"/>
                  <a:t> + </a:t>
                </a:r>
                <a:r>
                  <a:rPr lang="en-GB" sz="13800" i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GB" sz="13800" dirty="0"/>
                  <a:t> = 0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54" y="547556"/>
                <a:ext cx="11368292" cy="2215991"/>
              </a:xfrm>
              <a:prstGeom prst="rect">
                <a:avLst/>
              </a:prstGeom>
              <a:blipFill>
                <a:blip r:embed="rId2"/>
                <a:stretch>
                  <a:fillRect t="-24242" r="-8101" b="-4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8DE7791-EEE5-4EC8-A40A-60961C2E2F9F}"/>
                  </a:ext>
                </a:extLst>
              </p:cNvPr>
              <p:cNvSpPr txBox="1"/>
              <p:nvPr/>
            </p:nvSpPr>
            <p:spPr>
              <a:xfrm>
                <a:off x="1213589" y="2967335"/>
                <a:ext cx="9877016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US" sz="5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GB" sz="5400" dirty="0"/>
                  <a:t> is the value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54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5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5400" dirty="0"/>
                  <a:t> coefficient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8DE7791-EEE5-4EC8-A40A-60961C2E2F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3589" y="2967335"/>
                <a:ext cx="9877016" cy="923330"/>
              </a:xfrm>
              <a:prstGeom prst="rect">
                <a:avLst/>
              </a:prstGeom>
              <a:blipFill>
                <a:blip r:embed="rId3"/>
                <a:stretch>
                  <a:fillRect t="-17881" r="-3025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3410A41-6FC6-4C79-BF9F-F939924753BD}"/>
                  </a:ext>
                </a:extLst>
              </p:cNvPr>
              <p:cNvSpPr txBox="1"/>
              <p:nvPr/>
            </p:nvSpPr>
            <p:spPr>
              <a:xfrm>
                <a:off x="1213589" y="4208118"/>
                <a:ext cx="9506769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US" sz="5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GB" sz="5400" dirty="0"/>
                  <a:t> is the value of the </a:t>
                </a:r>
                <a14:m>
                  <m:oMath xmlns:m="http://schemas.openxmlformats.org/officeDocument/2006/math">
                    <m:r>
                      <a:rPr lang="en-US" sz="5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5400" dirty="0"/>
                  <a:t> coefficient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3410A41-6FC6-4C79-BF9F-F939924753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3589" y="4208118"/>
                <a:ext cx="9506769" cy="923330"/>
              </a:xfrm>
              <a:prstGeom prst="rect">
                <a:avLst/>
              </a:prstGeom>
              <a:blipFill>
                <a:blip r:embed="rId4"/>
                <a:stretch>
                  <a:fillRect t="-17763" r="-3333" b="-394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86158AD-AD1A-4623-BCD2-7E2151CCEED0}"/>
                  </a:ext>
                </a:extLst>
              </p:cNvPr>
              <p:cNvSpPr txBox="1"/>
              <p:nvPr/>
            </p:nvSpPr>
            <p:spPr>
              <a:xfrm>
                <a:off x="1213589" y="5387114"/>
                <a:ext cx="9450671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US" sz="5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en-GB" sz="5400" dirty="0"/>
                  <a:t> is the value of the </a:t>
                </a:r>
                <a14:m>
                  <m:oMath xmlns:m="http://schemas.openxmlformats.org/officeDocument/2006/math">
                    <m:r>
                      <a:rPr lang="en-US" sz="5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5400" dirty="0"/>
                  <a:t> coefficient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86158AD-AD1A-4623-BCD2-7E2151CCEE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3589" y="5387114"/>
                <a:ext cx="9450671" cy="923330"/>
              </a:xfrm>
              <a:prstGeom prst="rect">
                <a:avLst/>
              </a:prstGeom>
              <a:blipFill>
                <a:blip r:embed="rId5"/>
                <a:stretch>
                  <a:fillRect t="-17881" r="-3290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2549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187199" y="1285133"/>
                <a:ext cx="9605332" cy="1902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115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15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115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11500" b="1" dirty="0"/>
                  <a:t> + 8</a:t>
                </a:r>
                <a:r>
                  <a:rPr lang="en-GB" sz="115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11500" b="1" dirty="0"/>
                  <a:t> + 10 = 0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199" y="1285133"/>
                <a:ext cx="9605332" cy="1902059"/>
              </a:xfrm>
              <a:prstGeom prst="rect">
                <a:avLst/>
              </a:prstGeom>
              <a:blipFill>
                <a:blip r:embed="rId2"/>
                <a:stretch>
                  <a:fillRect t="-20513" r="-8000" b="-43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930729" y="102135"/>
            <a:ext cx="102489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dirty="0"/>
              <a:t>Identify </a:t>
            </a:r>
            <a:r>
              <a:rPr lang="en-GB" sz="88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8800" dirty="0"/>
              <a:t>, </a:t>
            </a:r>
            <a:r>
              <a:rPr lang="en-GB" sz="8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8800" dirty="0"/>
              <a:t> and </a:t>
            </a:r>
            <a:r>
              <a:rPr lang="en-GB" sz="8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GB" sz="8800" dirty="0"/>
          </a:p>
        </p:txBody>
      </p:sp>
      <p:sp>
        <p:nvSpPr>
          <p:cNvPr id="6" name="TextBox 5"/>
          <p:cNvSpPr txBox="1"/>
          <p:nvPr/>
        </p:nvSpPr>
        <p:spPr>
          <a:xfrm>
            <a:off x="3886200" y="3115815"/>
            <a:ext cx="14423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8000" dirty="0"/>
              <a:t> = </a:t>
            </a:r>
          </a:p>
          <a:p>
            <a:r>
              <a:rPr lang="en-GB" sz="8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8000" dirty="0"/>
              <a:t> = </a:t>
            </a:r>
          </a:p>
          <a:p>
            <a:r>
              <a:rPr lang="en-GB" sz="8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8000" dirty="0"/>
              <a:t> =</a:t>
            </a:r>
          </a:p>
        </p:txBody>
      </p:sp>
      <p:sp>
        <p:nvSpPr>
          <p:cNvPr id="8" name="Rectangle 7"/>
          <p:cNvSpPr/>
          <p:nvPr/>
        </p:nvSpPr>
        <p:spPr>
          <a:xfrm>
            <a:off x="5408853" y="3110019"/>
            <a:ext cx="75693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800" dirty="0"/>
              <a:t>1</a:t>
            </a:r>
            <a:endParaRPr lang="en-GB" sz="1600" dirty="0"/>
          </a:p>
        </p:txBody>
      </p:sp>
      <p:sp>
        <p:nvSpPr>
          <p:cNvPr id="9" name="Rectangle 8"/>
          <p:cNvSpPr/>
          <p:nvPr/>
        </p:nvSpPr>
        <p:spPr>
          <a:xfrm>
            <a:off x="5408853" y="4314103"/>
            <a:ext cx="75693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800" dirty="0"/>
              <a:t>8</a:t>
            </a:r>
            <a:endParaRPr lang="en-GB" sz="1600" dirty="0"/>
          </a:p>
        </p:txBody>
      </p:sp>
      <p:sp>
        <p:nvSpPr>
          <p:cNvPr id="10" name="Rectangle 9"/>
          <p:cNvSpPr/>
          <p:nvPr/>
        </p:nvSpPr>
        <p:spPr>
          <a:xfrm>
            <a:off x="5408853" y="5532090"/>
            <a:ext cx="132921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800" dirty="0"/>
              <a:t>10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99963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80511" y="1326225"/>
                <a:ext cx="11310257" cy="1902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500" b="1" dirty="0"/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15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15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115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11500" b="1" dirty="0"/>
                  <a:t> </a:t>
                </a:r>
                <a14:m>
                  <m:oMath xmlns:m="http://schemas.openxmlformats.org/officeDocument/2006/math">
                    <m:r>
                      <a:rPr lang="en-GB" sz="9600" b="1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11500" b="1" dirty="0"/>
                  <a:t> 7</a:t>
                </a:r>
                <a:r>
                  <a:rPr lang="en-GB" sz="115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11500" b="1" dirty="0"/>
                  <a:t> </a:t>
                </a:r>
                <a14:m>
                  <m:oMath xmlns:m="http://schemas.openxmlformats.org/officeDocument/2006/math">
                    <m:r>
                      <a:rPr lang="en-GB" sz="11500" b="1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11500" b="1" dirty="0"/>
                  <a:t> 9 = 0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511" y="1326225"/>
                <a:ext cx="11310257" cy="1902059"/>
              </a:xfrm>
              <a:prstGeom prst="rect">
                <a:avLst/>
              </a:prstGeom>
              <a:blipFill>
                <a:blip r:embed="rId2"/>
                <a:stretch>
                  <a:fillRect l="-1779" t="-20513" r="-1725" b="-43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930729" y="102135"/>
            <a:ext cx="102489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dirty="0"/>
              <a:t>Identify </a:t>
            </a:r>
            <a:r>
              <a:rPr lang="en-GB" sz="88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8800" dirty="0"/>
              <a:t>, </a:t>
            </a:r>
            <a:r>
              <a:rPr lang="en-GB" sz="8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8800" dirty="0"/>
              <a:t> and </a:t>
            </a:r>
            <a:r>
              <a:rPr lang="en-GB" sz="8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GB" sz="8800" dirty="0"/>
          </a:p>
        </p:txBody>
      </p:sp>
      <p:sp>
        <p:nvSpPr>
          <p:cNvPr id="6" name="TextBox 5"/>
          <p:cNvSpPr txBox="1"/>
          <p:nvPr/>
        </p:nvSpPr>
        <p:spPr>
          <a:xfrm>
            <a:off x="4479471" y="3121258"/>
            <a:ext cx="14423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8000" dirty="0"/>
              <a:t> = </a:t>
            </a:r>
          </a:p>
          <a:p>
            <a:r>
              <a:rPr lang="en-GB" sz="8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8000" dirty="0"/>
              <a:t> = </a:t>
            </a:r>
          </a:p>
          <a:p>
            <a:r>
              <a:rPr lang="en-GB" sz="8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8000" dirty="0"/>
              <a:t> =</a:t>
            </a:r>
          </a:p>
        </p:txBody>
      </p:sp>
      <p:sp>
        <p:nvSpPr>
          <p:cNvPr id="8" name="Rectangle 7"/>
          <p:cNvSpPr/>
          <p:nvPr/>
        </p:nvSpPr>
        <p:spPr>
          <a:xfrm>
            <a:off x="6013010" y="3025170"/>
            <a:ext cx="75693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800" dirty="0"/>
              <a:t>2</a:t>
            </a:r>
            <a:endParaRPr lang="en-GB" sz="1600" dirty="0"/>
          </a:p>
        </p:txBody>
      </p:sp>
      <p:sp>
        <p:nvSpPr>
          <p:cNvPr id="9" name="Rectangle 8"/>
          <p:cNvSpPr/>
          <p:nvPr/>
        </p:nvSpPr>
        <p:spPr>
          <a:xfrm>
            <a:off x="6013010" y="4229254"/>
            <a:ext cx="110318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800" dirty="0"/>
              <a:t>-7</a:t>
            </a:r>
            <a:endParaRPr lang="en-GB" sz="1600" dirty="0"/>
          </a:p>
        </p:txBody>
      </p:sp>
      <p:sp>
        <p:nvSpPr>
          <p:cNvPr id="10" name="Rectangle 9"/>
          <p:cNvSpPr/>
          <p:nvPr/>
        </p:nvSpPr>
        <p:spPr>
          <a:xfrm>
            <a:off x="6013010" y="5447241"/>
            <a:ext cx="110318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800" dirty="0"/>
              <a:t>-9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53645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80511" y="1326225"/>
                <a:ext cx="11310257" cy="1902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500" b="1" dirty="0"/>
                  <a:t>2</a:t>
                </a:r>
                <a:r>
                  <a:rPr lang="en-GB" sz="115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11500" b="1" dirty="0"/>
                  <a:t> + 3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15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15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115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11500" b="1" dirty="0"/>
                  <a:t> </a:t>
                </a:r>
                <a14:m>
                  <m:oMath xmlns:m="http://schemas.openxmlformats.org/officeDocument/2006/math">
                    <m:r>
                      <a:rPr lang="en-GB" sz="11500" b="1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11500" b="1" dirty="0"/>
                  <a:t> 5 = 0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511" y="1326225"/>
                <a:ext cx="11310257" cy="1902059"/>
              </a:xfrm>
              <a:prstGeom prst="rect">
                <a:avLst/>
              </a:prstGeom>
              <a:blipFill>
                <a:blip r:embed="rId2"/>
                <a:stretch>
                  <a:fillRect l="-970" t="-20513" r="-916" b="-43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930729" y="102135"/>
            <a:ext cx="102489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dirty="0"/>
              <a:t>Identify </a:t>
            </a:r>
            <a:r>
              <a:rPr lang="en-GB" sz="88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8800" dirty="0"/>
              <a:t>, </a:t>
            </a:r>
            <a:r>
              <a:rPr lang="en-GB" sz="8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8800" dirty="0"/>
              <a:t> and </a:t>
            </a:r>
            <a:r>
              <a:rPr lang="en-GB" sz="8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GB" sz="8800" dirty="0"/>
          </a:p>
        </p:txBody>
      </p:sp>
      <p:sp>
        <p:nvSpPr>
          <p:cNvPr id="6" name="TextBox 5"/>
          <p:cNvSpPr txBox="1"/>
          <p:nvPr/>
        </p:nvSpPr>
        <p:spPr>
          <a:xfrm>
            <a:off x="4479471" y="3121258"/>
            <a:ext cx="14423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8000" dirty="0"/>
              <a:t> = </a:t>
            </a:r>
          </a:p>
          <a:p>
            <a:r>
              <a:rPr lang="en-GB" sz="8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8000" dirty="0"/>
              <a:t> = </a:t>
            </a:r>
          </a:p>
          <a:p>
            <a:r>
              <a:rPr lang="en-GB" sz="8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8000" dirty="0"/>
              <a:t> =</a:t>
            </a:r>
          </a:p>
        </p:txBody>
      </p:sp>
      <p:sp>
        <p:nvSpPr>
          <p:cNvPr id="8" name="Rectangle 7"/>
          <p:cNvSpPr/>
          <p:nvPr/>
        </p:nvSpPr>
        <p:spPr>
          <a:xfrm>
            <a:off x="6013010" y="3025170"/>
            <a:ext cx="75693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dirty="0"/>
              <a:t>3</a:t>
            </a:r>
            <a:endParaRPr lang="en-GB" sz="1600" dirty="0"/>
          </a:p>
        </p:txBody>
      </p:sp>
      <p:sp>
        <p:nvSpPr>
          <p:cNvPr id="9" name="Rectangle 8"/>
          <p:cNvSpPr/>
          <p:nvPr/>
        </p:nvSpPr>
        <p:spPr>
          <a:xfrm>
            <a:off x="6013010" y="4229254"/>
            <a:ext cx="75693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dirty="0"/>
              <a:t>2</a:t>
            </a:r>
            <a:endParaRPr lang="en-GB" sz="1600" dirty="0"/>
          </a:p>
        </p:txBody>
      </p:sp>
      <p:sp>
        <p:nvSpPr>
          <p:cNvPr id="10" name="Rectangle 9"/>
          <p:cNvSpPr/>
          <p:nvPr/>
        </p:nvSpPr>
        <p:spPr>
          <a:xfrm>
            <a:off x="6013010" y="5447241"/>
            <a:ext cx="110318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800" dirty="0"/>
              <a:t>-5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60161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80511" y="1309896"/>
                <a:ext cx="11310257" cy="1902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500" b="1" dirty="0"/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15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15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115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11500" b="1" dirty="0"/>
                  <a:t> </a:t>
                </a:r>
                <a14:m>
                  <m:oMath xmlns:m="http://schemas.openxmlformats.org/officeDocument/2006/math">
                    <m:r>
                      <a:rPr lang="en-GB" sz="9600" b="1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11500" b="1" dirty="0"/>
                  <a:t> </a:t>
                </a:r>
                <a:r>
                  <a:rPr lang="en-GB" sz="115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11500" b="1" dirty="0"/>
                  <a:t> = 8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511" y="1309896"/>
                <a:ext cx="11310257" cy="1902059"/>
              </a:xfrm>
              <a:prstGeom prst="rect">
                <a:avLst/>
              </a:prstGeom>
              <a:blipFill>
                <a:blip r:embed="rId2"/>
                <a:stretch>
                  <a:fillRect t="-20513" b="-43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930729" y="102135"/>
            <a:ext cx="102489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dirty="0"/>
              <a:t>Identify </a:t>
            </a:r>
            <a:r>
              <a:rPr lang="en-GB" sz="88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8800" dirty="0"/>
              <a:t>, </a:t>
            </a:r>
            <a:r>
              <a:rPr lang="en-GB" sz="8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8800" dirty="0"/>
              <a:t> and </a:t>
            </a:r>
            <a:r>
              <a:rPr lang="en-GB" sz="8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GB" sz="8800" dirty="0"/>
          </a:p>
        </p:txBody>
      </p:sp>
      <p:sp>
        <p:nvSpPr>
          <p:cNvPr id="6" name="TextBox 5"/>
          <p:cNvSpPr txBox="1"/>
          <p:nvPr/>
        </p:nvSpPr>
        <p:spPr>
          <a:xfrm>
            <a:off x="4479471" y="3121258"/>
            <a:ext cx="14423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8000" dirty="0"/>
              <a:t> = </a:t>
            </a:r>
          </a:p>
          <a:p>
            <a:r>
              <a:rPr lang="en-GB" sz="8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8000" dirty="0"/>
              <a:t> = </a:t>
            </a:r>
          </a:p>
          <a:p>
            <a:r>
              <a:rPr lang="en-GB" sz="8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8000" dirty="0"/>
              <a:t> =</a:t>
            </a:r>
          </a:p>
        </p:txBody>
      </p:sp>
      <p:sp>
        <p:nvSpPr>
          <p:cNvPr id="8" name="Rectangle 7"/>
          <p:cNvSpPr/>
          <p:nvPr/>
        </p:nvSpPr>
        <p:spPr>
          <a:xfrm>
            <a:off x="6001927" y="3038289"/>
            <a:ext cx="75693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dirty="0"/>
              <a:t>5</a:t>
            </a:r>
            <a:endParaRPr lang="en-GB" sz="1600" dirty="0"/>
          </a:p>
        </p:txBody>
      </p:sp>
      <p:sp>
        <p:nvSpPr>
          <p:cNvPr id="9" name="Rectangle 8"/>
          <p:cNvSpPr/>
          <p:nvPr/>
        </p:nvSpPr>
        <p:spPr>
          <a:xfrm>
            <a:off x="6001927" y="4242373"/>
            <a:ext cx="110318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800" dirty="0"/>
              <a:t>-1</a:t>
            </a:r>
            <a:endParaRPr lang="en-GB" sz="1600" dirty="0"/>
          </a:p>
        </p:txBody>
      </p:sp>
      <p:sp>
        <p:nvSpPr>
          <p:cNvPr id="10" name="Rectangle 9"/>
          <p:cNvSpPr/>
          <p:nvPr/>
        </p:nvSpPr>
        <p:spPr>
          <a:xfrm>
            <a:off x="6001927" y="5460360"/>
            <a:ext cx="110318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800" dirty="0"/>
              <a:t>-8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80787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175190" y="1335898"/>
                <a:ext cx="7493275" cy="1902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500" b="1" dirty="0"/>
                  <a:t>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15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15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115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11500" b="1" dirty="0"/>
                  <a:t> </a:t>
                </a:r>
                <a14:m>
                  <m:oMath xmlns:m="http://schemas.openxmlformats.org/officeDocument/2006/math">
                    <m:r>
                      <a:rPr lang="en-GB" sz="9600" b="1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11500" b="1" dirty="0"/>
                  <a:t> </a:t>
                </a:r>
                <a:r>
                  <a:rPr lang="en-GB" sz="11500" b="1" dirty="0">
                    <a:cs typeface="Times New Roman" panose="02020603050405020304" pitchFamily="18" charset="0"/>
                  </a:rPr>
                  <a:t>8</a:t>
                </a:r>
                <a:r>
                  <a:rPr lang="en-GB" sz="11500" b="1" dirty="0"/>
                  <a:t> = 0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5190" y="1335898"/>
                <a:ext cx="7493275" cy="1902059"/>
              </a:xfrm>
              <a:prstGeom prst="rect">
                <a:avLst/>
              </a:prstGeom>
              <a:blipFill>
                <a:blip r:embed="rId2"/>
                <a:stretch>
                  <a:fillRect l="-6672" t="-18269" r="-6591" b="-43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930729" y="102135"/>
            <a:ext cx="102489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dirty="0"/>
              <a:t>Identify </a:t>
            </a:r>
            <a:r>
              <a:rPr lang="en-GB" sz="88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8800" dirty="0"/>
              <a:t>, </a:t>
            </a:r>
            <a:r>
              <a:rPr lang="en-GB" sz="8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8800" dirty="0"/>
              <a:t> and </a:t>
            </a:r>
            <a:r>
              <a:rPr lang="en-GB" sz="8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GB" sz="8800" dirty="0"/>
          </a:p>
        </p:txBody>
      </p:sp>
      <p:sp>
        <p:nvSpPr>
          <p:cNvPr id="6" name="TextBox 5"/>
          <p:cNvSpPr txBox="1"/>
          <p:nvPr/>
        </p:nvSpPr>
        <p:spPr>
          <a:xfrm>
            <a:off x="4479471" y="3121258"/>
            <a:ext cx="14423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8000" dirty="0"/>
              <a:t> = </a:t>
            </a:r>
          </a:p>
          <a:p>
            <a:r>
              <a:rPr lang="en-GB" sz="8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8000" dirty="0"/>
              <a:t> = </a:t>
            </a:r>
          </a:p>
          <a:p>
            <a:r>
              <a:rPr lang="en-GB" sz="8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8000" dirty="0"/>
              <a:t> =</a:t>
            </a:r>
          </a:p>
        </p:txBody>
      </p:sp>
      <p:sp>
        <p:nvSpPr>
          <p:cNvPr id="8" name="Rectangle 7"/>
          <p:cNvSpPr/>
          <p:nvPr/>
        </p:nvSpPr>
        <p:spPr>
          <a:xfrm>
            <a:off x="5996385" y="3080588"/>
            <a:ext cx="75693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800" dirty="0"/>
              <a:t>7</a:t>
            </a:r>
            <a:endParaRPr lang="en-GB" sz="1600" dirty="0"/>
          </a:p>
        </p:txBody>
      </p:sp>
      <p:sp>
        <p:nvSpPr>
          <p:cNvPr id="9" name="Rectangle 8"/>
          <p:cNvSpPr/>
          <p:nvPr/>
        </p:nvSpPr>
        <p:spPr>
          <a:xfrm>
            <a:off x="5996385" y="4284672"/>
            <a:ext cx="75693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800" dirty="0"/>
              <a:t>0</a:t>
            </a:r>
            <a:endParaRPr lang="en-GB" sz="1600" dirty="0"/>
          </a:p>
        </p:txBody>
      </p:sp>
      <p:sp>
        <p:nvSpPr>
          <p:cNvPr id="10" name="Rectangle 9"/>
          <p:cNvSpPr/>
          <p:nvPr/>
        </p:nvSpPr>
        <p:spPr>
          <a:xfrm>
            <a:off x="5996385" y="5502659"/>
            <a:ext cx="110318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800" dirty="0"/>
              <a:t>-8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486974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3128" y="346403"/>
            <a:ext cx="103087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When you cant factorise, </a:t>
            </a:r>
          </a:p>
          <a:p>
            <a:pPr algn="ctr"/>
            <a:r>
              <a:rPr lang="en-GB" sz="5400" dirty="0"/>
              <a:t>you need the </a:t>
            </a:r>
            <a:r>
              <a:rPr lang="en-GB" sz="5400" b="1" dirty="0"/>
              <a:t>quadratic formula</a:t>
            </a:r>
            <a:r>
              <a:rPr lang="en-GB" sz="54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17813" y="2764969"/>
                <a:ext cx="9949543" cy="27268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8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8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800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8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8000" i="1" smtClean="0"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80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8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80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800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800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n-GB" sz="80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GB" sz="800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rad>
                        </m:num>
                        <m:den>
                          <m:r>
                            <a:rPr lang="en-GB" sz="80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80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8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813" y="2764969"/>
                <a:ext cx="9949543" cy="27268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9405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823355" y="1333845"/>
                <a:ext cx="8425545" cy="22658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6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6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6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n-GB" sz="6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6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6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6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GB" sz="66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6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6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en-GB" sz="6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𝒂𝒄</m:t>
                              </m:r>
                            </m:e>
                          </m:rad>
                        </m:num>
                        <m:den>
                          <m:r>
                            <a:rPr lang="en-GB" sz="6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6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en-GB" sz="6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3355" y="1333845"/>
                <a:ext cx="8425545" cy="22658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4561114"/>
                <a:ext cx="5312228" cy="14096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4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4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GB" sz="4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4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4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4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4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n-GB" sz="4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en-GB" sz="4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4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61114"/>
                <a:ext cx="5312228" cy="14096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792686" y="4561113"/>
                <a:ext cx="5312228" cy="14096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4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4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GB" sz="4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4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4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4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4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n-GB" sz="4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en-GB" sz="4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4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2686" y="4561113"/>
                <a:ext cx="5312228" cy="14096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404757" y="4909457"/>
            <a:ext cx="14913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/>
              <a:t>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4142" y="239486"/>
            <a:ext cx="103305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The quadratic formula produces 2 solutions.</a:t>
            </a:r>
          </a:p>
        </p:txBody>
      </p:sp>
    </p:spTree>
    <p:extLst>
      <p:ext uri="{BB962C8B-B14F-4D97-AF65-F5344CB8AC3E}">
        <p14:creationId xmlns:p14="http://schemas.microsoft.com/office/powerpoint/2010/main" val="369040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338217" y="2445009"/>
            <a:ext cx="9089823" cy="2321669"/>
            <a:chOff x="1319579" y="2365766"/>
            <a:chExt cx="9089823" cy="2321669"/>
          </a:xfrm>
        </p:grpSpPr>
        <p:grpSp>
          <p:nvGrpSpPr>
            <p:cNvPr id="2062" name="Group 10"/>
            <p:cNvGrpSpPr>
              <a:grpSpLocks/>
            </p:cNvGrpSpPr>
            <p:nvPr/>
          </p:nvGrpSpPr>
          <p:grpSpPr bwMode="auto">
            <a:xfrm>
              <a:off x="1319579" y="2365766"/>
              <a:ext cx="9089823" cy="2300502"/>
              <a:chOff x="1068" y="2535"/>
              <a:chExt cx="2111" cy="420"/>
            </a:xfrm>
          </p:grpSpPr>
          <p:sp>
            <p:nvSpPr>
              <p:cNvPr id="2063" name="Text Box 11"/>
              <p:cNvSpPr txBox="1">
                <a:spLocks noChangeArrowheads="1"/>
              </p:cNvSpPr>
              <p:nvPr/>
            </p:nvSpPr>
            <p:spPr bwMode="auto">
              <a:xfrm>
                <a:off x="1068" y="2587"/>
                <a:ext cx="312" cy="2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GB" altLang="en-US" sz="9600" i="1" dirty="0">
                    <a:latin typeface="Times New Roman" panose="02020603050405020304" pitchFamily="18" charset="0"/>
                  </a:rPr>
                  <a:t>x</a:t>
                </a:r>
                <a:r>
                  <a:rPr lang="en-GB" altLang="en-US" sz="6600" dirty="0">
                    <a:latin typeface="Calibri" panose="020F0502020204030204" pitchFamily="34" charset="0"/>
                  </a:rPr>
                  <a:t> =</a:t>
                </a:r>
              </a:p>
            </p:txBody>
          </p:sp>
          <p:grpSp>
            <p:nvGrpSpPr>
              <p:cNvPr id="2064" name="Group 12"/>
              <p:cNvGrpSpPr>
                <a:grpSpLocks/>
              </p:cNvGrpSpPr>
              <p:nvPr/>
            </p:nvGrpSpPr>
            <p:grpSpPr bwMode="auto">
              <a:xfrm>
                <a:off x="1456" y="2535"/>
                <a:ext cx="1723" cy="420"/>
                <a:chOff x="1456" y="2535"/>
                <a:chExt cx="1723" cy="420"/>
              </a:xfrm>
            </p:grpSpPr>
            <p:sp>
              <p:nvSpPr>
                <p:cNvPr id="2065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1456" y="2535"/>
                  <a:ext cx="1723" cy="2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GB" altLang="en-US" sz="5400" dirty="0">
                      <a:latin typeface="Calibri" panose="020F0502020204030204" pitchFamily="34" charset="0"/>
                    </a:rPr>
                    <a:t>–        </a:t>
                  </a:r>
                  <a:r>
                    <a:rPr lang="en-US" altLang="en-US" sz="5400" dirty="0">
                      <a:latin typeface="Calibri" panose="020F0502020204030204" pitchFamily="34" charset="0"/>
                      <a:sym typeface="Symbol" panose="05050102010706020507" pitchFamily="18" charset="2"/>
                    </a:rPr>
                    <a:t>±</a:t>
                  </a:r>
                  <a:r>
                    <a:rPr lang="en-GB" altLang="en-US" sz="6600" b="1" dirty="0">
                      <a:latin typeface="Calibri" panose="020F0502020204030204" pitchFamily="34" charset="0"/>
                      <a:sym typeface="Symbol" panose="05050102010706020507" pitchFamily="18" charset="2"/>
                    </a:rPr>
                    <a:t></a:t>
                  </a:r>
                  <a:r>
                    <a:rPr lang="en-GB" altLang="en-US" sz="5400" i="1" dirty="0">
                      <a:solidFill>
                        <a:srgbClr val="0066FF"/>
                      </a:solidFill>
                      <a:latin typeface="Times New Roman" panose="02020603050405020304" pitchFamily="18" charset="0"/>
                      <a:sym typeface="Symbol" panose="05050102010706020507" pitchFamily="18" charset="2"/>
                    </a:rPr>
                    <a:t>      </a:t>
                  </a:r>
                  <a:r>
                    <a:rPr lang="en-GB" altLang="en-US" sz="6000" baseline="50000" dirty="0">
                      <a:latin typeface="Calibri" panose="020F0502020204030204" pitchFamily="34" charset="0"/>
                      <a:sym typeface="Symbol" panose="05050102010706020507" pitchFamily="18" charset="2"/>
                    </a:rPr>
                    <a:t>2</a:t>
                  </a:r>
                  <a:r>
                    <a:rPr lang="en-GB" altLang="en-US" sz="5400" dirty="0">
                      <a:latin typeface="Calibri" panose="020F0502020204030204" pitchFamily="34" charset="0"/>
                      <a:sym typeface="Symbol" panose="05050102010706020507" pitchFamily="18" charset="2"/>
                    </a:rPr>
                    <a:t>– 4x       x</a:t>
                  </a:r>
                  <a:endParaRPr lang="en-GB" altLang="en-US" sz="5400" i="1" dirty="0">
                    <a:solidFill>
                      <a:srgbClr val="009900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endParaRPr>
                </a:p>
              </p:txBody>
            </p:sp>
            <p:sp>
              <p:nvSpPr>
                <p:cNvPr id="2066" name="Line 14"/>
                <p:cNvSpPr>
                  <a:spLocks noChangeShapeType="1"/>
                </p:cNvSpPr>
                <p:nvPr/>
              </p:nvSpPr>
              <p:spPr bwMode="auto">
                <a:xfrm>
                  <a:off x="1470" y="2764"/>
                  <a:ext cx="1682" cy="0"/>
                </a:xfrm>
                <a:prstGeom prst="line">
                  <a:avLst/>
                </a:prstGeom>
                <a:noFill/>
                <a:ln w="444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06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1999" y="2786"/>
                  <a:ext cx="271" cy="1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GB" altLang="en-US" sz="5400" dirty="0">
                      <a:latin typeface="Calibri" panose="020F0502020204030204" pitchFamily="34" charset="0"/>
                    </a:rPr>
                    <a:t>2 x </a:t>
                  </a:r>
                  <a:endParaRPr lang="en-GB" altLang="en-US" sz="2800" i="1" dirty="0">
                    <a:solidFill>
                      <a:srgbClr val="FF66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68" name="Line 16"/>
                <p:cNvSpPr>
                  <a:spLocks noChangeShapeType="1"/>
                </p:cNvSpPr>
                <p:nvPr/>
              </p:nvSpPr>
              <p:spPr bwMode="auto">
                <a:xfrm>
                  <a:off x="2042" y="2555"/>
                  <a:ext cx="1110" cy="0"/>
                </a:xfrm>
                <a:prstGeom prst="line">
                  <a:avLst/>
                </a:prstGeom>
                <a:noFill/>
                <a:ln w="444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sp>
          <p:nvSpPr>
            <p:cNvPr id="3" name="Frame 2"/>
            <p:cNvSpPr/>
            <p:nvPr/>
          </p:nvSpPr>
          <p:spPr>
            <a:xfrm>
              <a:off x="6599693" y="3722235"/>
              <a:ext cx="1011237" cy="965200"/>
            </a:xfrm>
            <a:prstGeom prst="frame">
              <a:avLst>
                <a:gd name="adj1" fmla="val 5132"/>
              </a:avLst>
            </a:prstGeom>
            <a:solidFill>
              <a:srgbClr val="FF0000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7" name="Frame 16"/>
            <p:cNvSpPr/>
            <p:nvPr/>
          </p:nvSpPr>
          <p:spPr>
            <a:xfrm>
              <a:off x="3572330" y="2569710"/>
              <a:ext cx="1008063" cy="957262"/>
            </a:xfrm>
            <a:prstGeom prst="frame">
              <a:avLst>
                <a:gd name="adj1" fmla="val 5132"/>
              </a:avLst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8" name="Frame 17"/>
            <p:cNvSpPr/>
            <p:nvPr/>
          </p:nvSpPr>
          <p:spPr>
            <a:xfrm>
              <a:off x="5524162" y="2587166"/>
              <a:ext cx="955675" cy="950912"/>
            </a:xfrm>
            <a:prstGeom prst="frame">
              <a:avLst>
                <a:gd name="adj1" fmla="val 5132"/>
              </a:avLst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9" name="Frame 18"/>
            <p:cNvSpPr/>
            <p:nvPr/>
          </p:nvSpPr>
          <p:spPr>
            <a:xfrm>
              <a:off x="8039555" y="2569710"/>
              <a:ext cx="955675" cy="950912"/>
            </a:xfrm>
            <a:prstGeom prst="frame">
              <a:avLst>
                <a:gd name="adj1" fmla="val 5132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0" name="Frame 19"/>
            <p:cNvSpPr/>
            <p:nvPr/>
          </p:nvSpPr>
          <p:spPr>
            <a:xfrm>
              <a:off x="9334955" y="2553835"/>
              <a:ext cx="957263" cy="950912"/>
            </a:xfrm>
            <a:prstGeom prst="frame">
              <a:avLst>
                <a:gd name="adj1" fmla="val 5132"/>
              </a:avLst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schemeClr val="tx1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89248" y="137489"/>
                <a:ext cx="10484295" cy="1902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500" b="1" dirty="0"/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15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15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115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11500" b="1" dirty="0"/>
                  <a:t> + 3</a:t>
                </a:r>
                <a:r>
                  <a:rPr lang="en-GB" sz="115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11500" b="1" dirty="0"/>
                  <a:t> – 30 = 0 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248" y="137489"/>
                <a:ext cx="10484295" cy="1902059"/>
              </a:xfrm>
              <a:prstGeom prst="rect">
                <a:avLst/>
              </a:prstGeom>
              <a:blipFill>
                <a:blip r:embed="rId3"/>
                <a:stretch>
                  <a:fillRect l="-6744" t="-20513" r="-9884" b="-43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3692008" y="2446443"/>
            <a:ext cx="70403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0" b="1" dirty="0">
                <a:solidFill>
                  <a:srgbClr val="0000FF"/>
                </a:solidFill>
              </a:rPr>
              <a:t>3</a:t>
            </a:r>
            <a:endParaRPr lang="en-GB" sz="1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39868" y="2384887"/>
            <a:ext cx="75693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800" b="1" dirty="0">
                <a:solidFill>
                  <a:srgbClr val="0000FF"/>
                </a:solidFill>
              </a:rPr>
              <a:t>3</a:t>
            </a:r>
            <a:endParaRPr lang="en-GB" sz="1600" b="1" dirty="0">
              <a:solidFill>
                <a:srgbClr val="0000FF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115090" y="2372912"/>
            <a:ext cx="75693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800" b="1" dirty="0">
                <a:solidFill>
                  <a:srgbClr val="FF0000"/>
                </a:solidFill>
              </a:rPr>
              <a:t>2</a:t>
            </a:r>
            <a:endParaRPr lang="en-GB" sz="1600" b="1" dirty="0">
              <a:solidFill>
                <a:srgbClr val="FF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311765" y="2590181"/>
            <a:ext cx="122065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b="1" dirty="0">
                <a:solidFill>
                  <a:srgbClr val="00B050"/>
                </a:solidFill>
              </a:rPr>
              <a:t>-</a:t>
            </a:r>
            <a:r>
              <a:rPr lang="en-GB" sz="4800" b="1" dirty="0">
                <a:solidFill>
                  <a:srgbClr val="00B050"/>
                </a:solidFill>
              </a:rPr>
              <a:t>30</a:t>
            </a:r>
            <a:endParaRPr lang="en-GB" sz="1050" b="1" dirty="0">
              <a:solidFill>
                <a:srgbClr val="00B05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768260" y="3515838"/>
            <a:ext cx="75693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800" b="1" dirty="0">
                <a:solidFill>
                  <a:srgbClr val="FF0000"/>
                </a:solidFill>
              </a:rPr>
              <a:t>2</a:t>
            </a:r>
            <a:endParaRPr lang="en-GB" sz="16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16988" y="5082890"/>
            <a:ext cx="80938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8800" b="1" dirty="0"/>
              <a:t> = 3.2 </a:t>
            </a:r>
            <a:r>
              <a:rPr lang="en-GB" sz="7200" dirty="0"/>
              <a:t>or</a:t>
            </a:r>
            <a:r>
              <a:rPr lang="en-GB" sz="8800" dirty="0"/>
              <a:t> </a:t>
            </a:r>
            <a:r>
              <a:rPr lang="en-GB" sz="8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8800" b="1" dirty="0"/>
              <a:t> = -4.7</a:t>
            </a:r>
          </a:p>
        </p:txBody>
      </p:sp>
    </p:spTree>
    <p:extLst>
      <p:ext uri="{BB962C8B-B14F-4D97-AF65-F5344CB8AC3E}">
        <p14:creationId xmlns:p14="http://schemas.microsoft.com/office/powerpoint/2010/main" val="3061685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5" grpId="0"/>
      <p:bldP spid="26" grpId="0"/>
      <p:bldP spid="27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0235" y="298553"/>
            <a:ext cx="107931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Using </a:t>
            </a:r>
            <a:r>
              <a:rPr lang="en-GB" sz="4800" dirty="0" err="1"/>
              <a:t>classwiz</a:t>
            </a:r>
            <a:r>
              <a:rPr lang="en-GB" sz="4800" dirty="0"/>
              <a:t> and the quadratic formula.</a:t>
            </a:r>
          </a:p>
        </p:txBody>
      </p:sp>
      <p:pic>
        <p:nvPicPr>
          <p:cNvPr id="1028" name="Picture 4" descr="fx-991EX | ClassWiz Series -Non Programmable- | SCHOOL &amp; LAB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49" r="26499"/>
          <a:stretch/>
        </p:blipFill>
        <p:spPr bwMode="auto">
          <a:xfrm>
            <a:off x="1055230" y="1368088"/>
            <a:ext cx="2981739" cy="521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5005" t="30771" r="83592" b="63653"/>
          <a:stretch/>
        </p:blipFill>
        <p:spPr>
          <a:xfrm>
            <a:off x="6025244" y="2213901"/>
            <a:ext cx="2971800" cy="9688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15543" y="1417439"/>
            <a:ext cx="2607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Step 1:  </a:t>
            </a:r>
            <a:r>
              <a:rPr lang="en-GB" sz="3200" dirty="0"/>
              <a:t>Menu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5543" y="2405929"/>
            <a:ext cx="1409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Step 2:</a:t>
            </a:r>
            <a:endParaRPr lang="en-GB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5216" t="30686" r="83340" b="63456"/>
          <a:stretch/>
        </p:blipFill>
        <p:spPr>
          <a:xfrm>
            <a:off x="6025243" y="3394417"/>
            <a:ext cx="2982687" cy="10178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69972" y="3623201"/>
            <a:ext cx="1409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Step 3:</a:t>
            </a:r>
            <a:endParaRPr lang="en-GB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9209315" y="3487825"/>
            <a:ext cx="5388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/>
              <a:t>2</a:t>
            </a:r>
            <a:endParaRPr lang="en-GB" sz="4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5371" t="30683" r="83303" b="65119"/>
          <a:stretch/>
        </p:blipFill>
        <p:spPr>
          <a:xfrm>
            <a:off x="6035270" y="4703263"/>
            <a:ext cx="2951747" cy="72934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669972" y="4752341"/>
            <a:ext cx="1409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Step 4:</a:t>
            </a:r>
            <a:endParaRPr lang="en-GB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9074522" y="4752340"/>
            <a:ext cx="28126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Enter </a:t>
            </a:r>
            <a:r>
              <a:rPr lang="en-GB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3200" b="1" dirty="0"/>
              <a:t>, </a:t>
            </a:r>
            <a:r>
              <a:rPr lang="en-GB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3200" b="1" dirty="0"/>
              <a:t> and </a:t>
            </a:r>
            <a:r>
              <a:rPr lang="en-GB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GB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59945" y="5661378"/>
            <a:ext cx="1495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Step 5:</a:t>
            </a:r>
            <a:endParaRPr lang="en-GB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7146471" y="5399767"/>
            <a:ext cx="10613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1527905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4" grpId="0"/>
      <p:bldP spid="15" grpId="0"/>
      <p:bldP spid="17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386708" y="2442337"/>
            <a:ext cx="9089823" cy="2321669"/>
            <a:chOff x="1319579" y="2365766"/>
            <a:chExt cx="9089823" cy="2321669"/>
          </a:xfrm>
        </p:grpSpPr>
        <p:grpSp>
          <p:nvGrpSpPr>
            <p:cNvPr id="2062" name="Group 10"/>
            <p:cNvGrpSpPr>
              <a:grpSpLocks/>
            </p:cNvGrpSpPr>
            <p:nvPr/>
          </p:nvGrpSpPr>
          <p:grpSpPr bwMode="auto">
            <a:xfrm>
              <a:off x="1319579" y="2365766"/>
              <a:ext cx="9089823" cy="2300502"/>
              <a:chOff x="1068" y="2535"/>
              <a:chExt cx="2111" cy="420"/>
            </a:xfrm>
          </p:grpSpPr>
          <p:sp>
            <p:nvSpPr>
              <p:cNvPr id="2063" name="Text Box 11"/>
              <p:cNvSpPr txBox="1">
                <a:spLocks noChangeArrowheads="1"/>
              </p:cNvSpPr>
              <p:nvPr/>
            </p:nvSpPr>
            <p:spPr bwMode="auto">
              <a:xfrm>
                <a:off x="1068" y="2587"/>
                <a:ext cx="312" cy="2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GB" altLang="en-US" sz="9600" i="1" dirty="0">
                    <a:latin typeface="Times New Roman" panose="02020603050405020304" pitchFamily="18" charset="0"/>
                  </a:rPr>
                  <a:t>x</a:t>
                </a:r>
                <a:r>
                  <a:rPr lang="en-GB" altLang="en-US" sz="6600" dirty="0">
                    <a:latin typeface="Calibri" panose="020F0502020204030204" pitchFamily="34" charset="0"/>
                  </a:rPr>
                  <a:t> =</a:t>
                </a:r>
              </a:p>
            </p:txBody>
          </p:sp>
          <p:grpSp>
            <p:nvGrpSpPr>
              <p:cNvPr id="2064" name="Group 12"/>
              <p:cNvGrpSpPr>
                <a:grpSpLocks/>
              </p:cNvGrpSpPr>
              <p:nvPr/>
            </p:nvGrpSpPr>
            <p:grpSpPr bwMode="auto">
              <a:xfrm>
                <a:off x="1456" y="2535"/>
                <a:ext cx="1723" cy="420"/>
                <a:chOff x="1456" y="2535"/>
                <a:chExt cx="1723" cy="420"/>
              </a:xfrm>
            </p:grpSpPr>
            <p:sp>
              <p:nvSpPr>
                <p:cNvPr id="2065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1456" y="2535"/>
                  <a:ext cx="1723" cy="2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GB" altLang="en-US" sz="5400" dirty="0">
                      <a:latin typeface="Calibri" panose="020F0502020204030204" pitchFamily="34" charset="0"/>
                    </a:rPr>
                    <a:t>–        </a:t>
                  </a:r>
                  <a:r>
                    <a:rPr lang="en-US" altLang="en-US" sz="5400" dirty="0">
                      <a:latin typeface="Calibri" panose="020F0502020204030204" pitchFamily="34" charset="0"/>
                      <a:sym typeface="Symbol" panose="05050102010706020507" pitchFamily="18" charset="2"/>
                    </a:rPr>
                    <a:t>±</a:t>
                  </a:r>
                  <a:r>
                    <a:rPr lang="en-GB" altLang="en-US" sz="6600" b="1" dirty="0">
                      <a:latin typeface="Calibri" panose="020F0502020204030204" pitchFamily="34" charset="0"/>
                      <a:sym typeface="Symbol" panose="05050102010706020507" pitchFamily="18" charset="2"/>
                    </a:rPr>
                    <a:t></a:t>
                  </a:r>
                  <a:r>
                    <a:rPr lang="en-GB" altLang="en-US" sz="5400" i="1" dirty="0">
                      <a:solidFill>
                        <a:srgbClr val="0066FF"/>
                      </a:solidFill>
                      <a:latin typeface="Times New Roman" panose="02020603050405020304" pitchFamily="18" charset="0"/>
                      <a:sym typeface="Symbol" panose="05050102010706020507" pitchFamily="18" charset="2"/>
                    </a:rPr>
                    <a:t>      </a:t>
                  </a:r>
                  <a:r>
                    <a:rPr lang="en-GB" altLang="en-US" sz="6000" baseline="50000" dirty="0">
                      <a:latin typeface="Calibri" panose="020F0502020204030204" pitchFamily="34" charset="0"/>
                      <a:sym typeface="Symbol" panose="05050102010706020507" pitchFamily="18" charset="2"/>
                    </a:rPr>
                    <a:t>2</a:t>
                  </a:r>
                  <a:r>
                    <a:rPr lang="en-GB" altLang="en-US" sz="5400" dirty="0">
                      <a:latin typeface="Calibri" panose="020F0502020204030204" pitchFamily="34" charset="0"/>
                      <a:sym typeface="Symbol" panose="05050102010706020507" pitchFamily="18" charset="2"/>
                    </a:rPr>
                    <a:t>– 4x       x</a:t>
                  </a:r>
                  <a:endParaRPr lang="en-GB" altLang="en-US" sz="5400" i="1" dirty="0">
                    <a:solidFill>
                      <a:srgbClr val="009900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endParaRPr>
                </a:p>
              </p:txBody>
            </p:sp>
            <p:sp>
              <p:nvSpPr>
                <p:cNvPr id="2066" name="Line 14"/>
                <p:cNvSpPr>
                  <a:spLocks noChangeShapeType="1"/>
                </p:cNvSpPr>
                <p:nvPr/>
              </p:nvSpPr>
              <p:spPr bwMode="auto">
                <a:xfrm>
                  <a:off x="1470" y="2764"/>
                  <a:ext cx="1682" cy="0"/>
                </a:xfrm>
                <a:prstGeom prst="line">
                  <a:avLst/>
                </a:prstGeom>
                <a:noFill/>
                <a:ln w="444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06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1999" y="2786"/>
                  <a:ext cx="271" cy="1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GB" altLang="en-US" sz="5400" dirty="0">
                      <a:latin typeface="Calibri" panose="020F0502020204030204" pitchFamily="34" charset="0"/>
                    </a:rPr>
                    <a:t>2 x </a:t>
                  </a:r>
                  <a:endParaRPr lang="en-GB" altLang="en-US" sz="2800" i="1" dirty="0">
                    <a:solidFill>
                      <a:srgbClr val="FF66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68" name="Line 16"/>
                <p:cNvSpPr>
                  <a:spLocks noChangeShapeType="1"/>
                </p:cNvSpPr>
                <p:nvPr/>
              </p:nvSpPr>
              <p:spPr bwMode="auto">
                <a:xfrm>
                  <a:off x="2042" y="2555"/>
                  <a:ext cx="1110" cy="0"/>
                </a:xfrm>
                <a:prstGeom prst="line">
                  <a:avLst/>
                </a:prstGeom>
                <a:noFill/>
                <a:ln w="444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sp>
          <p:nvSpPr>
            <p:cNvPr id="3" name="Frame 2"/>
            <p:cNvSpPr/>
            <p:nvPr/>
          </p:nvSpPr>
          <p:spPr>
            <a:xfrm>
              <a:off x="6599693" y="3722235"/>
              <a:ext cx="1011237" cy="965200"/>
            </a:xfrm>
            <a:prstGeom prst="frame">
              <a:avLst>
                <a:gd name="adj1" fmla="val 5132"/>
              </a:avLst>
            </a:prstGeom>
            <a:solidFill>
              <a:srgbClr val="FF0000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7" name="Frame 16"/>
            <p:cNvSpPr/>
            <p:nvPr/>
          </p:nvSpPr>
          <p:spPr>
            <a:xfrm>
              <a:off x="3572330" y="2569710"/>
              <a:ext cx="1008063" cy="957262"/>
            </a:xfrm>
            <a:prstGeom prst="frame">
              <a:avLst>
                <a:gd name="adj1" fmla="val 5132"/>
              </a:avLst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8" name="Frame 17"/>
            <p:cNvSpPr/>
            <p:nvPr/>
          </p:nvSpPr>
          <p:spPr>
            <a:xfrm>
              <a:off x="5524162" y="2587166"/>
              <a:ext cx="955675" cy="950912"/>
            </a:xfrm>
            <a:prstGeom prst="frame">
              <a:avLst>
                <a:gd name="adj1" fmla="val 5132"/>
              </a:avLst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9" name="Frame 18"/>
            <p:cNvSpPr/>
            <p:nvPr/>
          </p:nvSpPr>
          <p:spPr>
            <a:xfrm>
              <a:off x="8039555" y="2569710"/>
              <a:ext cx="955675" cy="950912"/>
            </a:xfrm>
            <a:prstGeom prst="frame">
              <a:avLst>
                <a:gd name="adj1" fmla="val 5132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0" name="Frame 19"/>
            <p:cNvSpPr/>
            <p:nvPr/>
          </p:nvSpPr>
          <p:spPr>
            <a:xfrm>
              <a:off x="9334955" y="2553835"/>
              <a:ext cx="957263" cy="950912"/>
            </a:xfrm>
            <a:prstGeom prst="frame">
              <a:avLst>
                <a:gd name="adj1" fmla="val 5132"/>
              </a:avLst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schemeClr val="tx1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94691" y="118276"/>
                <a:ext cx="10353666" cy="1902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500" b="1" dirty="0"/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15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15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115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11500" b="1" dirty="0"/>
                  <a:t> – 11</a:t>
                </a:r>
                <a:r>
                  <a:rPr lang="en-GB" sz="115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11500" b="1" dirty="0"/>
                  <a:t> – 4 = 0 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691" y="118276"/>
                <a:ext cx="10353666" cy="1902059"/>
              </a:xfrm>
              <a:prstGeom prst="rect">
                <a:avLst/>
              </a:prstGeom>
              <a:blipFill>
                <a:blip r:embed="rId3"/>
                <a:stretch>
                  <a:fillRect l="-7475" t="-20513" r="-10594" b="-43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3639459" y="2690363"/>
            <a:ext cx="9989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b="1" dirty="0">
                <a:solidFill>
                  <a:srgbClr val="0000FF"/>
                </a:solidFill>
              </a:rPr>
              <a:t>-11</a:t>
            </a:r>
            <a:endParaRPr lang="en-GB" sz="9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80686" y="2832763"/>
            <a:ext cx="9829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0000FF"/>
                </a:solidFill>
              </a:rPr>
              <a:t>(-11)</a:t>
            </a:r>
            <a:endParaRPr lang="en-GB" sz="500" b="1" dirty="0">
              <a:solidFill>
                <a:srgbClr val="0000FF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281739" y="2551885"/>
            <a:ext cx="61427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b="1" dirty="0">
                <a:solidFill>
                  <a:srgbClr val="FF0000"/>
                </a:solidFill>
              </a:rPr>
              <a:t>5</a:t>
            </a:r>
            <a:endParaRPr lang="en-GB" sz="1100" b="1" dirty="0">
              <a:solidFill>
                <a:srgbClr val="FF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360256" y="2587509"/>
            <a:ext cx="10654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000" b="1" dirty="0">
                <a:solidFill>
                  <a:srgbClr val="00B050"/>
                </a:solidFill>
              </a:rPr>
              <a:t>-4</a:t>
            </a:r>
            <a:endParaRPr lang="en-GB" sz="1050" b="1" dirty="0">
              <a:solidFill>
                <a:srgbClr val="00B05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929825" y="3725838"/>
            <a:ext cx="61427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b="1" dirty="0">
                <a:solidFill>
                  <a:srgbClr val="FF0000"/>
                </a:solidFill>
              </a:rPr>
              <a:t>5</a:t>
            </a:r>
            <a:endParaRPr lang="en-GB" sz="11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2771" y="5091276"/>
            <a:ext cx="116259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8000" b="1" dirty="0"/>
              <a:t> = 2.52 </a:t>
            </a:r>
            <a:r>
              <a:rPr lang="en-GB" sz="6600" dirty="0"/>
              <a:t>or</a:t>
            </a:r>
            <a:r>
              <a:rPr lang="en-GB" sz="8000" dirty="0"/>
              <a:t> </a:t>
            </a:r>
            <a:r>
              <a:rPr lang="en-GB" sz="8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8000" b="1" dirty="0"/>
              <a:t> = -0.32 </a:t>
            </a:r>
            <a:r>
              <a:rPr lang="en-GB" sz="6600" dirty="0"/>
              <a:t>(2dp)</a:t>
            </a:r>
          </a:p>
        </p:txBody>
      </p:sp>
    </p:spTree>
    <p:extLst>
      <p:ext uri="{BB962C8B-B14F-4D97-AF65-F5344CB8AC3E}">
        <p14:creationId xmlns:p14="http://schemas.microsoft.com/office/powerpoint/2010/main" val="3914877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5" grpId="0"/>
      <p:bldP spid="26" grpId="0"/>
      <p:bldP spid="27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386708" y="2442337"/>
            <a:ext cx="9089823" cy="2321669"/>
            <a:chOff x="1319579" y="2365766"/>
            <a:chExt cx="9089823" cy="2321669"/>
          </a:xfrm>
        </p:grpSpPr>
        <p:grpSp>
          <p:nvGrpSpPr>
            <p:cNvPr id="2062" name="Group 10"/>
            <p:cNvGrpSpPr>
              <a:grpSpLocks/>
            </p:cNvGrpSpPr>
            <p:nvPr/>
          </p:nvGrpSpPr>
          <p:grpSpPr bwMode="auto">
            <a:xfrm>
              <a:off x="1319579" y="2365766"/>
              <a:ext cx="9089823" cy="2300502"/>
              <a:chOff x="1068" y="2535"/>
              <a:chExt cx="2111" cy="420"/>
            </a:xfrm>
          </p:grpSpPr>
          <p:sp>
            <p:nvSpPr>
              <p:cNvPr id="2063" name="Text Box 11"/>
              <p:cNvSpPr txBox="1">
                <a:spLocks noChangeArrowheads="1"/>
              </p:cNvSpPr>
              <p:nvPr/>
            </p:nvSpPr>
            <p:spPr bwMode="auto">
              <a:xfrm>
                <a:off x="1068" y="2587"/>
                <a:ext cx="312" cy="2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GB" altLang="en-US" sz="9600" i="1" dirty="0">
                    <a:latin typeface="Times New Roman" panose="02020603050405020304" pitchFamily="18" charset="0"/>
                  </a:rPr>
                  <a:t>x</a:t>
                </a:r>
                <a:r>
                  <a:rPr lang="en-GB" altLang="en-US" sz="6600" dirty="0">
                    <a:latin typeface="Calibri" panose="020F0502020204030204" pitchFamily="34" charset="0"/>
                  </a:rPr>
                  <a:t> =</a:t>
                </a:r>
              </a:p>
            </p:txBody>
          </p:sp>
          <p:grpSp>
            <p:nvGrpSpPr>
              <p:cNvPr id="2064" name="Group 12"/>
              <p:cNvGrpSpPr>
                <a:grpSpLocks/>
              </p:cNvGrpSpPr>
              <p:nvPr/>
            </p:nvGrpSpPr>
            <p:grpSpPr bwMode="auto">
              <a:xfrm>
                <a:off x="1456" y="2535"/>
                <a:ext cx="1723" cy="420"/>
                <a:chOff x="1456" y="2535"/>
                <a:chExt cx="1723" cy="420"/>
              </a:xfrm>
            </p:grpSpPr>
            <p:sp>
              <p:nvSpPr>
                <p:cNvPr id="2065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1456" y="2535"/>
                  <a:ext cx="1723" cy="2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GB" altLang="en-US" sz="5400" dirty="0">
                      <a:latin typeface="Calibri" panose="020F0502020204030204" pitchFamily="34" charset="0"/>
                    </a:rPr>
                    <a:t>–        </a:t>
                  </a:r>
                  <a:r>
                    <a:rPr lang="en-US" altLang="en-US" sz="5400" dirty="0">
                      <a:latin typeface="Calibri" panose="020F0502020204030204" pitchFamily="34" charset="0"/>
                      <a:sym typeface="Symbol" panose="05050102010706020507" pitchFamily="18" charset="2"/>
                    </a:rPr>
                    <a:t>±</a:t>
                  </a:r>
                  <a:r>
                    <a:rPr lang="en-GB" altLang="en-US" sz="6600" b="1" dirty="0">
                      <a:latin typeface="Calibri" panose="020F0502020204030204" pitchFamily="34" charset="0"/>
                      <a:sym typeface="Symbol" panose="05050102010706020507" pitchFamily="18" charset="2"/>
                    </a:rPr>
                    <a:t></a:t>
                  </a:r>
                  <a:r>
                    <a:rPr lang="en-GB" altLang="en-US" sz="5400" i="1" dirty="0">
                      <a:solidFill>
                        <a:srgbClr val="0066FF"/>
                      </a:solidFill>
                      <a:latin typeface="Times New Roman" panose="02020603050405020304" pitchFamily="18" charset="0"/>
                      <a:sym typeface="Symbol" panose="05050102010706020507" pitchFamily="18" charset="2"/>
                    </a:rPr>
                    <a:t>      </a:t>
                  </a:r>
                  <a:r>
                    <a:rPr lang="en-GB" altLang="en-US" sz="6000" baseline="50000" dirty="0">
                      <a:latin typeface="Calibri" panose="020F0502020204030204" pitchFamily="34" charset="0"/>
                      <a:sym typeface="Symbol" panose="05050102010706020507" pitchFamily="18" charset="2"/>
                    </a:rPr>
                    <a:t>2</a:t>
                  </a:r>
                  <a:r>
                    <a:rPr lang="en-GB" altLang="en-US" sz="5400" dirty="0">
                      <a:latin typeface="Calibri" panose="020F0502020204030204" pitchFamily="34" charset="0"/>
                      <a:sym typeface="Symbol" panose="05050102010706020507" pitchFamily="18" charset="2"/>
                    </a:rPr>
                    <a:t>– 4x       x</a:t>
                  </a:r>
                  <a:endParaRPr lang="en-GB" altLang="en-US" sz="5400" i="1" dirty="0">
                    <a:solidFill>
                      <a:srgbClr val="009900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endParaRPr>
                </a:p>
              </p:txBody>
            </p:sp>
            <p:sp>
              <p:nvSpPr>
                <p:cNvPr id="2066" name="Line 14"/>
                <p:cNvSpPr>
                  <a:spLocks noChangeShapeType="1"/>
                </p:cNvSpPr>
                <p:nvPr/>
              </p:nvSpPr>
              <p:spPr bwMode="auto">
                <a:xfrm>
                  <a:off x="1470" y="2764"/>
                  <a:ext cx="1682" cy="0"/>
                </a:xfrm>
                <a:prstGeom prst="line">
                  <a:avLst/>
                </a:prstGeom>
                <a:noFill/>
                <a:ln w="444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06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1999" y="2786"/>
                  <a:ext cx="271" cy="1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GB" altLang="en-US" sz="5400" dirty="0">
                      <a:latin typeface="Calibri" panose="020F0502020204030204" pitchFamily="34" charset="0"/>
                    </a:rPr>
                    <a:t>2 x </a:t>
                  </a:r>
                  <a:endParaRPr lang="en-GB" altLang="en-US" sz="2800" i="1" dirty="0">
                    <a:solidFill>
                      <a:srgbClr val="FF66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68" name="Line 16"/>
                <p:cNvSpPr>
                  <a:spLocks noChangeShapeType="1"/>
                </p:cNvSpPr>
                <p:nvPr/>
              </p:nvSpPr>
              <p:spPr bwMode="auto">
                <a:xfrm>
                  <a:off x="2042" y="2555"/>
                  <a:ext cx="1110" cy="0"/>
                </a:xfrm>
                <a:prstGeom prst="line">
                  <a:avLst/>
                </a:prstGeom>
                <a:noFill/>
                <a:ln w="444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sp>
          <p:nvSpPr>
            <p:cNvPr id="3" name="Frame 2"/>
            <p:cNvSpPr/>
            <p:nvPr/>
          </p:nvSpPr>
          <p:spPr>
            <a:xfrm>
              <a:off x="6599693" y="3722235"/>
              <a:ext cx="1011237" cy="965200"/>
            </a:xfrm>
            <a:prstGeom prst="frame">
              <a:avLst>
                <a:gd name="adj1" fmla="val 5132"/>
              </a:avLst>
            </a:prstGeom>
            <a:solidFill>
              <a:srgbClr val="FF0000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7" name="Frame 16"/>
            <p:cNvSpPr/>
            <p:nvPr/>
          </p:nvSpPr>
          <p:spPr>
            <a:xfrm>
              <a:off x="3572330" y="2569710"/>
              <a:ext cx="1008063" cy="957262"/>
            </a:xfrm>
            <a:prstGeom prst="frame">
              <a:avLst>
                <a:gd name="adj1" fmla="val 5132"/>
              </a:avLst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8" name="Frame 17"/>
            <p:cNvSpPr/>
            <p:nvPr/>
          </p:nvSpPr>
          <p:spPr>
            <a:xfrm>
              <a:off x="5524162" y="2587166"/>
              <a:ext cx="955675" cy="950912"/>
            </a:xfrm>
            <a:prstGeom prst="frame">
              <a:avLst>
                <a:gd name="adj1" fmla="val 5132"/>
              </a:avLst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9" name="Frame 18"/>
            <p:cNvSpPr/>
            <p:nvPr/>
          </p:nvSpPr>
          <p:spPr>
            <a:xfrm>
              <a:off x="8039555" y="2569710"/>
              <a:ext cx="955675" cy="950912"/>
            </a:xfrm>
            <a:prstGeom prst="frame">
              <a:avLst>
                <a:gd name="adj1" fmla="val 5132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0" name="Frame 19"/>
            <p:cNvSpPr/>
            <p:nvPr/>
          </p:nvSpPr>
          <p:spPr>
            <a:xfrm>
              <a:off x="9334955" y="2553835"/>
              <a:ext cx="957263" cy="950912"/>
            </a:xfrm>
            <a:prstGeom prst="frame">
              <a:avLst>
                <a:gd name="adj1" fmla="val 5132"/>
              </a:avLst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schemeClr val="tx1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94691" y="118276"/>
                <a:ext cx="10353666" cy="1902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500" b="1" dirty="0"/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15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15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115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11500" b="1" dirty="0"/>
                  <a:t> – 5</a:t>
                </a:r>
                <a:r>
                  <a:rPr lang="en-GB" sz="115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11500" b="1" dirty="0"/>
                  <a:t> = 3 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691" y="118276"/>
                <a:ext cx="10353666" cy="1902059"/>
              </a:xfrm>
              <a:prstGeom prst="rect">
                <a:avLst/>
              </a:prstGeom>
              <a:blipFill>
                <a:blip r:embed="rId3"/>
                <a:stretch>
                  <a:fillRect t="-20513" b="-43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3639459" y="2690363"/>
            <a:ext cx="10186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solidFill>
                  <a:srgbClr val="0000FF"/>
                </a:solidFill>
              </a:rPr>
              <a:t>-5</a:t>
            </a:r>
            <a:endParaRPr lang="en-GB" sz="9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80686" y="2832763"/>
            <a:ext cx="9454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rgbClr val="0000FF"/>
                </a:solidFill>
              </a:rPr>
              <a:t>(-5)</a:t>
            </a:r>
            <a:endParaRPr lang="en-GB" sz="600" b="1" dirty="0">
              <a:solidFill>
                <a:srgbClr val="0000FF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281739" y="2551885"/>
            <a:ext cx="61427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b="1" dirty="0">
                <a:solidFill>
                  <a:srgbClr val="FF0000"/>
                </a:solidFill>
              </a:rPr>
              <a:t>4</a:t>
            </a:r>
            <a:endParaRPr lang="en-GB" sz="1100" b="1" dirty="0">
              <a:solidFill>
                <a:srgbClr val="FF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360256" y="2587509"/>
            <a:ext cx="10654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000" b="1" dirty="0">
                <a:solidFill>
                  <a:srgbClr val="00B050"/>
                </a:solidFill>
              </a:rPr>
              <a:t>-3</a:t>
            </a:r>
            <a:endParaRPr lang="en-GB" sz="1050" b="1" dirty="0">
              <a:solidFill>
                <a:srgbClr val="00B05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738257" y="3725838"/>
            <a:ext cx="88174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600" b="1" dirty="0">
                <a:solidFill>
                  <a:srgbClr val="FF0000"/>
                </a:solidFill>
              </a:rPr>
              <a:t>4</a:t>
            </a:r>
            <a:endParaRPr lang="en-GB" sz="11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2771" y="5091276"/>
            <a:ext cx="116259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8000" b="1" dirty="0"/>
              <a:t> = 1.69 </a:t>
            </a:r>
            <a:r>
              <a:rPr lang="en-GB" sz="6600" dirty="0"/>
              <a:t>or</a:t>
            </a:r>
            <a:r>
              <a:rPr lang="en-GB" sz="8000" dirty="0"/>
              <a:t> </a:t>
            </a:r>
            <a:r>
              <a:rPr lang="en-GB" sz="8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8000" b="1" dirty="0"/>
              <a:t> = -0.44 </a:t>
            </a:r>
            <a:r>
              <a:rPr lang="en-GB" sz="6600" dirty="0"/>
              <a:t>(2dp)</a:t>
            </a:r>
          </a:p>
        </p:txBody>
      </p:sp>
    </p:spTree>
    <p:extLst>
      <p:ext uri="{BB962C8B-B14F-4D97-AF65-F5344CB8AC3E}">
        <p14:creationId xmlns:p14="http://schemas.microsoft.com/office/powerpoint/2010/main" val="169323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5" grpId="0"/>
      <p:bldP spid="26" grpId="0"/>
      <p:bldP spid="27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567</Words>
  <Application>Microsoft Office PowerPoint</Application>
  <PresentationFormat>Widescreen</PresentationFormat>
  <Paragraphs>111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17</cp:revision>
  <dcterms:created xsi:type="dcterms:W3CDTF">2016-01-22T15:06:25Z</dcterms:created>
  <dcterms:modified xsi:type="dcterms:W3CDTF">2024-06-12T05:02:37Z</dcterms:modified>
</cp:coreProperties>
</file>