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7" r:id="rId5"/>
    <p:sldId id="260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4FE8B3-3ADA-4888-BFFB-38F774C394D3}" v="202" dt="2021-12-06T08:08:10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D44FE8B3-3ADA-4888-BFFB-38F774C394D3}"/>
    <pc:docChg chg="undo custSel addSld modSld sldOrd">
      <pc:chgData name="Stewart Gale" userId="3647ddd2-6040-41ae-a96d-232c23482af8" providerId="ADAL" clId="{D44FE8B3-3ADA-4888-BFFB-38F774C394D3}" dt="2021-12-06T08:08:10.350" v="303" actId="20577"/>
      <pc:docMkLst>
        <pc:docMk/>
      </pc:docMkLst>
      <pc:sldChg chg="addSp modSp mod">
        <pc:chgData name="Stewart Gale" userId="3647ddd2-6040-41ae-a96d-232c23482af8" providerId="ADAL" clId="{D44FE8B3-3ADA-4888-BFFB-38F774C394D3}" dt="2021-09-19T05:45:14.403" v="285" actId="1076"/>
        <pc:sldMkLst>
          <pc:docMk/>
          <pc:sldMk cId="998735489" sldId="256"/>
        </pc:sldMkLst>
        <pc:spChg chg="add mod">
          <ac:chgData name="Stewart Gale" userId="3647ddd2-6040-41ae-a96d-232c23482af8" providerId="ADAL" clId="{D44FE8B3-3ADA-4888-BFFB-38F774C394D3}" dt="2021-09-19T05:45:14.403" v="285" actId="1076"/>
          <ac:spMkLst>
            <pc:docMk/>
            <pc:sldMk cId="998735489" sldId="256"/>
            <ac:spMk id="2" creationId="{132050DC-A9E3-41B2-A847-BC5C238AAA43}"/>
          </ac:spMkLst>
        </pc:spChg>
      </pc:sldChg>
      <pc:sldChg chg="addSp delSp modSp mod modAnim">
        <pc:chgData name="Stewart Gale" userId="3647ddd2-6040-41ae-a96d-232c23482af8" providerId="ADAL" clId="{D44FE8B3-3ADA-4888-BFFB-38F774C394D3}" dt="2021-09-19T10:29:27.903" v="302" actId="207"/>
        <pc:sldMkLst>
          <pc:docMk/>
          <pc:sldMk cId="1386390847" sldId="257"/>
        </pc:sldMkLst>
        <pc:spChg chg="add mod">
          <ac:chgData name="Stewart Gale" userId="3647ddd2-6040-41ae-a96d-232c23482af8" providerId="ADAL" clId="{D44FE8B3-3ADA-4888-BFFB-38F774C394D3}" dt="2021-09-19T10:29:27.903" v="302" actId="207"/>
          <ac:spMkLst>
            <pc:docMk/>
            <pc:sldMk cId="1386390847" sldId="257"/>
            <ac:spMk id="3" creationId="{4F562017-8F9F-4664-916F-1820F7CB4FE3}"/>
          </ac:spMkLst>
        </pc:spChg>
        <pc:spChg chg="add mod">
          <ac:chgData name="Stewart Gale" userId="3647ddd2-6040-41ae-a96d-232c23482af8" providerId="ADAL" clId="{D44FE8B3-3ADA-4888-BFFB-38F774C394D3}" dt="2021-09-19T03:27:45.868" v="100" actId="207"/>
          <ac:spMkLst>
            <pc:docMk/>
            <pc:sldMk cId="1386390847" sldId="257"/>
            <ac:spMk id="5" creationId="{E53D36C1-827A-4240-B075-DBEB180573FC}"/>
          </ac:spMkLst>
        </pc:spChg>
        <pc:spChg chg="add mod">
          <ac:chgData name="Stewart Gale" userId="3647ddd2-6040-41ae-a96d-232c23482af8" providerId="ADAL" clId="{D44FE8B3-3ADA-4888-BFFB-38F774C394D3}" dt="2021-09-19T05:44:24.099" v="220" actId="20577"/>
          <ac:spMkLst>
            <pc:docMk/>
            <pc:sldMk cId="1386390847" sldId="257"/>
            <ac:spMk id="6" creationId="{6BEC3ABD-5C90-4805-862C-589274329265}"/>
          </ac:spMkLst>
        </pc:spChg>
        <pc:picChg chg="mod modCrop">
          <ac:chgData name="Stewart Gale" userId="3647ddd2-6040-41ae-a96d-232c23482af8" providerId="ADAL" clId="{D44FE8B3-3ADA-4888-BFFB-38F774C394D3}" dt="2021-09-18T17:42:10.764" v="15" actId="14100"/>
          <ac:picMkLst>
            <pc:docMk/>
            <pc:sldMk cId="1386390847" sldId="257"/>
            <ac:picMk id="4" creationId="{00000000-0000-0000-0000-000000000000}"/>
          </ac:picMkLst>
        </pc:picChg>
        <pc:picChg chg="del">
          <ac:chgData name="Stewart Gale" userId="3647ddd2-6040-41ae-a96d-232c23482af8" providerId="ADAL" clId="{D44FE8B3-3ADA-4888-BFFB-38F774C394D3}" dt="2021-09-18T17:41:56.735" v="10" actId="478"/>
          <ac:picMkLst>
            <pc:docMk/>
            <pc:sldMk cId="1386390847" sldId="257"/>
            <ac:picMk id="5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D44FE8B3-3ADA-4888-BFFB-38F774C394D3}" dt="2021-12-06T08:08:10.350" v="303" actId="20577"/>
        <pc:sldMkLst>
          <pc:docMk/>
          <pc:sldMk cId="247344987" sldId="259"/>
        </pc:sldMkLst>
        <pc:spChg chg="add mod">
          <ac:chgData name="Stewart Gale" userId="3647ddd2-6040-41ae-a96d-232c23482af8" providerId="ADAL" clId="{D44FE8B3-3ADA-4888-BFFB-38F774C394D3}" dt="2021-09-19T03:30:12.051" v="198" actId="403"/>
          <ac:spMkLst>
            <pc:docMk/>
            <pc:sldMk cId="247344987" sldId="259"/>
            <ac:spMk id="2" creationId="{761F6095-D169-4D4E-A595-0A9A4CCEFFB8}"/>
          </ac:spMkLst>
        </pc:spChg>
        <pc:spChg chg="add mod">
          <ac:chgData name="Stewart Gale" userId="3647ddd2-6040-41ae-a96d-232c23482af8" providerId="ADAL" clId="{D44FE8B3-3ADA-4888-BFFB-38F774C394D3}" dt="2021-09-19T03:30:37.608" v="204" actId="1076"/>
          <ac:spMkLst>
            <pc:docMk/>
            <pc:sldMk cId="247344987" sldId="259"/>
            <ac:spMk id="3" creationId="{3CBADEA7-897A-4C95-8361-B439147958B1}"/>
          </ac:spMkLst>
        </pc:spChg>
        <pc:spChg chg="add mod">
          <ac:chgData name="Stewart Gale" userId="3647ddd2-6040-41ae-a96d-232c23482af8" providerId="ADAL" clId="{D44FE8B3-3ADA-4888-BFFB-38F774C394D3}" dt="2021-09-19T03:30:37.944" v="205" actId="1076"/>
          <ac:spMkLst>
            <pc:docMk/>
            <pc:sldMk cId="247344987" sldId="259"/>
            <ac:spMk id="4" creationId="{0A720589-457C-4BB0-9D02-CB8B0C5E2477}"/>
          </ac:spMkLst>
        </pc:spChg>
        <pc:spChg chg="add mod">
          <ac:chgData name="Stewart Gale" userId="3647ddd2-6040-41ae-a96d-232c23482af8" providerId="ADAL" clId="{D44FE8B3-3ADA-4888-BFFB-38F774C394D3}" dt="2021-12-06T08:08:10.350" v="303" actId="20577"/>
          <ac:spMkLst>
            <pc:docMk/>
            <pc:sldMk cId="247344987" sldId="259"/>
            <ac:spMk id="6" creationId="{8C30AB50-4C81-4DD1-BD66-AD8D9E56AFD1}"/>
          </ac:spMkLst>
        </pc:spChg>
        <pc:picChg chg="del">
          <ac:chgData name="Stewart Gale" userId="3647ddd2-6040-41ae-a96d-232c23482af8" providerId="ADAL" clId="{D44FE8B3-3ADA-4888-BFFB-38F774C394D3}" dt="2021-09-18T17:42:30.216" v="22" actId="478"/>
          <ac:picMkLst>
            <pc:docMk/>
            <pc:sldMk cId="247344987" sldId="259"/>
            <ac:picMk id="4" creationId="{00000000-0000-0000-0000-000000000000}"/>
          </ac:picMkLst>
        </pc:picChg>
        <pc:picChg chg="mod">
          <ac:chgData name="Stewart Gale" userId="3647ddd2-6040-41ae-a96d-232c23482af8" providerId="ADAL" clId="{D44FE8B3-3ADA-4888-BFFB-38F774C394D3}" dt="2021-09-18T17:42:38.440" v="25" actId="1076"/>
          <ac:picMkLst>
            <pc:docMk/>
            <pc:sldMk cId="247344987" sldId="259"/>
            <ac:picMk id="5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D44FE8B3-3ADA-4888-BFFB-38F774C394D3}" dt="2021-09-19T10:29:10.480" v="299"/>
        <pc:sldMkLst>
          <pc:docMk/>
          <pc:sldMk cId="229118522" sldId="260"/>
        </pc:sldMkLst>
        <pc:spChg chg="add mod">
          <ac:chgData name="Stewart Gale" userId="3647ddd2-6040-41ae-a96d-232c23482af8" providerId="ADAL" clId="{D44FE8B3-3ADA-4888-BFFB-38F774C394D3}" dt="2021-09-19T03:28:25.223" v="120" actId="20577"/>
          <ac:spMkLst>
            <pc:docMk/>
            <pc:sldMk cId="229118522" sldId="260"/>
            <ac:spMk id="3" creationId="{18B426C3-4ECB-4DDC-97F1-9141E9ED3F2B}"/>
          </ac:spMkLst>
        </pc:spChg>
        <pc:spChg chg="add mod">
          <ac:chgData name="Stewart Gale" userId="3647ddd2-6040-41ae-a96d-232c23482af8" providerId="ADAL" clId="{D44FE8B3-3ADA-4888-BFFB-38F774C394D3}" dt="2021-09-19T03:28:35.538" v="135" actId="20577"/>
          <ac:spMkLst>
            <pc:docMk/>
            <pc:sldMk cId="229118522" sldId="260"/>
            <ac:spMk id="5" creationId="{583EDAEF-0174-4F08-95B7-647AE7C65EEE}"/>
          </ac:spMkLst>
        </pc:spChg>
        <pc:spChg chg="add mod">
          <ac:chgData name="Stewart Gale" userId="3647ddd2-6040-41ae-a96d-232c23482af8" providerId="ADAL" clId="{D44FE8B3-3ADA-4888-BFFB-38F774C394D3}" dt="2021-09-19T05:44:47.611" v="228" actId="20577"/>
          <ac:spMkLst>
            <pc:docMk/>
            <pc:sldMk cId="229118522" sldId="260"/>
            <ac:spMk id="6" creationId="{33AB3923-25C5-4A6E-9B6E-740335F94248}"/>
          </ac:spMkLst>
        </pc:spChg>
        <pc:picChg chg="add del mod modCrop">
          <ac:chgData name="Stewart Gale" userId="3647ddd2-6040-41ae-a96d-232c23482af8" providerId="ADAL" clId="{D44FE8B3-3ADA-4888-BFFB-38F774C394D3}" dt="2021-09-18T17:42:27.128" v="21" actId="14100"/>
          <ac:picMkLst>
            <pc:docMk/>
            <pc:sldMk cId="229118522" sldId="260"/>
            <ac:picMk id="4" creationId="{00000000-0000-0000-0000-000000000000}"/>
          </ac:picMkLst>
        </pc:picChg>
        <pc:picChg chg="del">
          <ac:chgData name="Stewart Gale" userId="3647ddd2-6040-41ae-a96d-232c23482af8" providerId="ADAL" clId="{D44FE8B3-3ADA-4888-BFFB-38F774C394D3}" dt="2021-09-18T17:42:13.025" v="16" actId="478"/>
          <ac:picMkLst>
            <pc:docMk/>
            <pc:sldMk cId="229118522" sldId="260"/>
            <ac:picMk id="5" creationId="{00000000-0000-0000-0000-000000000000}"/>
          </ac:picMkLst>
        </pc:picChg>
      </pc:sldChg>
      <pc:sldChg chg="addSp delSp modSp add mod ord modAnim">
        <pc:chgData name="Stewart Gale" userId="3647ddd2-6040-41ae-a96d-232c23482af8" providerId="ADAL" clId="{D44FE8B3-3ADA-4888-BFFB-38F774C394D3}" dt="2021-09-19T10:29:00.979" v="297"/>
        <pc:sldMkLst>
          <pc:docMk/>
          <pc:sldMk cId="4191156085" sldId="261"/>
        </pc:sldMkLst>
        <pc:spChg chg="add del mod">
          <ac:chgData name="Stewart Gale" userId="3647ddd2-6040-41ae-a96d-232c23482af8" providerId="ADAL" clId="{D44FE8B3-3ADA-4888-BFFB-38F774C394D3}" dt="2021-09-19T03:25:20.973" v="33" actId="478"/>
          <ac:spMkLst>
            <pc:docMk/>
            <pc:sldMk cId="4191156085" sldId="261"/>
            <ac:spMk id="3" creationId="{29B14F9F-1FF2-4C7B-A9BA-DF9F2BC07984}"/>
          </ac:spMkLst>
        </pc:spChg>
        <pc:spChg chg="add del mod">
          <ac:chgData name="Stewart Gale" userId="3647ddd2-6040-41ae-a96d-232c23482af8" providerId="ADAL" clId="{D44FE8B3-3ADA-4888-BFFB-38F774C394D3}" dt="2021-09-19T03:25:27.704" v="34" actId="478"/>
          <ac:spMkLst>
            <pc:docMk/>
            <pc:sldMk cId="4191156085" sldId="261"/>
            <ac:spMk id="5" creationId="{FE19A746-A069-40AE-8708-1EC5B268E6D3}"/>
          </ac:spMkLst>
        </pc:spChg>
        <pc:spChg chg="add mod">
          <ac:chgData name="Stewart Gale" userId="3647ddd2-6040-41ae-a96d-232c23482af8" providerId="ADAL" clId="{D44FE8B3-3ADA-4888-BFFB-38F774C394D3}" dt="2021-09-19T03:26:23.858" v="54" actId="207"/>
          <ac:spMkLst>
            <pc:docMk/>
            <pc:sldMk cId="4191156085" sldId="261"/>
            <ac:spMk id="6" creationId="{034C2A00-ED20-48FD-A96E-2CF8B467B717}"/>
          </ac:spMkLst>
        </pc:spChg>
        <pc:spChg chg="add mod">
          <ac:chgData name="Stewart Gale" userId="3647ddd2-6040-41ae-a96d-232c23482af8" providerId="ADAL" clId="{D44FE8B3-3ADA-4888-BFFB-38F774C394D3}" dt="2021-09-19T06:35:55.851" v="294" actId="20577"/>
          <ac:spMkLst>
            <pc:docMk/>
            <pc:sldMk cId="4191156085" sldId="261"/>
            <ac:spMk id="7" creationId="{CC1BBD33-A899-4FDF-A6C9-7730555CBC7D}"/>
          </ac:spMkLst>
        </pc:spChg>
        <pc:spChg chg="add mod">
          <ac:chgData name="Stewart Gale" userId="3647ddd2-6040-41ae-a96d-232c23482af8" providerId="ADAL" clId="{D44FE8B3-3ADA-4888-BFFB-38F774C394D3}" dt="2021-09-19T06:35:58.343" v="296" actId="20577"/>
          <ac:spMkLst>
            <pc:docMk/>
            <pc:sldMk cId="4191156085" sldId="261"/>
            <ac:spMk id="8" creationId="{E5E28C18-3009-41F3-97E9-188314F60E8A}"/>
          </ac:spMkLst>
        </pc:spChg>
        <pc:picChg chg="mod modCrop">
          <ac:chgData name="Stewart Gale" userId="3647ddd2-6040-41ae-a96d-232c23482af8" providerId="ADAL" clId="{D44FE8B3-3ADA-4888-BFFB-38F774C394D3}" dt="2021-09-18T17:41:51.853" v="7" actId="1076"/>
          <ac:picMkLst>
            <pc:docMk/>
            <pc:sldMk cId="4191156085" sldId="261"/>
            <ac:picMk id="4" creationId="{00000000-0000-0000-0000-000000000000}"/>
          </ac:picMkLst>
        </pc:picChg>
        <pc:picChg chg="del">
          <ac:chgData name="Stewart Gale" userId="3647ddd2-6040-41ae-a96d-232c23482af8" providerId="ADAL" clId="{D44FE8B3-3ADA-4888-BFFB-38F774C394D3}" dt="2021-09-18T17:41:37.878" v="3" actId="478"/>
          <ac:picMkLst>
            <pc:docMk/>
            <pc:sldMk cId="4191156085" sldId="261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076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570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917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572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0175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4619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351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8476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811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442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0538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B803B-48AE-44BE-8B26-E8089C700267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0B220-4166-4276-A0E0-12DF405D41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979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278" t="14563" r="47403" b="13269"/>
          <a:stretch/>
        </p:blipFill>
        <p:spPr>
          <a:xfrm>
            <a:off x="759417" y="118436"/>
            <a:ext cx="4107052" cy="67395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2767" y="299344"/>
            <a:ext cx="3057704" cy="47247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2050DC-A9E3-41B2-A847-BC5C238AAA43}"/>
              </a:ext>
            </a:extLst>
          </p:cNvPr>
          <p:cNvSpPr txBox="1"/>
          <p:nvPr/>
        </p:nvSpPr>
        <p:spPr>
          <a:xfrm>
            <a:off x="4511040" y="5846618"/>
            <a:ext cx="7270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Give your answers to 1 decimal place.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998735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18833" y="2262753"/>
            <a:ext cx="88340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94079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278" t="14563" r="53026" b="64511"/>
          <a:stretch/>
        </p:blipFill>
        <p:spPr>
          <a:xfrm>
            <a:off x="61149" y="262523"/>
            <a:ext cx="6689283" cy="39381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4C2A00-ED20-48FD-A96E-2CF8B467B717}"/>
                  </a:ext>
                </a:extLst>
              </p:cNvPr>
              <p:cNvSpPr txBox="1"/>
              <p:nvPr/>
            </p:nvSpPr>
            <p:spPr>
              <a:xfrm>
                <a:off x="7034638" y="557286"/>
                <a:ext cx="4174546" cy="11921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5.2</m:t>
                        </m:r>
                      </m:num>
                      <m:den>
                        <m:func>
                          <m:funcPr>
                            <m:ctrlPr>
                              <a:rPr lang="en-GB" sz="5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5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func>
                          <m:funcPr>
                            <m:ctrlPr>
                              <a:rPr lang="en-GB" sz="5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54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sz="5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35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54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34C2A00-ED20-48FD-A96E-2CF8B467B7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4638" y="557286"/>
                <a:ext cx="4174546" cy="1192186"/>
              </a:xfrm>
              <a:prstGeom prst="rect">
                <a:avLst/>
              </a:prstGeom>
              <a:blipFill>
                <a:blip r:embed="rId3"/>
                <a:stretch>
                  <a:fillRect l="-146" t="-2041" b="-198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C1BBD33-A899-4FDF-A6C9-7730555CBC7D}"/>
                  </a:ext>
                </a:extLst>
              </p:cNvPr>
              <p:cNvSpPr txBox="1"/>
              <p:nvPr/>
            </p:nvSpPr>
            <p:spPr>
              <a:xfrm>
                <a:off x="7142097" y="2435449"/>
                <a:ext cx="3326397" cy="120969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5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5.2</m:t>
                        </m:r>
                        <m:func>
                          <m:funcPr>
                            <m:ctrlPr>
                              <a:rPr lang="en-GB" sz="5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5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54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5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func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C1BBD33-A899-4FDF-A6C9-7730555CBC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2097" y="2435449"/>
                <a:ext cx="3326397" cy="1209690"/>
              </a:xfrm>
              <a:prstGeom prst="rect">
                <a:avLst/>
              </a:prstGeom>
              <a:blipFill>
                <a:blip r:embed="rId4"/>
                <a:stretch>
                  <a:fillRect t="-1010" b="-196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E28C18-3009-41F3-97E9-188314F60E8A}"/>
                  </a:ext>
                </a:extLst>
              </p:cNvPr>
              <p:cNvSpPr txBox="1"/>
              <p:nvPr/>
            </p:nvSpPr>
            <p:spPr>
              <a:xfrm>
                <a:off x="7197517" y="4200698"/>
                <a:ext cx="3880578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4800" dirty="0"/>
                  <a:t> = </a:t>
                </a:r>
                <a:r>
                  <a:rPr lang="en-GB" sz="4400" dirty="0"/>
                  <a:t> 3.8 cm </a:t>
                </a:r>
                <a:r>
                  <a:rPr lang="en-GB" sz="3600" dirty="0"/>
                  <a:t>(1dp)</a:t>
                </a:r>
                <a:endParaRPr lang="en-GB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E28C18-3009-41F3-97E9-188314F60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7517" y="4200698"/>
                <a:ext cx="3880578" cy="738664"/>
              </a:xfrm>
              <a:prstGeom prst="rect">
                <a:avLst/>
              </a:prstGeom>
              <a:blipFill>
                <a:blip r:embed="rId5"/>
                <a:stretch>
                  <a:fillRect t="-23967" r="-1887" b="-504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1156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516" t="39139" r="47165" b="41011"/>
          <a:stretch/>
        </p:blipFill>
        <p:spPr>
          <a:xfrm>
            <a:off x="266195" y="268778"/>
            <a:ext cx="7643167" cy="34497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562017-8F9F-4664-916F-1820F7CB4FE3}"/>
                  </a:ext>
                </a:extLst>
              </p:cNvPr>
              <p:cNvSpPr txBox="1"/>
              <p:nvPr/>
            </p:nvSpPr>
            <p:spPr>
              <a:xfrm>
                <a:off x="7101140" y="1721068"/>
                <a:ext cx="4174546" cy="118032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9.8</m:t>
                        </m:r>
                      </m:num>
                      <m:den>
                        <m:func>
                          <m:funcPr>
                            <m:ctrlPr>
                              <a:rPr lang="en-GB" sz="5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5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115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5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func>
                          <m:funcPr>
                            <m:ctrlPr>
                              <a:rPr lang="en-GB" sz="5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54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sz="5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37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54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F562017-8F9F-4664-916F-1820F7CB4F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1140" y="1721068"/>
                <a:ext cx="4174546" cy="1180323"/>
              </a:xfrm>
              <a:prstGeom prst="rect">
                <a:avLst/>
              </a:prstGeom>
              <a:blipFill>
                <a:blip r:embed="rId3"/>
                <a:stretch>
                  <a:fillRect l="-146" t="-3093" b="-201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3D36C1-827A-4240-B075-DBEB180573FC}"/>
                  </a:ext>
                </a:extLst>
              </p:cNvPr>
              <p:cNvSpPr txBox="1"/>
              <p:nvPr/>
            </p:nvSpPr>
            <p:spPr>
              <a:xfrm>
                <a:off x="7208599" y="3599231"/>
                <a:ext cx="3326397" cy="12538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5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9.8</m:t>
                        </m:r>
                        <m:func>
                          <m:funcPr>
                            <m:ctrlPr>
                              <a:rPr lang="en-GB" sz="5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5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37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5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5400" b="0" i="1" smtClean="0">
                                <a:latin typeface="Cambria Math" panose="02040503050406030204" pitchFamily="18" charset="0"/>
                              </a:rPr>
                              <m:t>115</m:t>
                            </m:r>
                          </m:e>
                        </m:func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53D36C1-827A-4240-B075-DBEB180573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8599" y="3599231"/>
                <a:ext cx="3326397" cy="1253869"/>
              </a:xfrm>
              <a:prstGeom prst="rect">
                <a:avLst/>
              </a:prstGeom>
              <a:blipFill>
                <a:blip r:embed="rId4"/>
                <a:stretch>
                  <a:fillRect t="-485" b="-155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EC3ABD-5C90-4805-862C-589274329265}"/>
                  </a:ext>
                </a:extLst>
              </p:cNvPr>
              <p:cNvSpPr txBox="1"/>
              <p:nvPr/>
            </p:nvSpPr>
            <p:spPr>
              <a:xfrm>
                <a:off x="7264019" y="5364480"/>
                <a:ext cx="4011668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4800" dirty="0"/>
                  <a:t> = </a:t>
                </a:r>
                <a:r>
                  <a:rPr lang="en-GB" sz="4400" dirty="0"/>
                  <a:t> 6.5 cm </a:t>
                </a:r>
                <a:r>
                  <a:rPr lang="en-GB" sz="3600" dirty="0"/>
                  <a:t>(1dp)</a:t>
                </a:r>
                <a:endParaRPr lang="en-GB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BEC3ABD-5C90-4805-862C-5892743292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4019" y="5364480"/>
                <a:ext cx="4011668" cy="738664"/>
              </a:xfrm>
              <a:prstGeom prst="rect">
                <a:avLst/>
              </a:prstGeom>
              <a:blipFill>
                <a:blip r:embed="rId5"/>
                <a:stretch>
                  <a:fillRect t="-23967" b="-495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6390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278" t="62253" r="47403" b="13269"/>
          <a:stretch/>
        </p:blipFill>
        <p:spPr>
          <a:xfrm>
            <a:off x="388114" y="282633"/>
            <a:ext cx="7666497" cy="4267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B426C3-4ECB-4DDC-97F1-9141E9ED3F2B}"/>
                  </a:ext>
                </a:extLst>
              </p:cNvPr>
              <p:cNvSpPr txBox="1"/>
              <p:nvPr/>
            </p:nvSpPr>
            <p:spPr>
              <a:xfrm>
                <a:off x="6907177" y="1466144"/>
                <a:ext cx="4174546" cy="11756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7.1</m:t>
                        </m:r>
                      </m:num>
                      <m:den>
                        <m:func>
                          <m:funcPr>
                            <m:ctrlPr>
                              <a:rPr lang="en-GB" sz="5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5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88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54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5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func>
                          <m:funcPr>
                            <m:ctrlPr>
                              <a:rPr lang="en-GB" sz="5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54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sz="5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50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54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B426C3-4ECB-4DDC-97F1-9141E9ED3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177" y="1466144"/>
                <a:ext cx="4174546" cy="1175643"/>
              </a:xfrm>
              <a:prstGeom prst="rect">
                <a:avLst/>
              </a:prstGeom>
              <a:blipFill>
                <a:blip r:embed="rId3"/>
                <a:stretch>
                  <a:fillRect t="-3646" b="-208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3EDAEF-0174-4F08-95B7-647AE7C65EEE}"/>
                  </a:ext>
                </a:extLst>
              </p:cNvPr>
              <p:cNvSpPr txBox="1"/>
              <p:nvPr/>
            </p:nvSpPr>
            <p:spPr>
              <a:xfrm>
                <a:off x="7014636" y="3344307"/>
                <a:ext cx="3326397" cy="125386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5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latin typeface="Cambria Math" panose="02040503050406030204" pitchFamily="18" charset="0"/>
                          </a:rPr>
                          <m:t>7.1</m:t>
                        </m:r>
                        <m:func>
                          <m:funcPr>
                            <m:ctrlPr>
                              <a:rPr lang="en-GB" sz="5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5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50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540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5400" b="0" i="1" smtClean="0">
                                <a:latin typeface="Cambria Math" panose="02040503050406030204" pitchFamily="18" charset="0"/>
                              </a:rPr>
                              <m:t>88</m:t>
                            </m:r>
                          </m:e>
                        </m:func>
                      </m:den>
                    </m:f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83EDAEF-0174-4F08-95B7-647AE7C65E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4636" y="3344307"/>
                <a:ext cx="3326397" cy="1253869"/>
              </a:xfrm>
              <a:prstGeom prst="rect">
                <a:avLst/>
              </a:prstGeom>
              <a:blipFill>
                <a:blip r:embed="rId4"/>
                <a:stretch>
                  <a:fillRect t="-976" b="-156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AB3923-25C5-4A6E-9B6E-740335F94248}"/>
                  </a:ext>
                </a:extLst>
              </p:cNvPr>
              <p:cNvSpPr txBox="1"/>
              <p:nvPr/>
            </p:nvSpPr>
            <p:spPr>
              <a:xfrm>
                <a:off x="7070056" y="5109556"/>
                <a:ext cx="4011668" cy="73866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4800" dirty="0"/>
                  <a:t> = </a:t>
                </a:r>
                <a:r>
                  <a:rPr lang="en-GB" sz="4400" dirty="0"/>
                  <a:t> 5.4 cm </a:t>
                </a:r>
                <a:r>
                  <a:rPr lang="en-GB" sz="3600" dirty="0"/>
                  <a:t>(1dp)</a:t>
                </a:r>
                <a:endParaRPr lang="en-GB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3AB3923-25C5-4A6E-9B6E-740335F942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056" y="5109556"/>
                <a:ext cx="4011668" cy="738664"/>
              </a:xfrm>
              <a:prstGeom prst="rect">
                <a:avLst/>
              </a:prstGeom>
              <a:blipFill>
                <a:blip r:embed="rId5"/>
                <a:stretch>
                  <a:fillRect t="-23967" b="-504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1185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92" y="94296"/>
            <a:ext cx="4213312" cy="6510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CBADEA7-897A-4C95-8361-B439147958B1}"/>
                  </a:ext>
                </a:extLst>
              </p:cNvPr>
              <p:cNvSpPr txBox="1"/>
              <p:nvPr/>
            </p:nvSpPr>
            <p:spPr>
              <a:xfrm>
                <a:off x="5823672" y="2266229"/>
                <a:ext cx="4174546" cy="105971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func>
                          <m:funcPr>
                            <m:ctrlPr>
                              <a:rPr lang="en-GB" sz="4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4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func>
                          <m:funcPr>
                            <m:ctrlPr>
                              <a:rPr lang="en-GB" sz="4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4800" b="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45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CBADEA7-897A-4C95-8361-B43914795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3672" y="2266229"/>
                <a:ext cx="4174546" cy="1059714"/>
              </a:xfrm>
              <a:prstGeom prst="rect">
                <a:avLst/>
              </a:prstGeom>
              <a:blipFill>
                <a:blip r:embed="rId3"/>
                <a:stretch>
                  <a:fillRect t="-1724" b="-195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720589-457C-4BB0-9D02-CB8B0C5E2477}"/>
                  </a:ext>
                </a:extLst>
              </p:cNvPr>
              <p:cNvSpPr txBox="1"/>
              <p:nvPr/>
            </p:nvSpPr>
            <p:spPr>
              <a:xfrm>
                <a:off x="6096000" y="3891574"/>
                <a:ext cx="3326397" cy="10752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func>
                          <m:funcPr>
                            <m:ctrlPr>
                              <a:rPr lang="en-GB" sz="4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4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45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sz="4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4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</m:func>
                      </m:den>
                    </m:f>
                  </m:oMath>
                </a14:m>
                <a:endParaRPr lang="en-GB" sz="4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A720589-457C-4BB0-9D02-CB8B0C5E24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891574"/>
                <a:ext cx="3326397" cy="1075294"/>
              </a:xfrm>
              <a:prstGeom prst="rect">
                <a:avLst/>
              </a:prstGeom>
              <a:blipFill>
                <a:blip r:embed="rId4"/>
                <a:stretch>
                  <a:fillRect b="-19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30AB50-4C81-4DD1-BD66-AD8D9E56AFD1}"/>
                  </a:ext>
                </a:extLst>
              </p:cNvPr>
              <p:cNvSpPr txBox="1"/>
              <p:nvPr/>
            </p:nvSpPr>
            <p:spPr>
              <a:xfrm>
                <a:off x="6267824" y="5532499"/>
                <a:ext cx="3690823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4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4400" dirty="0">
                    <a:solidFill>
                      <a:schemeClr val="tx1"/>
                    </a:solidFill>
                  </a:rPr>
                  <a:t> = </a:t>
                </a:r>
                <a:r>
                  <a:rPr lang="en-GB" sz="4000" dirty="0">
                    <a:solidFill>
                      <a:schemeClr val="tx1"/>
                    </a:solidFill>
                  </a:rPr>
                  <a:t> 7.1 m </a:t>
                </a:r>
                <a:r>
                  <a:rPr lang="en-GB" sz="3200" dirty="0">
                    <a:solidFill>
                      <a:schemeClr val="tx1"/>
                    </a:solidFill>
                  </a:rPr>
                  <a:t>(1dp)</a:t>
                </a:r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C30AB50-4C81-4DD1-BD66-AD8D9E56A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7824" y="5532499"/>
                <a:ext cx="3690823" cy="677108"/>
              </a:xfrm>
              <a:prstGeom prst="rect">
                <a:avLst/>
              </a:prstGeom>
              <a:blipFill>
                <a:blip r:embed="rId5"/>
                <a:stretch>
                  <a:fillRect t="-25225" b="-48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61F6095-D169-4D4E-A595-0A9A4CCEFFB8}"/>
                  </a:ext>
                </a:extLst>
              </p:cNvPr>
              <p:cNvSpPr txBox="1"/>
              <p:nvPr/>
            </p:nvSpPr>
            <p:spPr>
              <a:xfrm>
                <a:off x="5763491" y="648393"/>
                <a:ext cx="4294909" cy="783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/>
                  <a:t>BD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40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4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4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4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GB" sz="4000" dirty="0"/>
                  <a:t> = 5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61F6095-D169-4D4E-A595-0A9A4CCEF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3491" y="648393"/>
                <a:ext cx="4294909" cy="783163"/>
              </a:xfrm>
              <a:prstGeom prst="rect">
                <a:avLst/>
              </a:prstGeom>
              <a:blipFill>
                <a:blip r:embed="rId6"/>
                <a:stretch>
                  <a:fillRect l="-4965" t="-3876" b="-325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344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66</Words>
  <Application>Microsoft Office PowerPoint</Application>
  <PresentationFormat>Widescreen</PresentationFormat>
  <Paragraphs>15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2020-02-06T05:34:26Z</dcterms:created>
  <dcterms:modified xsi:type="dcterms:W3CDTF">2021-12-06T08:08:12Z</dcterms:modified>
</cp:coreProperties>
</file>