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74" r:id="rId2"/>
    <p:sldId id="679" r:id="rId3"/>
    <p:sldId id="667" r:id="rId4"/>
    <p:sldId id="675" r:id="rId5"/>
    <p:sldId id="666" r:id="rId6"/>
    <p:sldId id="677" r:id="rId7"/>
    <p:sldId id="678" r:id="rId8"/>
    <p:sldId id="6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7452B7-D11C-45D2-BA27-99750C5DA9DD}" v="59" dt="2021-11-11T08:02:55.9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D7452B7-D11C-45D2-BA27-99750C5DA9DD}"/>
    <pc:docChg chg="undo custSel addSld delSld modSld sldOrd">
      <pc:chgData name="Stewart Gale" userId="3647ddd2-6040-41ae-a96d-232c23482af8" providerId="ADAL" clId="{7D7452B7-D11C-45D2-BA27-99750C5DA9DD}" dt="2023-01-09T04:06:52.912" v="383" actId="47"/>
      <pc:docMkLst>
        <pc:docMk/>
      </pc:docMkLst>
      <pc:sldChg chg="delSp modSp mod ord">
        <pc:chgData name="Stewart Gale" userId="3647ddd2-6040-41ae-a96d-232c23482af8" providerId="ADAL" clId="{7D7452B7-D11C-45D2-BA27-99750C5DA9DD}" dt="2021-11-01T17:50:33.866" v="127"/>
        <pc:sldMkLst>
          <pc:docMk/>
          <pc:sldMk cId="419090211" sldId="668"/>
        </pc:sldMkLst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5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43:50.648" v="75" actId="478"/>
          <ac:spMkLst>
            <pc:docMk/>
            <pc:sldMk cId="419090211" sldId="668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8:04.115" v="99" actId="1076"/>
          <ac:spMkLst>
            <pc:docMk/>
            <pc:sldMk cId="419090211" sldId="668"/>
            <ac:spMk id="1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2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3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4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17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0:20.861" v="125" actId="1076"/>
          <ac:spMkLst>
            <pc:docMk/>
            <pc:sldMk cId="419090211" sldId="668"/>
            <ac:spMk id="32" creationId="{00000000-0000-0000-0000-000000000000}"/>
          </ac:spMkLst>
        </pc:spChg>
        <pc:cxnChg chg="mod">
          <ac:chgData name="Stewart Gale" userId="3647ddd2-6040-41ae-a96d-232c23482af8" providerId="ADAL" clId="{7D7452B7-D11C-45D2-BA27-99750C5DA9DD}" dt="2021-11-01T17:50:20.861" v="125" actId="1076"/>
          <ac:cxnSpMkLst>
            <pc:docMk/>
            <pc:sldMk cId="419090211" sldId="668"/>
            <ac:cxnSpMk id="16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7D7452B7-D11C-45D2-BA27-99750C5DA9DD}" dt="2021-11-01T17:55:32.336" v="214" actId="1076"/>
        <pc:sldMkLst>
          <pc:docMk/>
          <pc:sldMk cId="248000673" sldId="672"/>
        </pc:sldMkLst>
        <pc:spChg chg="mod">
          <ac:chgData name="Stewart Gale" userId="3647ddd2-6040-41ae-a96d-232c23482af8" providerId="ADAL" clId="{7D7452B7-D11C-45D2-BA27-99750C5DA9DD}" dt="2021-11-01T17:50:58.028" v="139" actId="20577"/>
          <ac:spMkLst>
            <pc:docMk/>
            <pc:sldMk cId="248000673" sldId="672"/>
            <ac:spMk id="3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5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6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7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8" creationId="{00000000-0000-0000-0000-000000000000}"/>
          </ac:spMkLst>
        </pc:spChg>
        <pc:spChg chg="del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9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55:32.336" v="214" actId="1076"/>
          <ac:spMkLst>
            <pc:docMk/>
            <pc:sldMk cId="248000673" sldId="672"/>
            <ac:spMk id="10" creationId="{00000000-0000-0000-0000-000000000000}"/>
          </ac:spMkLst>
        </pc:spChg>
        <pc:spChg chg="del mod">
          <ac:chgData name="Stewart Gale" userId="3647ddd2-6040-41ae-a96d-232c23482af8" providerId="ADAL" clId="{7D7452B7-D11C-45D2-BA27-99750C5DA9DD}" dt="2021-11-01T17:53:12.850" v="158" actId="478"/>
          <ac:spMkLst>
            <pc:docMk/>
            <pc:sldMk cId="248000673" sldId="672"/>
            <ac:spMk id="17" creationId="{00000000-0000-0000-0000-000000000000}"/>
          </ac:spMkLst>
        </pc:spChg>
        <pc:cxnChg chg="del">
          <ac:chgData name="Stewart Gale" userId="3647ddd2-6040-41ae-a96d-232c23482af8" providerId="ADAL" clId="{7D7452B7-D11C-45D2-BA27-99750C5DA9DD}" dt="2021-11-01T17:53:12.850" v="158" actId="478"/>
          <ac:cxnSpMkLst>
            <pc:docMk/>
            <pc:sldMk cId="248000673" sldId="672"/>
            <ac:cxnSpMk id="11" creationId="{00000000-0000-0000-0000-000000000000}"/>
          </ac:cxnSpMkLst>
        </pc:cxnChg>
      </pc:sldChg>
      <pc:sldChg chg="modSp mod">
        <pc:chgData name="Stewart Gale" userId="3647ddd2-6040-41ae-a96d-232c23482af8" providerId="ADAL" clId="{7D7452B7-D11C-45D2-BA27-99750C5DA9DD}" dt="2021-11-11T08:02:55.938" v="382" actId="20577"/>
        <pc:sldMkLst>
          <pc:docMk/>
          <pc:sldMk cId="2841071800" sldId="676"/>
        </pc:sldMkLst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1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2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22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7:41:14.044" v="3" actId="1076"/>
          <ac:spMkLst>
            <pc:docMk/>
            <pc:sldMk cId="2841071800" sldId="676"/>
            <ac:spMk id="30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11T08:02:55.938" v="382" actId="20577"/>
          <ac:spMkLst>
            <pc:docMk/>
            <pc:sldMk cId="2841071800" sldId="676"/>
            <ac:spMk id="33" creationId="{00000000-0000-0000-0000-000000000000}"/>
          </ac:spMkLst>
        </pc:sp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7D7452B7-D11C-45D2-BA27-99750C5DA9DD}" dt="2021-11-01T17:41:14.044" v="3" actId="1076"/>
          <ac:cxnSpMkLst>
            <pc:docMk/>
            <pc:sldMk cId="2841071800" sldId="676"/>
            <ac:cxnSpMk id="27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7D7452B7-D11C-45D2-BA27-99750C5DA9DD}" dt="2021-11-01T18:04:53.491" v="380"/>
        <pc:sldMkLst>
          <pc:docMk/>
          <pc:sldMk cId="465185709" sldId="680"/>
        </pc:sldMkLst>
        <pc:spChg chg="mod">
          <ac:chgData name="Stewart Gale" userId="3647ddd2-6040-41ae-a96d-232c23482af8" providerId="ADAL" clId="{7D7452B7-D11C-45D2-BA27-99750C5DA9DD}" dt="2021-11-01T18:04:03.994" v="368" actId="21"/>
          <ac:spMkLst>
            <pc:docMk/>
            <pc:sldMk cId="465185709" sldId="680"/>
            <ac:spMk id="5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7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8" creationId="{00000000-0000-0000-0000-000000000000}"/>
          </ac:spMkLst>
        </pc:spChg>
        <pc:spChg chg="mod">
          <ac:chgData name="Stewart Gale" userId="3647ddd2-6040-41ae-a96d-232c23482af8" providerId="ADAL" clId="{7D7452B7-D11C-45D2-BA27-99750C5DA9DD}" dt="2021-11-01T18:00:49.224" v="329" actId="1076"/>
          <ac:spMkLst>
            <pc:docMk/>
            <pc:sldMk cId="465185709" sldId="680"/>
            <ac:spMk id="9" creationId="{00000000-0000-0000-0000-000000000000}"/>
          </ac:spMkLst>
        </pc:spChg>
        <pc:spChg chg="del mod">
          <ac:chgData name="Stewart Gale" userId="3647ddd2-6040-41ae-a96d-232c23482af8" providerId="ADAL" clId="{7D7452B7-D11C-45D2-BA27-99750C5DA9DD}" dt="2021-11-01T17:55:47.877" v="216" actId="478"/>
          <ac:spMkLst>
            <pc:docMk/>
            <pc:sldMk cId="465185709" sldId="680"/>
            <ac:spMk id="10" creationId="{00000000-0000-0000-0000-000000000000}"/>
          </ac:spMkLst>
        </pc:spChg>
        <pc:spChg chg="add mod">
          <ac:chgData name="Stewart Gale" userId="3647ddd2-6040-41ae-a96d-232c23482af8" providerId="ADAL" clId="{7D7452B7-D11C-45D2-BA27-99750C5DA9DD}" dt="2021-11-01T18:04:17.260" v="373" actId="20577"/>
          <ac:spMkLst>
            <pc:docMk/>
            <pc:sldMk cId="465185709" sldId="680"/>
            <ac:spMk id="14" creationId="{78FBB547-A296-48B7-9518-9454CE27244E}"/>
          </ac:spMkLst>
        </pc:spChg>
        <pc:spChg chg="add mod">
          <ac:chgData name="Stewart Gale" userId="3647ddd2-6040-41ae-a96d-232c23482af8" providerId="ADAL" clId="{7D7452B7-D11C-45D2-BA27-99750C5DA9DD}" dt="2021-11-01T18:03:46.003" v="366" actId="1076"/>
          <ac:spMkLst>
            <pc:docMk/>
            <pc:sldMk cId="465185709" sldId="680"/>
            <ac:spMk id="16" creationId="{6FF1CF55-9741-4661-BDEB-11E23601FBCA}"/>
          </ac:spMkLst>
        </pc:spChg>
        <pc:spChg chg="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17" creationId="{00000000-0000-0000-0000-000000000000}"/>
          </ac:spMkLst>
        </pc:spChg>
        <pc:spChg chg="add mod">
          <ac:chgData name="Stewart Gale" userId="3647ddd2-6040-41ae-a96d-232c23482af8" providerId="ADAL" clId="{7D7452B7-D11C-45D2-BA27-99750C5DA9DD}" dt="2021-11-01T18:03:46.003" v="366" actId="1076"/>
          <ac:spMkLst>
            <pc:docMk/>
            <pc:sldMk cId="465185709" sldId="680"/>
            <ac:spMk id="18" creationId="{A404E7E7-4D01-4AAB-9A84-77BB5A06B050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19" creationId="{5CEF6060-7588-40C5-A577-260739B851DE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1" creationId="{60E18337-CE1A-44BF-9BFC-86FDAF42F6A1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3" creationId="{E4E9E092-B3FE-4E3F-BED5-504044306ED0}"/>
          </ac:spMkLst>
        </pc:spChg>
        <pc:spChg chg="add mod">
          <ac:chgData name="Stewart Gale" userId="3647ddd2-6040-41ae-a96d-232c23482af8" providerId="ADAL" clId="{7D7452B7-D11C-45D2-BA27-99750C5DA9DD}" dt="2021-11-01T18:03:05.691" v="361" actId="1076"/>
          <ac:spMkLst>
            <pc:docMk/>
            <pc:sldMk cId="465185709" sldId="680"/>
            <ac:spMk id="25" creationId="{AA8AA652-6BD8-4107-9E18-BD7F0BDEF1DC}"/>
          </ac:spMkLst>
        </pc:spChg>
        <pc:spChg chg="add mod">
          <ac:chgData name="Stewart Gale" userId="3647ddd2-6040-41ae-a96d-232c23482af8" providerId="ADAL" clId="{7D7452B7-D11C-45D2-BA27-99750C5DA9DD}" dt="2021-11-01T18:04:40.894" v="378" actId="1076"/>
          <ac:spMkLst>
            <pc:docMk/>
            <pc:sldMk cId="465185709" sldId="680"/>
            <ac:spMk id="29" creationId="{9087D7B2-41EF-4DF5-99EF-004D4881611F}"/>
          </ac:spMkLst>
        </pc:spChg>
        <pc:spChg chg="add mod">
          <ac:chgData name="Stewart Gale" userId="3647ddd2-6040-41ae-a96d-232c23482af8" providerId="ADAL" clId="{7D7452B7-D11C-45D2-BA27-99750C5DA9DD}" dt="2021-11-01T18:04:30.684" v="377" actId="1076"/>
          <ac:spMkLst>
            <pc:docMk/>
            <pc:sldMk cId="465185709" sldId="680"/>
            <ac:spMk id="31" creationId="{954E538F-54FD-4344-AB5A-3143C510FDCF}"/>
          </ac:spMkLst>
        </pc:spChg>
        <pc:cxnChg chg="mod">
          <ac:chgData name="Stewart Gale" userId="3647ddd2-6040-41ae-a96d-232c23482af8" providerId="ADAL" clId="{7D7452B7-D11C-45D2-BA27-99750C5DA9DD}" dt="2021-11-01T18:00:49.224" v="329" actId="1076"/>
          <ac:cxnSpMkLst>
            <pc:docMk/>
            <pc:sldMk cId="465185709" sldId="680"/>
            <ac:cxnSpMk id="11" creationId="{00000000-0000-0000-0000-000000000000}"/>
          </ac:cxnSpMkLst>
        </pc:cxnChg>
        <pc:cxnChg chg="add mod">
          <ac:chgData name="Stewart Gale" userId="3647ddd2-6040-41ae-a96d-232c23482af8" providerId="ADAL" clId="{7D7452B7-D11C-45D2-BA27-99750C5DA9DD}" dt="2021-11-01T18:03:05.691" v="361" actId="1076"/>
          <ac:cxnSpMkLst>
            <pc:docMk/>
            <pc:sldMk cId="465185709" sldId="680"/>
            <ac:cxnSpMk id="27" creationId="{EF8F0332-5F0C-4915-B228-F568F331B678}"/>
          </ac:cxnSpMkLst>
        </pc:cxnChg>
      </pc:sldChg>
      <pc:sldChg chg="new del">
        <pc:chgData name="Stewart Gale" userId="3647ddd2-6040-41ae-a96d-232c23482af8" providerId="ADAL" clId="{7D7452B7-D11C-45D2-BA27-99750C5DA9DD}" dt="2023-01-09T04:06:52.912" v="383" actId="47"/>
        <pc:sldMkLst>
          <pc:docMk/>
          <pc:sldMk cId="1390445246" sldId="6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2060848"/>
            <a:ext cx="105851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b="1" u="sng" dirty="0"/>
              <a:t>FM: Modelling</a:t>
            </a:r>
          </a:p>
        </p:txBody>
      </p:sp>
    </p:spTree>
    <p:extLst>
      <p:ext uri="{BB962C8B-B14F-4D97-AF65-F5344CB8AC3E}">
        <p14:creationId xmlns:p14="http://schemas.microsoft.com/office/powerpoint/2010/main" val="2332012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47428" y="692696"/>
            <a:ext cx="1029714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Modelling using differentiation can be </a:t>
            </a:r>
          </a:p>
          <a:p>
            <a:pPr algn="ctr"/>
            <a:r>
              <a:rPr lang="en-GB" sz="6600" dirty="0"/>
              <a:t>good for finding </a:t>
            </a:r>
          </a:p>
          <a:p>
            <a:pPr algn="ctr"/>
            <a:r>
              <a:rPr lang="en-GB" sz="6600" dirty="0"/>
              <a:t>maximum and minimum values to a given problem.</a:t>
            </a:r>
          </a:p>
        </p:txBody>
      </p:sp>
    </p:spTree>
    <p:extLst>
      <p:ext uri="{BB962C8B-B14F-4D97-AF65-F5344CB8AC3E}">
        <p14:creationId xmlns:p14="http://schemas.microsoft.com/office/powerpoint/2010/main" val="228070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1384" y="366200"/>
            <a:ext cx="113052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We have a sheet of A4 paper, </a:t>
            </a:r>
          </a:p>
          <a:p>
            <a:pPr algn="ctr"/>
            <a:r>
              <a:rPr lang="en-GB" sz="4400" dirty="0"/>
              <a:t>which we want to fold into a cuboid. </a:t>
            </a:r>
          </a:p>
          <a:p>
            <a:pPr algn="ctr"/>
            <a:r>
              <a:rPr lang="en-GB" sz="4400" dirty="0"/>
              <a:t>What height should we choose for the cuboid in order to maximise the volume?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08" y="3429000"/>
            <a:ext cx="3586260" cy="30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73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511824" y="4077072"/>
            <a:ext cx="3497086" cy="2309754"/>
            <a:chOff x="6124869" y="4654738"/>
            <a:chExt cx="2592289" cy="1779886"/>
          </a:xfrm>
        </p:grpSpPr>
        <p:sp>
          <p:nvSpPr>
            <p:cNvPr id="18" name="Rectangle 17"/>
            <p:cNvSpPr/>
            <p:nvPr/>
          </p:nvSpPr>
          <p:spPr>
            <a:xfrm>
              <a:off x="6448905" y="4994464"/>
              <a:ext cx="1440160" cy="144016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Pie 18"/>
            <p:cNvSpPr/>
            <p:nvPr/>
          </p:nvSpPr>
          <p:spPr>
            <a:xfrm>
              <a:off x="7060974" y="4994464"/>
              <a:ext cx="1656184" cy="1440160"/>
            </a:xfrm>
            <a:prstGeom prst="pie">
              <a:avLst>
                <a:gd name="adj1" fmla="val 16208169"/>
                <a:gd name="adj2" fmla="val 540000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043071" y="4654738"/>
                  <a:ext cx="324036" cy="4031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3071" y="4654738"/>
                  <a:ext cx="324036" cy="40319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124869" y="5561219"/>
                  <a:ext cx="324036" cy="355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dirty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4869" y="5561219"/>
                  <a:ext cx="324036" cy="355757"/>
                </a:xfrm>
                <a:prstGeom prst="rect">
                  <a:avLst/>
                </a:prstGeom>
                <a:blipFill>
                  <a:blip r:embed="rId3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23392" y="259579"/>
                <a:ext cx="11161240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We have 50m of fencing, </a:t>
                </a:r>
              </a:p>
              <a:p>
                <a:pPr algn="ctr"/>
                <a:r>
                  <a:rPr lang="en-GB" sz="4400" dirty="0"/>
                  <a:t>and want to make a sheep pen </a:t>
                </a:r>
              </a:p>
              <a:p>
                <a:pPr algn="ctr"/>
                <a:r>
                  <a:rPr lang="en-GB" sz="4400" dirty="0"/>
                  <a:t>of the following shape, </a:t>
                </a:r>
              </a:p>
              <a:p>
                <a:pPr algn="ctr"/>
                <a:r>
                  <a:rPr lang="en-GB" sz="4400" dirty="0"/>
                  <a:t>such that the area is maximised. </a:t>
                </a:r>
              </a:p>
              <a:p>
                <a:pPr algn="ctr"/>
                <a:r>
                  <a:rPr lang="en-GB" sz="4400" dirty="0"/>
                  <a:t>What should we choose </a:t>
                </a:r>
                <a14:m>
                  <m:oMath xmlns:m="http://schemas.openxmlformats.org/officeDocument/2006/math">
                    <m:r>
                      <a:rPr lang="en-GB" sz="44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400" dirty="0"/>
                  <a:t> to be?</a:t>
                </a: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59579"/>
                <a:ext cx="11161240" cy="3477875"/>
              </a:xfrm>
              <a:prstGeom prst="rect">
                <a:avLst/>
              </a:prstGeom>
              <a:blipFill>
                <a:blip r:embed="rId4"/>
                <a:stretch>
                  <a:fillRect t="-3684" b="-75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16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655840" y="476672"/>
                <a:ext cx="2376264" cy="2641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76672"/>
                <a:ext cx="2376264" cy="26412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143386" y="3503449"/>
            <a:ext cx="540117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200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with respect to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684407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75248" y="618247"/>
                <a:ext cx="2376264" cy="2641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248" y="618247"/>
                <a:ext cx="2376264" cy="26412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423592" y="3645024"/>
            <a:ext cx="66615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en-GB" sz="5200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with respect to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127221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75248" y="546239"/>
                <a:ext cx="2376264" cy="2641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115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248" y="546239"/>
                <a:ext cx="2376264" cy="26412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423592" y="3573016"/>
            <a:ext cx="66615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n-GB" sz="5200" dirty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with respect to </a:t>
            </a:r>
          </a:p>
          <a:p>
            <a:pPr lvl="0" algn="ctr"/>
            <a:r>
              <a:rPr lang="en-GB" sz="5200" dirty="0">
                <a:solidFill>
                  <a:prstClr val="black"/>
                </a:solidFill>
              </a:rPr>
              <a:t>the change of </a:t>
            </a:r>
            <a:r>
              <a:rPr lang="en-GB" sz="5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436733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127448" y="218938"/>
                <a:ext cx="9937104" cy="305622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volume of water in a tank is calculated by using the equation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/>
                        </a:rPr>
                        <m:t>𝑉</m:t>
                      </m:r>
                      <m:r>
                        <a:rPr lang="en-GB" sz="2800" i="1">
                          <a:latin typeface="Cambria Math"/>
                        </a:rPr>
                        <m:t>=18</m:t>
                      </m:r>
                      <m:r>
                        <a:rPr lang="en-GB" sz="2800" i="1">
                          <a:latin typeface="Cambria Math"/>
                        </a:rPr>
                        <m:t>𝑥</m:t>
                      </m:r>
                      <m:r>
                        <a:rPr lang="en-GB" sz="28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latin typeface="Cambria Math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  <a:p>
                <a:pPr algn="ctr"/>
                <a:r>
                  <a:rPr lang="en-GB" sz="2800" dirty="0"/>
                  <a:t>The height of the tank is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2800" dirty="0"/>
                  <a:t> metres. </a:t>
                </a:r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2800" dirty="0"/>
                  <a:t>Given that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can vary, use differentiation to find</a:t>
                </a:r>
              </a:p>
              <a:p>
                <a:pPr algn="ctr"/>
                <a:r>
                  <a:rPr lang="en-GB" sz="2800" dirty="0"/>
                  <a:t>the maximum or minimum value of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18938"/>
                <a:ext cx="9937104" cy="3056221"/>
              </a:xfrm>
              <a:prstGeom prst="rect">
                <a:avLst/>
              </a:prstGeom>
              <a:blipFill>
                <a:blip r:embed="rId2"/>
                <a:stretch>
                  <a:fillRect b="-150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7142113" y="4533613"/>
                <a:ext cx="325348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=18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113" y="4533613"/>
                <a:ext cx="3253488" cy="9017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218848" y="3467425"/>
                <a:ext cx="2632131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𝑉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=18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848" y="3467425"/>
                <a:ext cx="2632131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2063552" y="4689113"/>
                <a:ext cx="2880320" cy="910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18−2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689113"/>
                <a:ext cx="2880320" cy="9103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138206" y="3676972"/>
                <a:ext cx="11340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206" y="3676972"/>
                <a:ext cx="113409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328845" y="5966092"/>
                <a:ext cx="24121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18−2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845" y="5966092"/>
                <a:ext cx="241213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6023992" y="3634773"/>
            <a:ext cx="0" cy="28545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104113" y="5877272"/>
                <a:ext cx="13670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=36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3" y="5877272"/>
                <a:ext cx="136704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9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2" grpId="0"/>
      <p:bldP spid="14" grpId="0"/>
      <p:bldP spid="5" grpId="0"/>
      <p:bldP spid="13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37013</TotalTime>
  <Words>203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1369</cp:revision>
  <dcterms:created xsi:type="dcterms:W3CDTF">2013-02-28T07:36:55Z</dcterms:created>
  <dcterms:modified xsi:type="dcterms:W3CDTF">2023-06-19T18:56:57Z</dcterms:modified>
</cp:coreProperties>
</file>