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681" r:id="rId2"/>
    <p:sldId id="671" r:id="rId3"/>
    <p:sldId id="685" r:id="rId4"/>
    <p:sldId id="680" r:id="rId5"/>
    <p:sldId id="672" r:id="rId6"/>
    <p:sldId id="682" r:id="rId7"/>
    <p:sldId id="684" r:id="rId8"/>
    <p:sldId id="673" r:id="rId9"/>
    <p:sldId id="6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767F1D-F028-4A3F-AB26-4D48E72FCE13}" v="36" dt="2024-07-09T12:40:23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88534" autoAdjust="0"/>
  </p:normalViewPr>
  <p:slideViewPr>
    <p:cSldViewPr>
      <p:cViewPr varScale="1">
        <p:scale>
          <a:sx n="83" d="100"/>
          <a:sy n="83" d="100"/>
        </p:scale>
        <p:origin x="45" y="21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1767F1D-F028-4A3F-AB26-4D48E72FCE13}"/>
    <pc:docChg chg="undo custSel addSld delSld modSld sldOrd modMainMaster modNotesMaster">
      <pc:chgData name="Stewart Gale" userId="3647ddd2-6040-41ae-a96d-232c23482af8" providerId="ADAL" clId="{51767F1D-F028-4A3F-AB26-4D48E72FCE13}" dt="2024-07-09T12:40:23.116" v="341" actId="207"/>
      <pc:docMkLst>
        <pc:docMk/>
      </pc:docMkLst>
      <pc:sldChg chg="addSp delSp modSp mod delAnim">
        <pc:chgData name="Stewart Gale" userId="3647ddd2-6040-41ae-a96d-232c23482af8" providerId="ADAL" clId="{51767F1D-F028-4A3F-AB26-4D48E72FCE13}" dt="2024-06-13T02:58:10.409" v="317" actId="113"/>
        <pc:sldMkLst>
          <pc:docMk/>
          <pc:sldMk cId="2181343197" sldId="671"/>
        </pc:sldMkLst>
        <pc:spChg chg="mod topLvl">
          <ac:chgData name="Stewart Gale" userId="3647ddd2-6040-41ae-a96d-232c23482af8" providerId="ADAL" clId="{51767F1D-F028-4A3F-AB26-4D48E72FCE13}" dt="2024-06-13T02:55:05.303" v="145" actId="1076"/>
          <ac:spMkLst>
            <pc:docMk/>
            <pc:sldMk cId="2181343197" sldId="671"/>
            <ac:spMk id="3" creationId="{6684BC36-C942-4456-ABFB-590896D66B8B}"/>
          </ac:spMkLst>
        </pc:spChg>
        <pc:spChg chg="mod">
          <ac:chgData name="Stewart Gale" userId="3647ddd2-6040-41ae-a96d-232c23482af8" providerId="ADAL" clId="{51767F1D-F028-4A3F-AB26-4D48E72FCE13}" dt="2024-06-13T02:58:10.409" v="317" actId="113"/>
          <ac:spMkLst>
            <pc:docMk/>
            <pc:sldMk cId="2181343197" sldId="671"/>
            <ac:spMk id="5" creationId="{260AF454-4046-4204-91CF-1916A2C8D379}"/>
          </ac:spMkLst>
        </pc:spChg>
        <pc:spChg chg="del mod">
          <ac:chgData name="Stewart Gale" userId="3647ddd2-6040-41ae-a96d-232c23482af8" providerId="ADAL" clId="{51767F1D-F028-4A3F-AB26-4D48E72FCE13}" dt="2024-06-13T02:55:41.543" v="151" actId="21"/>
          <ac:spMkLst>
            <pc:docMk/>
            <pc:sldMk cId="2181343197" sldId="671"/>
            <ac:spMk id="6" creationId="{D6F29DD1-7543-4F90-9508-5CC228585720}"/>
          </ac:spMkLst>
        </pc:spChg>
        <pc:spChg chg="add mod">
          <ac:chgData name="Stewart Gale" userId="3647ddd2-6040-41ae-a96d-232c23482af8" providerId="ADAL" clId="{51767F1D-F028-4A3F-AB26-4D48E72FCE13}" dt="2024-06-13T02:58:05.550" v="316" actId="113"/>
          <ac:spMkLst>
            <pc:docMk/>
            <pc:sldMk cId="2181343197" sldId="671"/>
            <ac:spMk id="7" creationId="{85EE2131-4407-316B-4D59-F725E8677952}"/>
          </ac:spMkLst>
        </pc:spChg>
        <pc:grpChg chg="del mod">
          <ac:chgData name="Stewart Gale" userId="3647ddd2-6040-41ae-a96d-232c23482af8" providerId="ADAL" clId="{51767F1D-F028-4A3F-AB26-4D48E72FCE13}" dt="2024-06-12T10:32:58.012" v="10" actId="478"/>
          <ac:grpSpMkLst>
            <pc:docMk/>
            <pc:sldMk cId="2181343197" sldId="671"/>
            <ac:grpSpMk id="2" creationId="{A3FF1341-4641-4A31-BE76-FB1736CD15CD}"/>
          </ac:grpSpMkLst>
        </pc:grpChg>
        <pc:picChg chg="add del mod">
          <ac:chgData name="Stewart Gale" userId="3647ddd2-6040-41ae-a96d-232c23482af8" providerId="ADAL" clId="{51767F1D-F028-4A3F-AB26-4D48E72FCE13}" dt="2024-06-13T02:55:41.543" v="151" actId="21"/>
          <ac:picMkLst>
            <pc:docMk/>
            <pc:sldMk cId="2181343197" sldId="671"/>
            <ac:picMk id="2" creationId="{A92803C1-3DC1-C29D-B294-CB9A0B3D3D76}"/>
          </ac:picMkLst>
        </pc:picChg>
        <pc:cxnChg chg="del mod topLvl">
          <ac:chgData name="Stewart Gale" userId="3647ddd2-6040-41ae-a96d-232c23482af8" providerId="ADAL" clId="{51767F1D-F028-4A3F-AB26-4D48E72FCE13}" dt="2024-06-12T10:32:58.012" v="10" actId="478"/>
          <ac:cxnSpMkLst>
            <pc:docMk/>
            <pc:sldMk cId="2181343197" sldId="671"/>
            <ac:cxnSpMk id="4" creationId="{3F0863FF-5274-4500-8008-5F4898A5D2DC}"/>
          </ac:cxnSpMkLst>
        </pc:cxnChg>
      </pc:sldChg>
      <pc:sldChg chg="delSp modSp mod">
        <pc:chgData name="Stewart Gale" userId="3647ddd2-6040-41ae-a96d-232c23482af8" providerId="ADAL" clId="{51767F1D-F028-4A3F-AB26-4D48E72FCE13}" dt="2024-06-12T10:35:07.179" v="60" actId="1076"/>
        <pc:sldMkLst>
          <pc:docMk/>
          <pc:sldMk cId="2733027778" sldId="672"/>
        </pc:sldMkLst>
        <pc:spChg chg="mod topLvl">
          <ac:chgData name="Stewart Gale" userId="3647ddd2-6040-41ae-a96d-232c23482af8" providerId="ADAL" clId="{51767F1D-F028-4A3F-AB26-4D48E72FCE13}" dt="2024-06-12T10:35:07.179" v="60" actId="1076"/>
          <ac:spMkLst>
            <pc:docMk/>
            <pc:sldMk cId="2733027778" sldId="672"/>
            <ac:spMk id="3" creationId="{6C9EE0F4-B0CB-4A41-95C4-9C5B44296CDA}"/>
          </ac:spMkLst>
        </pc:spChg>
        <pc:spChg chg="mod">
          <ac:chgData name="Stewart Gale" userId="3647ddd2-6040-41ae-a96d-232c23482af8" providerId="ADAL" clId="{51767F1D-F028-4A3F-AB26-4D48E72FCE13}" dt="2024-06-12T10:35:02.448" v="59" actId="1076"/>
          <ac:spMkLst>
            <pc:docMk/>
            <pc:sldMk cId="2733027778" sldId="672"/>
            <ac:spMk id="6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9" creationId="{2362FCB6-6F88-4A01-9F8A-308A91C76AA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0" creationId="{108DEDCF-FC9F-4615-A066-907E1175CA3A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1" creationId="{A3028D4B-076A-4B4E-922A-809581799D34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3" creationId="{BF8F3B01-F8E0-4069-B31E-D0CDF14A7B3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6" creationId="{FC448560-B240-48A8-BDF1-43447A1B2F02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7" creationId="{058685B9-23B6-4E76-AD9C-5F514B022E47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18" creationId="{ED9619EF-29FE-4036-AD52-58CF8936E7D9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20" creationId="{56242899-CB13-4504-98AF-5818616A6009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21" creationId="{2B567669-92DD-4E43-BDE3-7B102589F766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733027778" sldId="672"/>
            <ac:spMk id="22" creationId="{2B567669-92DD-4E43-BDE3-7B102589F766}"/>
          </ac:spMkLst>
        </pc:spChg>
        <pc:grpChg chg="del mod">
          <ac:chgData name="Stewart Gale" userId="3647ddd2-6040-41ae-a96d-232c23482af8" providerId="ADAL" clId="{51767F1D-F028-4A3F-AB26-4D48E72FCE13}" dt="2024-06-12T10:34:48.686" v="54" actId="478"/>
          <ac:grpSpMkLst>
            <pc:docMk/>
            <pc:sldMk cId="2733027778" sldId="672"/>
            <ac:grpSpMk id="2" creationId="{83CE0F2E-AEAC-4834-A4C3-9F24CA3E0904}"/>
          </ac:grpSpMkLst>
        </pc:grpChg>
        <pc:graphicFrameChg chg="mod">
          <ac:chgData name="Stewart Gale" userId="3647ddd2-6040-41ae-a96d-232c23482af8" providerId="ADAL" clId="{51767F1D-F028-4A3F-AB26-4D48E72FCE13}" dt="2024-06-12T10:32:30.946" v="0"/>
          <ac:graphicFrameMkLst>
            <pc:docMk/>
            <pc:sldMk cId="2733027778" sldId="672"/>
            <ac:graphicFrameMk id="8" creationId="{A5BB2307-8EDB-4435-9EBE-56DAC14CC613}"/>
          </ac:graphicFrameMkLst>
        </pc:graphicFrameChg>
        <pc:picChg chg="mod">
          <ac:chgData name="Stewart Gale" userId="3647ddd2-6040-41ae-a96d-232c23482af8" providerId="ADAL" clId="{51767F1D-F028-4A3F-AB26-4D48E72FCE13}" dt="2024-06-12T10:32:30.946" v="0"/>
          <ac:picMkLst>
            <pc:docMk/>
            <pc:sldMk cId="2733027778" sldId="672"/>
            <ac:picMk id="12" creationId="{98A27F4C-27CF-4CE4-AADD-CD86B0365A30}"/>
          </ac:picMkLst>
        </pc:picChg>
        <pc:cxnChg chg="del mod topLvl">
          <ac:chgData name="Stewart Gale" userId="3647ddd2-6040-41ae-a96d-232c23482af8" providerId="ADAL" clId="{51767F1D-F028-4A3F-AB26-4D48E72FCE13}" dt="2024-06-12T10:34:48.686" v="54" actId="478"/>
          <ac:cxnSpMkLst>
            <pc:docMk/>
            <pc:sldMk cId="2733027778" sldId="672"/>
            <ac:cxnSpMk id="4" creationId="{2746A1A9-3ECA-4B44-9489-B21362AF07C6}"/>
          </ac:cxnSpMkLst>
        </pc:cxnChg>
      </pc:sldChg>
      <pc:sldChg chg="addSp delSp modSp mod delAnim">
        <pc:chgData name="Stewart Gale" userId="3647ddd2-6040-41ae-a96d-232c23482af8" providerId="ADAL" clId="{51767F1D-F028-4A3F-AB26-4D48E72FCE13}" dt="2024-06-13T02:50:40.950" v="130" actId="1076"/>
        <pc:sldMkLst>
          <pc:docMk/>
          <pc:sldMk cId="2801485651" sldId="673"/>
        </pc:sldMkLst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2801485651" sldId="673"/>
            <ac:spMk id="3" creationId="{8C5113F8-FCEA-43EE-A4A1-C00AA013DD28}"/>
          </ac:spMkLst>
        </pc:spChg>
        <pc:spChg chg="mod">
          <ac:chgData name="Stewart Gale" userId="3647ddd2-6040-41ae-a96d-232c23482af8" providerId="ADAL" clId="{51767F1D-F028-4A3F-AB26-4D48E72FCE13}" dt="2024-06-12T10:35:40.770" v="70" actId="403"/>
          <ac:spMkLst>
            <pc:docMk/>
            <pc:sldMk cId="2801485651" sldId="673"/>
            <ac:spMk id="5" creationId="{95EE5F78-CB01-4A35-A3A3-0DC579254684}"/>
          </ac:spMkLst>
        </pc:spChg>
        <pc:spChg chg="del mod">
          <ac:chgData name="Stewart Gale" userId="3647ddd2-6040-41ae-a96d-232c23482af8" providerId="ADAL" clId="{51767F1D-F028-4A3F-AB26-4D48E72FCE13}" dt="2024-06-12T10:36:55.113" v="99" actId="478"/>
          <ac:spMkLst>
            <pc:docMk/>
            <pc:sldMk cId="2801485651" sldId="673"/>
            <ac:spMk id="7" creationId="{DD3228AA-1BCF-4E23-BBCB-C7C8BD9A8740}"/>
          </ac:spMkLst>
        </pc:spChg>
        <pc:spChg chg="del mod">
          <ac:chgData name="Stewart Gale" userId="3647ddd2-6040-41ae-a96d-232c23482af8" providerId="ADAL" clId="{51767F1D-F028-4A3F-AB26-4D48E72FCE13}" dt="2024-06-12T10:36:55.113" v="99" actId="478"/>
          <ac:spMkLst>
            <pc:docMk/>
            <pc:sldMk cId="2801485651" sldId="673"/>
            <ac:spMk id="8" creationId="{DE1A62F9-FFEF-4B04-86EC-BD550ED1DB4D}"/>
          </ac:spMkLst>
        </pc:spChg>
        <pc:spChg chg="del mod">
          <ac:chgData name="Stewart Gale" userId="3647ddd2-6040-41ae-a96d-232c23482af8" providerId="ADAL" clId="{51767F1D-F028-4A3F-AB26-4D48E72FCE13}" dt="2024-06-12T10:36:57.203" v="100" actId="478"/>
          <ac:spMkLst>
            <pc:docMk/>
            <pc:sldMk cId="2801485651" sldId="673"/>
            <ac:spMk id="9" creationId="{E6F8B652-9B90-4AA9-BC2B-CF263CC73107}"/>
          </ac:spMkLst>
        </pc:spChg>
        <pc:spChg chg="del mod">
          <ac:chgData name="Stewart Gale" userId="3647ddd2-6040-41ae-a96d-232c23482af8" providerId="ADAL" clId="{51767F1D-F028-4A3F-AB26-4D48E72FCE13}" dt="2024-06-12T10:36:55.113" v="99" actId="478"/>
          <ac:spMkLst>
            <pc:docMk/>
            <pc:sldMk cId="2801485651" sldId="673"/>
            <ac:spMk id="10" creationId="{69C7B030-E8C7-4CE3-A00E-E4A3A43413D9}"/>
          </ac:spMkLst>
        </pc:spChg>
        <pc:spChg chg="add mod">
          <ac:chgData name="Stewart Gale" userId="3647ddd2-6040-41ae-a96d-232c23482af8" providerId="ADAL" clId="{51767F1D-F028-4A3F-AB26-4D48E72FCE13}" dt="2024-06-12T10:37:24.571" v="113" actId="1076"/>
          <ac:spMkLst>
            <pc:docMk/>
            <pc:sldMk cId="2801485651" sldId="673"/>
            <ac:spMk id="11" creationId="{3CA9EB03-F92D-49E8-7C9E-6B4B8B36B316}"/>
          </ac:spMkLst>
        </pc:spChg>
        <pc:spChg chg="mod">
          <ac:chgData name="Stewart Gale" userId="3647ddd2-6040-41ae-a96d-232c23482af8" providerId="ADAL" clId="{51767F1D-F028-4A3F-AB26-4D48E72FCE13}" dt="2024-06-12T10:37:19.489" v="112" actId="1076"/>
          <ac:spMkLst>
            <pc:docMk/>
            <pc:sldMk cId="2801485651" sldId="673"/>
            <ac:spMk id="15" creationId="{00000000-0000-0000-0000-000000000000}"/>
          </ac:spMkLst>
        </pc:spChg>
        <pc:spChg chg="del mod">
          <ac:chgData name="Stewart Gale" userId="3647ddd2-6040-41ae-a96d-232c23482af8" providerId="ADAL" clId="{51767F1D-F028-4A3F-AB26-4D48E72FCE13}" dt="2024-06-12T10:36:55.113" v="99" actId="478"/>
          <ac:spMkLst>
            <pc:docMk/>
            <pc:sldMk cId="2801485651" sldId="673"/>
            <ac:spMk id="17" creationId="{00000000-0000-0000-0000-000000000000}"/>
          </ac:spMkLst>
        </pc:spChg>
        <pc:grpChg chg="del mod">
          <ac:chgData name="Stewart Gale" userId="3647ddd2-6040-41ae-a96d-232c23482af8" providerId="ADAL" clId="{51767F1D-F028-4A3F-AB26-4D48E72FCE13}" dt="2024-06-12T10:35:19.152" v="63" actId="478"/>
          <ac:grpSpMkLst>
            <pc:docMk/>
            <pc:sldMk cId="2801485651" sldId="673"/>
            <ac:grpSpMk id="2" creationId="{669C6914-F3D6-422A-8E9D-F7693544EE1A}"/>
          </ac:grpSpMkLst>
        </pc:grpChg>
        <pc:graphicFrameChg chg="mod modGraphic">
          <ac:chgData name="Stewart Gale" userId="3647ddd2-6040-41ae-a96d-232c23482af8" providerId="ADAL" clId="{51767F1D-F028-4A3F-AB26-4D48E72FCE13}" dt="2024-06-13T02:50:40.950" v="130" actId="1076"/>
          <ac:graphicFrameMkLst>
            <pc:docMk/>
            <pc:sldMk cId="2801485651" sldId="673"/>
            <ac:graphicFrameMk id="6" creationId="{4D1E9324-D3A3-45DA-9A35-2350A1AF4360}"/>
          </ac:graphicFrameMkLst>
        </pc:graphicFrameChg>
        <pc:cxnChg chg="mod">
          <ac:chgData name="Stewart Gale" userId="3647ddd2-6040-41ae-a96d-232c23482af8" providerId="ADAL" clId="{51767F1D-F028-4A3F-AB26-4D48E72FCE13}" dt="2024-06-12T10:32:30.946" v="0"/>
          <ac:cxnSpMkLst>
            <pc:docMk/>
            <pc:sldMk cId="2801485651" sldId="673"/>
            <ac:cxnSpMk id="4" creationId="{8BF343F5-E554-4E6D-B0B4-8535E90AAE02}"/>
          </ac:cxnSpMkLst>
        </pc:cxnChg>
      </pc:sldChg>
      <pc:sldChg chg="addSp delSp modSp mod">
        <pc:chgData name="Stewart Gale" userId="3647ddd2-6040-41ae-a96d-232c23482af8" providerId="ADAL" clId="{51767F1D-F028-4A3F-AB26-4D48E72FCE13}" dt="2024-07-09T12:40:23.116" v="341" actId="207"/>
        <pc:sldMkLst>
          <pc:docMk/>
          <pc:sldMk cId="3358494524" sldId="680"/>
        </pc:sldMkLst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3358494524" sldId="680"/>
            <ac:spMk id="3" creationId="{6684BC36-C942-4456-ABFB-590896D66B8B}"/>
          </ac:spMkLst>
        </pc:spChg>
        <pc:spChg chg="mod">
          <ac:chgData name="Stewart Gale" userId="3647ddd2-6040-41ae-a96d-232c23482af8" providerId="ADAL" clId="{51767F1D-F028-4A3F-AB26-4D48E72FCE13}" dt="2024-06-12T10:34:42.273" v="53" actId="14100"/>
          <ac:spMkLst>
            <pc:docMk/>
            <pc:sldMk cId="3358494524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14.642" v="42" actId="1076"/>
          <ac:spMkLst>
            <pc:docMk/>
            <pc:sldMk cId="3358494524" sldId="680"/>
            <ac:spMk id="6" creationId="{D6F29DD1-7543-4F90-9508-5CC22858572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7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3358494524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3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4" creationId="{88EB7D72-2A04-46D6-8C3C-209E9C3BE08C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5" creationId="{CD26C849-727D-4CAD-B473-6DB96396D40E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6" creationId="{28B633AF-643C-4912-B1A0-266FEBD96425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96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7-09T12:40:23.116" v="341" actId="207"/>
          <ac:spMkLst>
            <pc:docMk/>
            <pc:sldMk cId="3358494524" sldId="680"/>
            <ac:spMk id="97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98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3T04:06:12.793" v="336" actId="20577"/>
          <ac:spMkLst>
            <pc:docMk/>
            <pc:sldMk cId="3358494524" sldId="680"/>
            <ac:spMk id="99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00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4:31.421" v="48" actId="403"/>
          <ac:spMkLst>
            <pc:docMk/>
            <pc:sldMk cId="3358494524" sldId="680"/>
            <ac:spMk id="101" creationId="{00000000-0000-0000-0000-000000000000}"/>
          </ac:spMkLst>
        </pc:spChg>
        <pc:grpChg chg="del mod">
          <ac:chgData name="Stewart Gale" userId="3647ddd2-6040-41ae-a96d-232c23482af8" providerId="ADAL" clId="{51767F1D-F028-4A3F-AB26-4D48E72FCE13}" dt="2024-06-12T10:33:45.469" v="33" actId="478"/>
          <ac:grpSpMkLst>
            <pc:docMk/>
            <pc:sldMk cId="3358494524" sldId="680"/>
            <ac:grpSpMk id="2" creationId="{A3FF1341-4641-4A31-BE76-FB1736CD15CD}"/>
          </ac:grpSpMkLst>
        </pc:grpChg>
        <pc:grpChg chg="add mod">
          <ac:chgData name="Stewart Gale" userId="3647ddd2-6040-41ae-a96d-232c23482af8" providerId="ADAL" clId="{51767F1D-F028-4A3F-AB26-4D48E72FCE13}" dt="2024-06-12T10:34:29.173" v="46" actId="1076"/>
          <ac:grpSpMkLst>
            <pc:docMk/>
            <pc:sldMk cId="3358494524" sldId="680"/>
            <ac:grpSpMk id="17" creationId="{A66BB620-E732-2B1D-EE41-194B1BBFBC4A}"/>
          </ac:grpSpMkLst>
        </pc:grpChg>
        <pc:cxnChg chg="mod">
          <ac:chgData name="Stewart Gale" userId="3647ddd2-6040-41ae-a96d-232c23482af8" providerId="ADAL" clId="{51767F1D-F028-4A3F-AB26-4D48E72FCE13}" dt="2024-06-12T10:32:30.946" v="0"/>
          <ac:cxnSpMkLst>
            <pc:docMk/>
            <pc:sldMk cId="3358494524" sldId="680"/>
            <ac:cxnSpMk id="4" creationId="{3F0863FF-5274-4500-8008-5F4898A5D2DC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8" creationId="{34C59668-8F4A-4564-B784-CE104CACC9C9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9" creationId="{8DC617E2-32B9-4B37-AE6A-3D367BD1574E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10" creationId="{0EBB5B34-4CEA-42F9-AD57-769C18586488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11" creationId="{1CDCA670-2B52-462B-9113-030163E92484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94" creationId="{34C59668-8F4A-4564-B784-CE104CACC9C9}"/>
          </ac:cxnSpMkLst>
        </pc:cxnChg>
        <pc:cxnChg chg="mod">
          <ac:chgData name="Stewart Gale" userId="3647ddd2-6040-41ae-a96d-232c23482af8" providerId="ADAL" clId="{51767F1D-F028-4A3F-AB26-4D48E72FCE13}" dt="2024-06-12T10:34:21.675" v="43" actId="164"/>
          <ac:cxnSpMkLst>
            <pc:docMk/>
            <pc:sldMk cId="3358494524" sldId="680"/>
            <ac:cxnSpMk id="95" creationId="{34C59668-8F4A-4564-B784-CE104CACC9C9}"/>
          </ac:cxnSpMkLst>
        </pc:cxnChg>
      </pc:sldChg>
      <pc:sldChg chg="delSp modSp mod">
        <pc:chgData name="Stewart Gale" userId="3647ddd2-6040-41ae-a96d-232c23482af8" providerId="ADAL" clId="{51767F1D-F028-4A3F-AB26-4D48E72FCE13}" dt="2024-06-12T10:32:52.916" v="9" actId="1076"/>
        <pc:sldMkLst>
          <pc:docMk/>
          <pc:sldMk cId="883824330" sldId="681"/>
        </pc:sldMkLst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883824330" sldId="681"/>
            <ac:spMk id="3" creationId="{1DCD659B-9B0F-4736-B272-47379BEFFD3A}"/>
          </ac:spMkLst>
        </pc:spChg>
        <pc:spChg chg="mod">
          <ac:chgData name="Stewart Gale" userId="3647ddd2-6040-41ae-a96d-232c23482af8" providerId="ADAL" clId="{51767F1D-F028-4A3F-AB26-4D48E72FCE13}" dt="2024-06-12T10:32:52.916" v="9" actId="1076"/>
          <ac:spMkLst>
            <pc:docMk/>
            <pc:sldMk cId="883824330" sldId="681"/>
            <ac:spMk id="5" creationId="{00000000-0000-0000-0000-000000000000}"/>
          </ac:spMkLst>
        </pc:spChg>
        <pc:grpChg chg="del mod">
          <ac:chgData name="Stewart Gale" userId="3647ddd2-6040-41ae-a96d-232c23482af8" providerId="ADAL" clId="{51767F1D-F028-4A3F-AB26-4D48E72FCE13}" dt="2024-06-12T10:32:32.390" v="1" actId="478"/>
          <ac:grpSpMkLst>
            <pc:docMk/>
            <pc:sldMk cId="883824330" sldId="68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1767F1D-F028-4A3F-AB26-4D48E72FCE13}" dt="2024-06-12T10:32:30.946" v="0"/>
          <ac:cxnSpMkLst>
            <pc:docMk/>
            <pc:sldMk cId="883824330" sldId="681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51767F1D-F028-4A3F-AB26-4D48E72FCE13}" dt="2024-06-12T10:35:16.126" v="62" actId="1076"/>
        <pc:sldMkLst>
          <pc:docMk/>
          <pc:sldMk cId="4262631350" sldId="682"/>
        </pc:sldMkLst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k cId="4262631350" sldId="682"/>
            <ac:spMk id="3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9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11" creationId="{2362FCB6-6F88-4A01-9F8A-308A91C76AA0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13" creationId="{108DEDCF-FC9F-4615-A066-907E1175CA3A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14" creationId="{A3028D4B-076A-4B4E-922A-809581799D34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16" creationId="{BF8F3B01-F8E0-4069-B31E-D0CDF14A7B30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19" creationId="{ED9619EF-29FE-4036-AD52-58CF8936E7D9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0" creationId="{56242899-CB13-4504-98AF-5818616A6009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1" creationId="{2B567669-92DD-4E43-BDE3-7B102589F766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2" creationId="{108DEDCF-FC9F-4615-A066-907E1175CA3A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3" creationId="{56242899-CB13-4504-98AF-5818616A6009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4" creationId="{108DEDCF-FC9F-4615-A066-907E1175CA3A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5" creationId="{56242899-CB13-4504-98AF-5818616A6009}"/>
          </ac:spMkLst>
        </pc:spChg>
        <pc:spChg chg="mod">
          <ac:chgData name="Stewart Gale" userId="3647ddd2-6040-41ae-a96d-232c23482af8" providerId="ADAL" clId="{51767F1D-F028-4A3F-AB26-4D48E72FCE13}" dt="2024-06-12T10:35:16.126" v="62" actId="1076"/>
          <ac:spMkLst>
            <pc:docMk/>
            <pc:sldMk cId="4262631350" sldId="682"/>
            <ac:spMk id="26" creationId="{56242899-CB13-4504-98AF-5818616A6009}"/>
          </ac:spMkLst>
        </pc:spChg>
        <pc:grpChg chg="del mod">
          <ac:chgData name="Stewart Gale" userId="3647ddd2-6040-41ae-a96d-232c23482af8" providerId="ADAL" clId="{51767F1D-F028-4A3F-AB26-4D48E72FCE13}" dt="2024-06-12T10:35:10.767" v="61" actId="478"/>
          <ac:grpSpMkLst>
            <pc:docMk/>
            <pc:sldMk cId="4262631350" sldId="682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51767F1D-F028-4A3F-AB26-4D48E72FCE13}" dt="2024-06-12T10:35:16.126" v="62" actId="1076"/>
          <ac:graphicFrameMkLst>
            <pc:docMk/>
            <pc:sldMk cId="4262631350" sldId="682"/>
            <ac:graphicFrameMk id="10" creationId="{A5BB2307-8EDB-4435-9EBE-56DAC14CC613}"/>
          </ac:graphicFrameMkLst>
        </pc:graphicFrameChg>
        <pc:cxnChg chg="mod">
          <ac:chgData name="Stewart Gale" userId="3647ddd2-6040-41ae-a96d-232c23482af8" providerId="ADAL" clId="{51767F1D-F028-4A3F-AB26-4D48E72FCE13}" dt="2024-06-12T10:32:30.946" v="0"/>
          <ac:cxnSpMkLst>
            <pc:docMk/>
            <pc:sldMk cId="4262631350" sldId="682"/>
            <ac:cxnSpMk id="4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51767F1D-F028-4A3F-AB26-4D48E72FCE13}" dt="2024-06-13T02:50:34.676" v="128" actId="1076"/>
        <pc:sldMkLst>
          <pc:docMk/>
          <pc:sldMk cId="43196969" sldId="683"/>
        </pc:sldMkLst>
        <pc:spChg chg="add mod">
          <ac:chgData name="Stewart Gale" userId="3647ddd2-6040-41ae-a96d-232c23482af8" providerId="ADAL" clId="{51767F1D-F028-4A3F-AB26-4D48E72FCE13}" dt="2024-06-12T10:38:02.783" v="124" actId="1076"/>
          <ac:spMkLst>
            <pc:docMk/>
            <pc:sldMk cId="43196969" sldId="683"/>
            <ac:spMk id="2" creationId="{6E4D0844-EB1F-1CAF-238E-59CF7A6435F5}"/>
          </ac:spMkLst>
        </pc:spChg>
        <pc:spChg chg="del">
          <ac:chgData name="Stewart Gale" userId="3647ddd2-6040-41ae-a96d-232c23482af8" providerId="ADAL" clId="{51767F1D-F028-4A3F-AB26-4D48E72FCE13}" dt="2024-06-12T10:37:34.981" v="114" actId="478"/>
          <ac:spMkLst>
            <pc:docMk/>
            <pc:sldMk cId="43196969" sldId="683"/>
            <ac:spMk id="7" creationId="{DD3228AA-1BCF-4E23-BBCB-C7C8BD9A8740}"/>
          </ac:spMkLst>
        </pc:spChg>
        <pc:spChg chg="del">
          <ac:chgData name="Stewart Gale" userId="3647ddd2-6040-41ae-a96d-232c23482af8" providerId="ADAL" clId="{51767F1D-F028-4A3F-AB26-4D48E72FCE13}" dt="2024-06-12T10:37:34.981" v="114" actId="478"/>
          <ac:spMkLst>
            <pc:docMk/>
            <pc:sldMk cId="43196969" sldId="683"/>
            <ac:spMk id="8" creationId="{DE1A62F9-FFEF-4B04-86EC-BD550ED1DB4D}"/>
          </ac:spMkLst>
        </pc:spChg>
        <pc:spChg chg="del">
          <ac:chgData name="Stewart Gale" userId="3647ddd2-6040-41ae-a96d-232c23482af8" providerId="ADAL" clId="{51767F1D-F028-4A3F-AB26-4D48E72FCE13}" dt="2024-06-12T10:37:34.981" v="114" actId="478"/>
          <ac:spMkLst>
            <pc:docMk/>
            <pc:sldMk cId="43196969" sldId="683"/>
            <ac:spMk id="9" creationId="{E6F8B652-9B90-4AA9-BC2B-CF263CC73107}"/>
          </ac:spMkLst>
        </pc:spChg>
        <pc:spChg chg="del">
          <ac:chgData name="Stewart Gale" userId="3647ddd2-6040-41ae-a96d-232c23482af8" providerId="ADAL" clId="{51767F1D-F028-4A3F-AB26-4D48E72FCE13}" dt="2024-06-12T10:37:37" v="115" actId="478"/>
          <ac:spMkLst>
            <pc:docMk/>
            <pc:sldMk cId="43196969" sldId="683"/>
            <ac:spMk id="10" creationId="{69C7B030-E8C7-4CE3-A00E-E4A3A43413D9}"/>
          </ac:spMkLst>
        </pc:spChg>
        <pc:spChg chg="del">
          <ac:chgData name="Stewart Gale" userId="3647ddd2-6040-41ae-a96d-232c23482af8" providerId="ADAL" clId="{51767F1D-F028-4A3F-AB26-4D48E72FCE13}" dt="2024-06-12T10:37:34.981" v="114" actId="478"/>
          <ac:spMkLst>
            <pc:docMk/>
            <pc:sldMk cId="43196969" sldId="683"/>
            <ac:spMk id="15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8:07.610" v="126" actId="20577"/>
          <ac:spMkLst>
            <pc:docMk/>
            <pc:sldMk cId="43196969" sldId="683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51767F1D-F028-4A3F-AB26-4D48E72FCE13}" dt="2024-06-13T02:50:34.676" v="128" actId="1076"/>
          <ac:graphicFrameMkLst>
            <pc:docMk/>
            <pc:sldMk cId="43196969" sldId="683"/>
            <ac:graphicFrameMk id="6" creationId="{4D1E9324-D3A3-45DA-9A35-2350A1AF4360}"/>
          </ac:graphicFrameMkLst>
        </pc:graphicFrameChg>
      </pc:sldChg>
      <pc:sldChg chg="delSp modSp add mod ord delAnim">
        <pc:chgData name="Stewart Gale" userId="3647ddd2-6040-41ae-a96d-232c23482af8" providerId="ADAL" clId="{51767F1D-F028-4A3F-AB26-4D48E72FCE13}" dt="2024-06-13T02:50:48.112" v="132" actId="1076"/>
        <pc:sldMkLst>
          <pc:docMk/>
          <pc:sldMk cId="3893659309" sldId="684"/>
        </pc:sldMkLst>
        <pc:spChg chg="mod">
          <ac:chgData name="Stewart Gale" userId="3647ddd2-6040-41ae-a96d-232c23482af8" providerId="ADAL" clId="{51767F1D-F028-4A3F-AB26-4D48E72FCE13}" dt="2024-06-12T10:36:15.285" v="85" actId="403"/>
          <ac:spMkLst>
            <pc:docMk/>
            <pc:sldMk cId="3893659309" sldId="684"/>
            <ac:spMk id="7" creationId="{DD3228AA-1BCF-4E23-BBCB-C7C8BD9A8740}"/>
          </ac:spMkLst>
        </pc:spChg>
        <pc:spChg chg="mod">
          <ac:chgData name="Stewart Gale" userId="3647ddd2-6040-41ae-a96d-232c23482af8" providerId="ADAL" clId="{51767F1D-F028-4A3F-AB26-4D48E72FCE13}" dt="2024-06-12T10:36:40.033" v="96" actId="2085"/>
          <ac:spMkLst>
            <pc:docMk/>
            <pc:sldMk cId="3893659309" sldId="684"/>
            <ac:spMk id="8" creationId="{DE1A62F9-FFEF-4B04-86EC-BD550ED1DB4D}"/>
          </ac:spMkLst>
        </pc:spChg>
        <pc:spChg chg="del">
          <ac:chgData name="Stewart Gale" userId="3647ddd2-6040-41ae-a96d-232c23482af8" providerId="ADAL" clId="{51767F1D-F028-4A3F-AB26-4D48E72FCE13}" dt="2024-06-12T10:36:04.073" v="79" actId="478"/>
          <ac:spMkLst>
            <pc:docMk/>
            <pc:sldMk cId="3893659309" sldId="684"/>
            <ac:spMk id="9" creationId="{E6F8B652-9B90-4AA9-BC2B-CF263CC73107}"/>
          </ac:spMkLst>
        </pc:spChg>
        <pc:spChg chg="del">
          <ac:chgData name="Stewart Gale" userId="3647ddd2-6040-41ae-a96d-232c23482af8" providerId="ADAL" clId="{51767F1D-F028-4A3F-AB26-4D48E72FCE13}" dt="2024-06-12T10:36:04.073" v="79" actId="478"/>
          <ac:spMkLst>
            <pc:docMk/>
            <pc:sldMk cId="3893659309" sldId="684"/>
            <ac:spMk id="10" creationId="{69C7B030-E8C7-4CE3-A00E-E4A3A43413D9}"/>
          </ac:spMkLst>
        </pc:spChg>
        <pc:spChg chg="del">
          <ac:chgData name="Stewart Gale" userId="3647ddd2-6040-41ae-a96d-232c23482af8" providerId="ADAL" clId="{51767F1D-F028-4A3F-AB26-4D48E72FCE13}" dt="2024-06-12T10:36:04.073" v="79" actId="478"/>
          <ac:spMkLst>
            <pc:docMk/>
            <pc:sldMk cId="3893659309" sldId="684"/>
            <ac:spMk id="15" creationId="{00000000-0000-0000-0000-000000000000}"/>
          </ac:spMkLst>
        </pc:spChg>
        <pc:spChg chg="del">
          <ac:chgData name="Stewart Gale" userId="3647ddd2-6040-41ae-a96d-232c23482af8" providerId="ADAL" clId="{51767F1D-F028-4A3F-AB26-4D48E72FCE13}" dt="2024-06-12T10:36:04.073" v="79" actId="478"/>
          <ac:spMkLst>
            <pc:docMk/>
            <pc:sldMk cId="3893659309" sldId="684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51767F1D-F028-4A3F-AB26-4D48E72FCE13}" dt="2024-06-13T02:50:48.112" v="132" actId="1076"/>
          <ac:graphicFrameMkLst>
            <pc:docMk/>
            <pc:sldMk cId="3893659309" sldId="684"/>
            <ac:graphicFrameMk id="6" creationId="{4D1E9324-D3A3-45DA-9A35-2350A1AF4360}"/>
          </ac:graphicFrameMkLst>
        </pc:graphicFrameChg>
      </pc:sldChg>
      <pc:sldChg chg="addSp delSp modSp add mod modAnim">
        <pc:chgData name="Stewart Gale" userId="3647ddd2-6040-41ae-a96d-232c23482af8" providerId="ADAL" clId="{51767F1D-F028-4A3F-AB26-4D48E72FCE13}" dt="2024-06-13T02:56:14.411" v="162" actId="1076"/>
        <pc:sldMkLst>
          <pc:docMk/>
          <pc:sldMk cId="2218645778" sldId="685"/>
        </pc:sldMkLst>
        <pc:spChg chg="add mod">
          <ac:chgData name="Stewart Gale" userId="3647ddd2-6040-41ae-a96d-232c23482af8" providerId="ADAL" clId="{51767F1D-F028-4A3F-AB26-4D48E72FCE13}" dt="2024-06-13T02:56:08.063" v="159" actId="1076"/>
          <ac:spMkLst>
            <pc:docMk/>
            <pc:sldMk cId="2218645778" sldId="685"/>
            <ac:spMk id="4" creationId="{52303838-3246-FEF0-015E-ADADDD465071}"/>
          </ac:spMkLst>
        </pc:spChg>
        <pc:spChg chg="add mod">
          <ac:chgData name="Stewart Gale" userId="3647ddd2-6040-41ae-a96d-232c23482af8" providerId="ADAL" clId="{51767F1D-F028-4A3F-AB26-4D48E72FCE13}" dt="2024-06-13T02:56:06.477" v="158" actId="1076"/>
          <ac:spMkLst>
            <pc:docMk/>
            <pc:sldMk cId="2218645778" sldId="685"/>
            <ac:spMk id="6" creationId="{D6F29DD1-7543-4F90-9508-5CC228585720}"/>
          </ac:spMkLst>
        </pc:spChg>
        <pc:picChg chg="add mod">
          <ac:chgData name="Stewart Gale" userId="3647ddd2-6040-41ae-a96d-232c23482af8" providerId="ADAL" clId="{51767F1D-F028-4A3F-AB26-4D48E72FCE13}" dt="2024-06-13T02:56:14.411" v="162" actId="1076"/>
          <ac:picMkLst>
            <pc:docMk/>
            <pc:sldMk cId="2218645778" sldId="685"/>
            <ac:picMk id="2" creationId="{A92803C1-3DC1-C29D-B294-CB9A0B3D3D76}"/>
          </ac:picMkLst>
        </pc:picChg>
        <pc:picChg chg="del">
          <ac:chgData name="Stewart Gale" userId="3647ddd2-6040-41ae-a96d-232c23482af8" providerId="ADAL" clId="{51767F1D-F028-4A3F-AB26-4D48E72FCE13}" dt="2024-06-13T02:55:44.127" v="152" actId="478"/>
          <ac:picMkLst>
            <pc:docMk/>
            <pc:sldMk cId="2218645778" sldId="685"/>
            <ac:picMk id="3" creationId="{9B4A5061-BA71-913C-CE60-FF64F245D07F}"/>
          </ac:picMkLst>
        </pc:picChg>
      </pc:sldChg>
      <pc:sldChg chg="addSp modSp new del mod">
        <pc:chgData name="Stewart Gale" userId="3647ddd2-6040-41ae-a96d-232c23482af8" providerId="ADAL" clId="{51767F1D-F028-4A3F-AB26-4D48E72FCE13}" dt="2024-06-13T02:54:54.271" v="141" actId="2696"/>
        <pc:sldMkLst>
          <pc:docMk/>
          <pc:sldMk cId="3110969575" sldId="685"/>
        </pc:sldMkLst>
        <pc:picChg chg="add mod modCrop">
          <ac:chgData name="Stewart Gale" userId="3647ddd2-6040-41ae-a96d-232c23482af8" providerId="ADAL" clId="{51767F1D-F028-4A3F-AB26-4D48E72FCE13}" dt="2024-06-13T02:54:29.498" v="140" actId="1076"/>
          <ac:picMkLst>
            <pc:docMk/>
            <pc:sldMk cId="3110969575" sldId="685"/>
            <ac:picMk id="3" creationId="{9B4A5061-BA71-913C-CE60-FF64F245D07F}"/>
          </ac:picMkLst>
        </pc:picChg>
      </pc:sldChg>
      <pc:sldMasterChg chg="modSp modSldLayout">
        <pc:chgData name="Stewart Gale" userId="3647ddd2-6040-41ae-a96d-232c23482af8" providerId="ADAL" clId="{51767F1D-F028-4A3F-AB26-4D48E72FCE13}" dt="2024-06-12T10:32:30.946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1767F1D-F028-4A3F-AB26-4D48E72FCE13}" dt="2024-06-12T10:32:30.946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1767F1D-F028-4A3F-AB26-4D48E72FCE13}" dt="2024-06-12T10:32:30.946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1767F1D-F028-4A3F-AB26-4D48E72FCE13}" dt="2024-06-12T10:32:30.946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slide" Target="slide5.xml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0648"/>
            <a:ext cx="113772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Regression Correlation and Hypothesis Testing</a:t>
            </a:r>
          </a:p>
          <a:p>
            <a:pPr algn="ctr"/>
            <a:r>
              <a:rPr lang="en-GB" sz="7200" dirty="0"/>
              <a:t>Measuring Correlation</a:t>
            </a:r>
          </a:p>
          <a:p>
            <a:pPr algn="ctr"/>
            <a:endParaRPr lang="en-GB" sz="3200" dirty="0"/>
          </a:p>
          <a:p>
            <a:pPr algn="ctr"/>
            <a:r>
              <a:rPr lang="en-GB" sz="7200" dirty="0"/>
              <a:t>Chapter 1 </a:t>
            </a:r>
          </a:p>
          <a:p>
            <a:pPr algn="ctr"/>
            <a:r>
              <a:rPr lang="en-GB" sz="72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88382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684BC36-C942-4456-ABFB-590896D66B8B}"/>
              </a:ext>
            </a:extLst>
          </p:cNvPr>
          <p:cNvSpPr txBox="1"/>
          <p:nvPr/>
        </p:nvSpPr>
        <p:spPr>
          <a:xfrm>
            <a:off x="1919536" y="305361"/>
            <a:ext cx="842493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Measuring Correlation</a:t>
            </a:r>
            <a:endParaRPr lang="en-GB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0AF454-4046-4204-91CF-1916A2C8D379}"/>
              </a:ext>
            </a:extLst>
          </p:cNvPr>
          <p:cNvSpPr txBox="1"/>
          <p:nvPr/>
        </p:nvSpPr>
        <p:spPr>
          <a:xfrm>
            <a:off x="839416" y="1628800"/>
            <a:ext cx="10585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You have used </a:t>
            </a:r>
            <a:r>
              <a:rPr lang="en-GB" sz="4000" b="1" dirty="0"/>
              <a:t>qualitative</a:t>
            </a:r>
            <a:r>
              <a:rPr lang="en-GB" sz="4000" dirty="0"/>
              <a:t> terms such as </a:t>
            </a:r>
          </a:p>
          <a:p>
            <a:pPr algn="ctr"/>
            <a:r>
              <a:rPr lang="en-GB" sz="4000" dirty="0"/>
              <a:t>“strong positive correlation”, </a:t>
            </a:r>
          </a:p>
          <a:p>
            <a:pPr algn="ctr"/>
            <a:r>
              <a:rPr lang="en-GB" sz="4000" dirty="0"/>
              <a:t>“ weak negative correlation” </a:t>
            </a:r>
          </a:p>
          <a:p>
            <a:pPr algn="ctr"/>
            <a:r>
              <a:rPr lang="en-GB" sz="4000" dirty="0"/>
              <a:t>and “no correlation” </a:t>
            </a:r>
          </a:p>
          <a:p>
            <a:pPr algn="ctr"/>
            <a:r>
              <a:rPr lang="en-GB" sz="4000" dirty="0"/>
              <a:t>to describe the </a:t>
            </a:r>
            <a:r>
              <a:rPr lang="en-GB" sz="4000" b="1" dirty="0"/>
              <a:t>type</a:t>
            </a:r>
            <a:r>
              <a:rPr lang="en-GB" sz="4000" dirty="0"/>
              <a:t> and </a:t>
            </a:r>
            <a:r>
              <a:rPr lang="en-GB" sz="4000" b="1" dirty="0"/>
              <a:t>strength</a:t>
            </a:r>
            <a:r>
              <a:rPr lang="en-GB" sz="4000" dirty="0"/>
              <a:t> of correlation.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EE2131-4407-316B-4D59-F725E8677952}"/>
              </a:ext>
            </a:extLst>
          </p:cNvPr>
          <p:cNvSpPr txBox="1"/>
          <p:nvPr/>
        </p:nvSpPr>
        <p:spPr>
          <a:xfrm>
            <a:off x="1019436" y="5157192"/>
            <a:ext cx="101531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</a:t>
            </a:r>
            <a:r>
              <a:rPr lang="en-GB" sz="4000" dirty="0">
                <a:solidFill>
                  <a:prstClr val="black"/>
                </a:solidFill>
                <a:latin typeface="Calibri"/>
              </a:rPr>
              <a:t>is much better if we can put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qualitive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value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for the type and strength of correlation.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34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F29DD1-7543-4F90-9508-5CC228585720}"/>
              </a:ext>
            </a:extLst>
          </p:cNvPr>
          <p:cNvSpPr txBox="1"/>
          <p:nvPr/>
        </p:nvSpPr>
        <p:spPr>
          <a:xfrm>
            <a:off x="1164994" y="1568842"/>
            <a:ext cx="10153128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The </a:t>
            </a:r>
            <a:r>
              <a:rPr lang="en-GB" sz="4000" b="1" dirty="0">
                <a:solidFill>
                  <a:srgbClr val="FF0000"/>
                </a:solidFill>
              </a:rPr>
              <a:t>Product Moment Correlation Coefficient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is one way to quantify this.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2803C1-3DC1-C29D-B294-CB9A0B3D3D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0" t="29000" r="2400" b="39500"/>
          <a:stretch/>
        </p:blipFill>
        <p:spPr>
          <a:xfrm>
            <a:off x="191344" y="3419091"/>
            <a:ext cx="11900523" cy="2664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303838-3246-FEF0-015E-ADADDD465071}"/>
              </a:ext>
            </a:extLst>
          </p:cNvPr>
          <p:cNvSpPr txBox="1"/>
          <p:nvPr/>
        </p:nvSpPr>
        <p:spPr>
          <a:xfrm>
            <a:off x="911424" y="394124"/>
            <a:ext cx="10573703" cy="769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The Product Moment Correlation Coefficient</a:t>
            </a:r>
          </a:p>
        </p:txBody>
      </p:sp>
    </p:spTree>
    <p:extLst>
      <p:ext uri="{BB962C8B-B14F-4D97-AF65-F5344CB8AC3E}">
        <p14:creationId xmlns:p14="http://schemas.microsoft.com/office/powerpoint/2010/main" val="22186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F29DD1-7543-4F90-9508-5CC228585720}"/>
              </a:ext>
            </a:extLst>
          </p:cNvPr>
          <p:cNvSpPr txBox="1"/>
          <p:nvPr/>
        </p:nvSpPr>
        <p:spPr>
          <a:xfrm>
            <a:off x="1055440" y="391177"/>
            <a:ext cx="10573703" cy="769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The Product Moment 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87153" y="1385456"/>
                <a:ext cx="259228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PMCC =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153" y="1385456"/>
                <a:ext cx="2592288" cy="830997"/>
              </a:xfrm>
              <a:prstGeom prst="rect">
                <a:avLst/>
              </a:prstGeom>
              <a:blipFill>
                <a:blip r:embed="rId2"/>
                <a:stretch>
                  <a:fillRect l="-1082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Rectangle 96"/>
              <p:cNvSpPr/>
              <p:nvPr/>
            </p:nvSpPr>
            <p:spPr>
              <a:xfrm>
                <a:off x="4586679" y="2050309"/>
                <a:ext cx="3079175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/>
                  <a:t>1 ≤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5400" dirty="0"/>
                  <a:t> ≤ 1</a:t>
                </a:r>
              </a:p>
            </p:txBody>
          </p:sp>
        </mc:Choice>
        <mc:Fallback>
          <p:sp>
            <p:nvSpPr>
              <p:cNvPr id="97" name="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679" y="2050309"/>
                <a:ext cx="3079175" cy="923330"/>
              </a:xfrm>
              <a:prstGeom prst="rect">
                <a:avLst/>
              </a:prstGeom>
              <a:blipFill>
                <a:blip r:embed="rId3"/>
                <a:stretch>
                  <a:fillRect t="-17763" r="-9091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A66BB620-E732-2B1D-EE41-194B1BBFBC4A}"/>
              </a:ext>
            </a:extLst>
          </p:cNvPr>
          <p:cNvGrpSpPr/>
          <p:nvPr/>
        </p:nvGrpSpPr>
        <p:grpSpPr>
          <a:xfrm>
            <a:off x="369741" y="3429000"/>
            <a:ext cx="11593288" cy="2391375"/>
            <a:chOff x="2412699" y="3353366"/>
            <a:chExt cx="7325465" cy="2052249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4C59668-8F4A-4564-B784-CE104CACC9C9}"/>
                </a:ext>
              </a:extLst>
            </p:cNvPr>
            <p:cNvCxnSpPr/>
            <p:nvPr/>
          </p:nvCxnSpPr>
          <p:spPr>
            <a:xfrm>
              <a:off x="3024657" y="3897052"/>
              <a:ext cx="0" cy="648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DC617E2-32B9-4B37-AE6A-3D367BD1574E}"/>
                </a:ext>
              </a:extLst>
            </p:cNvPr>
            <p:cNvCxnSpPr/>
            <p:nvPr/>
          </p:nvCxnSpPr>
          <p:spPr>
            <a:xfrm>
              <a:off x="6193009" y="3897052"/>
              <a:ext cx="0" cy="648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EBB5B34-4CEA-42F9-AD57-769C18586488}"/>
                </a:ext>
              </a:extLst>
            </p:cNvPr>
            <p:cNvCxnSpPr/>
            <p:nvPr/>
          </p:nvCxnSpPr>
          <p:spPr>
            <a:xfrm>
              <a:off x="9145337" y="3897234"/>
              <a:ext cx="0" cy="648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CDCA670-2B52-462B-9113-030163E92484}"/>
                </a:ext>
              </a:extLst>
            </p:cNvPr>
            <p:cNvCxnSpPr>
              <a:cxnSpLocks/>
            </p:cNvCxnSpPr>
            <p:nvPr/>
          </p:nvCxnSpPr>
          <p:spPr>
            <a:xfrm>
              <a:off x="3024657" y="4221088"/>
              <a:ext cx="61206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8EB7D72-2A04-46D6-8C3C-209E9C3BE08C}"/>
                    </a:ext>
                  </a:extLst>
                </p:cNvPr>
                <p:cNvSpPr txBox="1"/>
                <p:nvPr/>
              </p:nvSpPr>
              <p:spPr>
                <a:xfrm>
                  <a:off x="5782357" y="3421219"/>
                  <a:ext cx="864096" cy="5546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8EB7D72-2A04-46D6-8C3C-209E9C3BE0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2357" y="3421219"/>
                  <a:ext cx="864096" cy="55467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D26C849-727D-4CAD-B473-6DB96396D40E}"/>
                    </a:ext>
                  </a:extLst>
                </p:cNvPr>
                <p:cNvSpPr txBox="1"/>
                <p:nvPr/>
              </p:nvSpPr>
              <p:spPr>
                <a:xfrm>
                  <a:off x="8734685" y="3353366"/>
                  <a:ext cx="864096" cy="5546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D26C849-727D-4CAD-B473-6DB96396D4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4685" y="3353366"/>
                  <a:ext cx="864096" cy="55467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8B633AF-643C-4912-B1A0-266FEBD96425}"/>
                    </a:ext>
                  </a:extLst>
                </p:cNvPr>
                <p:cNvSpPr txBox="1"/>
                <p:nvPr/>
              </p:nvSpPr>
              <p:spPr>
                <a:xfrm>
                  <a:off x="2766797" y="3384150"/>
                  <a:ext cx="567289" cy="5546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8B633AF-643C-4912-B1A0-266FEBD964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6797" y="3384150"/>
                  <a:ext cx="567289" cy="55467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647728" y="3384150"/>
                  <a:ext cx="857109" cy="5546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a14:m>
                  <a:r>
                    <a:rPr lang="en-GB" sz="3600" b="1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728" y="3384150"/>
                  <a:ext cx="857109" cy="5546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34C59668-8F4A-4564-B784-CE104CACC9C9}"/>
                </a:ext>
              </a:extLst>
            </p:cNvPr>
            <p:cNvCxnSpPr/>
            <p:nvPr/>
          </p:nvCxnSpPr>
          <p:spPr>
            <a:xfrm>
              <a:off x="4066744" y="3932753"/>
              <a:ext cx="0" cy="648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4C59668-8F4A-4564-B784-CE104CACC9C9}"/>
                </a:ext>
              </a:extLst>
            </p:cNvPr>
            <p:cNvCxnSpPr/>
            <p:nvPr/>
          </p:nvCxnSpPr>
          <p:spPr>
            <a:xfrm>
              <a:off x="8139335" y="3846930"/>
              <a:ext cx="0" cy="648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/>
                <p:cNvSpPr/>
                <p:nvPr/>
              </p:nvSpPr>
              <p:spPr>
                <a:xfrm>
                  <a:off x="7847169" y="3358970"/>
                  <a:ext cx="639337" cy="5546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a14:m>
                  <a:r>
                    <a:rPr lang="en-GB" sz="3600" b="1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96" name="Rectangle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7169" y="3358970"/>
                  <a:ext cx="639337" cy="55467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2412699" y="4533985"/>
              <a:ext cx="1152128" cy="871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Perfect </a:t>
              </a:r>
            </a:p>
            <a:p>
              <a:pPr algn="ctr"/>
              <a:r>
                <a:rPr lang="en-GB" sz="2000" dirty="0"/>
                <a:t>Negative </a:t>
              </a:r>
            </a:p>
            <a:p>
              <a:pPr algn="ctr"/>
              <a:r>
                <a:rPr lang="en-GB" sz="2000" dirty="0"/>
                <a:t>Correlation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466418" y="4529916"/>
              <a:ext cx="1152128" cy="60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Strong </a:t>
              </a:r>
            </a:p>
            <a:p>
              <a:pPr algn="ctr"/>
              <a:r>
                <a:rPr lang="en-GB" sz="2000" dirty="0"/>
                <a:t>Negative 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600745" y="4489768"/>
              <a:ext cx="1152128" cy="60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No </a:t>
              </a:r>
            </a:p>
            <a:p>
              <a:pPr algn="ctr"/>
              <a:r>
                <a:rPr lang="en-GB" sz="2000" dirty="0"/>
                <a:t>Correlation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551449" y="4471293"/>
              <a:ext cx="1152128" cy="60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Strong </a:t>
              </a:r>
            </a:p>
            <a:p>
              <a:pPr algn="ctr"/>
              <a:r>
                <a:rPr lang="en-GB" sz="2000" dirty="0"/>
                <a:t>Positive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586036" y="4527539"/>
              <a:ext cx="1152128" cy="871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Perfect </a:t>
              </a:r>
            </a:p>
            <a:p>
              <a:pPr algn="ctr"/>
              <a:r>
                <a:rPr lang="en-GB" sz="2000" dirty="0"/>
                <a:t>Positive </a:t>
              </a:r>
            </a:p>
            <a:p>
              <a:pPr algn="ctr"/>
              <a:r>
                <a:rPr lang="en-GB" sz="2000" dirty="0"/>
                <a:t>Correlation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623392" y="5990665"/>
            <a:ext cx="11005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(</a:t>
            </a:r>
            <a:r>
              <a:rPr lang="en-US" sz="3600" dirty="0"/>
              <a:t>Note: PMCC is only applicable for a linear correlation)</a:t>
            </a:r>
          </a:p>
        </p:txBody>
      </p:sp>
    </p:spTree>
    <p:extLst>
      <p:ext uri="{BB962C8B-B14F-4D97-AF65-F5344CB8AC3E}">
        <p14:creationId xmlns:p14="http://schemas.microsoft.com/office/powerpoint/2010/main" val="335849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6C9EE0F4-B0CB-4A41-95C4-9C5B44296CDA}"/>
                  </a:ext>
                </a:extLst>
              </p:cNvPr>
              <p:cNvSpPr txBox="1"/>
              <p:nvPr/>
            </p:nvSpPr>
            <p:spPr>
              <a:xfrm>
                <a:off x="1956953" y="149523"/>
                <a:ext cx="8100392" cy="7078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4000" b="1" dirty="0"/>
                  <a:t>Measuring Correlation - </a:t>
                </a:r>
                <a:r>
                  <a:rPr lang="en-GB" sz="3600" b="1" dirty="0">
                    <a:latin typeface="+mj-lt"/>
                  </a:rPr>
                  <a:t>Calculating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6C9EE0F4-B0CB-4A41-95C4-9C5B44296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953" y="149523"/>
                <a:ext cx="8100392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A5BB2307-8EDB-4435-9EBE-56DAC14CC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9239677"/>
                  </p:ext>
                </p:extLst>
              </p:nvPr>
            </p:nvGraphicFramePr>
            <p:xfrm>
              <a:off x="5296969" y="3465731"/>
              <a:ext cx="619616" cy="1524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980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98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498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435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A5BB2307-8EDB-4435-9EBE-56DAC14CC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9239677"/>
                  </p:ext>
                </p:extLst>
              </p:nvPr>
            </p:nvGraphicFramePr>
            <p:xfrm>
              <a:off x="5296969" y="3465731"/>
              <a:ext cx="619616" cy="1524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980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98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23" t="-2000" r="-101923" b="-4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3922" t="-2000" r="-3922" b="-42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362FCB6-6F88-4A01-9F8A-308A91C76AA0}"/>
              </a:ext>
            </a:extLst>
          </p:cNvPr>
          <p:cNvSpPr txBox="1"/>
          <p:nvPr/>
        </p:nvSpPr>
        <p:spPr>
          <a:xfrm>
            <a:off x="4943872" y="1700809"/>
            <a:ext cx="4664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Press MODE then select ‘Statistics’.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8DEDCF-FC9F-4615-A066-907E1175CA3A}"/>
                  </a:ext>
                </a:extLst>
              </p:cNvPr>
              <p:cNvSpPr txBox="1"/>
              <p:nvPr/>
            </p:nvSpPr>
            <p:spPr>
              <a:xfrm>
                <a:off x="4862522" y="5132040"/>
                <a:ext cx="55290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Press OPTN then choose “Regression </a:t>
                </a:r>
                <a:r>
                  <a:rPr lang="en-GB" sz="2400" dirty="0" err="1"/>
                  <a:t>Calc</a:t>
                </a:r>
                <a:r>
                  <a:rPr lang="en-GB" sz="2400" dirty="0"/>
                  <a:t>” </a:t>
                </a:r>
              </a:p>
              <a:p>
                <a:r>
                  <a:rPr lang="en-GB" sz="2400" dirty="0"/>
                  <a:t>to obtain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400" dirty="0"/>
                  <a:t>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8DEDCF-FC9F-4615-A066-907E1175C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522" y="5132040"/>
                <a:ext cx="5529038" cy="830997"/>
              </a:xfrm>
              <a:prstGeom prst="rect">
                <a:avLst/>
              </a:prstGeom>
              <a:blipFill>
                <a:blip r:embed="rId4"/>
                <a:stretch>
                  <a:fillRect l="-1764" t="-5882" r="-1103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A3028D4B-076A-4B4E-922A-809581799D34}"/>
              </a:ext>
            </a:extLst>
          </p:cNvPr>
          <p:cNvSpPr/>
          <p:nvPr/>
        </p:nvSpPr>
        <p:spPr>
          <a:xfrm>
            <a:off x="2055494" y="1662706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A27F4C-27CF-4CE4-AADD-CD86B0365A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920" y="1753813"/>
            <a:ext cx="685057" cy="3895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8F3B01-F8E0-4069-B31E-D0CDF14A7B30}"/>
              </a:ext>
            </a:extLst>
          </p:cNvPr>
          <p:cNvSpPr txBox="1"/>
          <p:nvPr/>
        </p:nvSpPr>
        <p:spPr>
          <a:xfrm>
            <a:off x="2783882" y="1750073"/>
            <a:ext cx="139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6: Statistics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FC448560-B240-48A8-BDF1-43447A1B2F02}"/>
                  </a:ext>
                </a:extLst>
              </p:cNvPr>
              <p:cNvSpPr/>
              <p:nvPr/>
            </p:nvSpPr>
            <p:spPr>
              <a:xfrm>
                <a:off x="2038633" y="2515338"/>
                <a:ext cx="2671663" cy="50987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𝑏𝑥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Rectangle 1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FC448560-B240-48A8-BDF1-43447A1B2F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633" y="2515338"/>
                <a:ext cx="2671663" cy="509879"/>
              </a:xfrm>
              <a:prstGeom prst="rect">
                <a:avLst/>
              </a:prstGeom>
              <a:blipFill>
                <a:blip r:embed="rId8"/>
                <a:stretch>
                  <a:fillRect b="-1124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8685B9-23B6-4E76-AD9C-5F514B022E47}"/>
                  </a:ext>
                </a:extLst>
              </p:cNvPr>
              <p:cNvSpPr txBox="1"/>
              <p:nvPr/>
            </p:nvSpPr>
            <p:spPr>
              <a:xfrm>
                <a:off x="4943872" y="2410261"/>
                <a:ext cx="52316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We want to measure </a:t>
                </a:r>
                <a:r>
                  <a:rPr lang="en-GB" sz="2400" b="1" dirty="0"/>
                  <a:t>linear</a:t>
                </a:r>
                <a:r>
                  <a:rPr lang="en-GB" sz="2400" dirty="0"/>
                  <a:t> correlation, </a:t>
                </a:r>
              </a:p>
              <a:p>
                <a:r>
                  <a:rPr lang="en-GB" sz="2400" dirty="0"/>
                  <a:t>so select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𝑏𝑥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8685B9-23B6-4E76-AD9C-5F514B02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410261"/>
                <a:ext cx="5231664" cy="830997"/>
              </a:xfrm>
              <a:prstGeom prst="rect">
                <a:avLst/>
              </a:prstGeom>
              <a:blipFill>
                <a:blip r:embed="rId9"/>
                <a:stretch>
                  <a:fillRect l="-1748"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hlinkClick r:id="" action="ppaction://noaction"/>
            <a:extLst>
              <a:ext uri="{FF2B5EF4-FFF2-40B4-BE49-F238E27FC236}">
                <a16:creationId xmlns:a16="http://schemas.microsoft.com/office/drawing/2014/main" id="{ED9619EF-29FE-4036-AD52-58CF8936E7D9}"/>
              </a:ext>
            </a:extLst>
          </p:cNvPr>
          <p:cNvSpPr/>
          <p:nvPr/>
        </p:nvSpPr>
        <p:spPr>
          <a:xfrm>
            <a:off x="2038633" y="3795703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Data Entry</a:t>
            </a:r>
          </a:p>
        </p:txBody>
      </p: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56242899-CB13-4504-98AF-5818616A6009}"/>
              </a:ext>
            </a:extLst>
          </p:cNvPr>
          <p:cNvSpPr/>
          <p:nvPr/>
        </p:nvSpPr>
        <p:spPr>
          <a:xfrm>
            <a:off x="2038633" y="5221045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PMCC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/>
              <p:nvPr/>
            </p:nvSpPr>
            <p:spPr>
              <a:xfrm>
                <a:off x="4159183" y="7651631"/>
                <a:ext cx="37444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/>
                  <a:t>You should obtain </a:t>
                </a:r>
                <a14:m>
                  <m:oMath xmlns:m="http://schemas.openxmlformats.org/officeDocument/2006/math">
                    <m:r>
                      <a:rPr lang="en-GB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𝟖𝟔𝟖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183" y="7651631"/>
                <a:ext cx="3744416" cy="369332"/>
              </a:xfrm>
              <a:prstGeom prst="rect">
                <a:avLst/>
              </a:prstGeom>
              <a:blipFill>
                <a:blip r:embed="rId10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415480" y="860322"/>
            <a:ext cx="9144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Instructions for </a:t>
            </a:r>
            <a:r>
              <a:rPr lang="en-GB" sz="3600" b="1" dirty="0"/>
              <a:t>Casio </a:t>
            </a:r>
            <a:r>
              <a:rPr lang="en-GB" sz="3600" b="1" dirty="0" err="1"/>
              <a:t>ClassWiz</a:t>
            </a:r>
            <a:r>
              <a:rPr lang="en-GB" sz="3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/>
              <p:nvPr/>
            </p:nvSpPr>
            <p:spPr>
              <a:xfrm>
                <a:off x="4951724" y="6169973"/>
                <a:ext cx="50797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(You should obtain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𝟖𝟔𝟖</m:t>
                    </m:r>
                  </m:oMath>
                </a14:m>
                <a:r>
                  <a:rPr lang="en-GB" sz="2800" b="1" dirty="0"/>
                  <a:t>)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724" y="6169973"/>
                <a:ext cx="5079796" cy="523220"/>
              </a:xfrm>
              <a:prstGeom prst="rect">
                <a:avLst/>
              </a:prstGeom>
              <a:blipFill>
                <a:blip r:embed="rId11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302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  <p:bldP spid="17" grpId="0"/>
      <p:bldP spid="18" grpId="0" animBg="1"/>
      <p:bldP spid="2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1690" y="289041"/>
            <a:ext cx="8462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Instructions for </a:t>
            </a:r>
            <a:r>
              <a:rPr lang="en-GB" sz="3600" b="1" dirty="0"/>
              <a:t>Casio Graphical Calculator</a:t>
            </a:r>
            <a:r>
              <a:rPr lang="en-GB" sz="3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A5BB2307-8EDB-4435-9EBE-56DAC14CC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733361"/>
                  </p:ext>
                </p:extLst>
              </p:nvPr>
            </p:nvGraphicFramePr>
            <p:xfrm>
              <a:off x="5033665" y="1784292"/>
              <a:ext cx="619616" cy="1524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980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98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498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435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A5BB2307-8EDB-4435-9EBE-56DAC14CC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733361"/>
                  </p:ext>
                </p:extLst>
              </p:nvPr>
            </p:nvGraphicFramePr>
            <p:xfrm>
              <a:off x="5033665" y="1784292"/>
              <a:ext cx="619616" cy="1524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980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98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23" t="-2000" r="-101923" b="-4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3922" t="-2000" r="-3922" b="-42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362FCB6-6F88-4A01-9F8A-308A91C76AA0}"/>
              </a:ext>
            </a:extLst>
          </p:cNvPr>
          <p:cNvSpPr txBox="1"/>
          <p:nvPr/>
        </p:nvSpPr>
        <p:spPr>
          <a:xfrm>
            <a:off x="4650068" y="1141869"/>
            <a:ext cx="4664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Press MODE then select ‘Statistics’.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8DEDCF-FC9F-4615-A066-907E1175CA3A}"/>
              </a:ext>
            </a:extLst>
          </p:cNvPr>
          <p:cNvSpPr txBox="1"/>
          <p:nvPr/>
        </p:nvSpPr>
        <p:spPr>
          <a:xfrm>
            <a:off x="4500874" y="3698019"/>
            <a:ext cx="5837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Press REG. Can be found on the bottom of the screen. </a:t>
            </a:r>
          </a:p>
        </p:txBody>
      </p: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A3028D4B-076A-4B4E-922A-809581799D34}"/>
              </a:ext>
            </a:extLst>
          </p:cNvPr>
          <p:cNvSpPr/>
          <p:nvPr/>
        </p:nvSpPr>
        <p:spPr>
          <a:xfrm>
            <a:off x="1761690" y="1103766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8F3B01-F8E0-4069-B31E-D0CDF14A7B30}"/>
              </a:ext>
            </a:extLst>
          </p:cNvPr>
          <p:cNvSpPr txBox="1"/>
          <p:nvPr/>
        </p:nvSpPr>
        <p:spPr>
          <a:xfrm>
            <a:off x="2304352" y="1136473"/>
            <a:ext cx="161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2: Statistics</a:t>
            </a:r>
          </a:p>
        </p:txBody>
      </p:sp>
      <p:sp>
        <p:nvSpPr>
          <p:cNvPr id="19" name="Rectangle 18">
            <a:hlinkClick r:id="" action="ppaction://noaction"/>
            <a:extLst>
              <a:ext uri="{FF2B5EF4-FFF2-40B4-BE49-F238E27FC236}">
                <a16:creationId xmlns:a16="http://schemas.microsoft.com/office/drawing/2014/main" id="{ED9619EF-29FE-4036-AD52-58CF8936E7D9}"/>
              </a:ext>
            </a:extLst>
          </p:cNvPr>
          <p:cNvSpPr/>
          <p:nvPr/>
        </p:nvSpPr>
        <p:spPr>
          <a:xfrm>
            <a:off x="1775329" y="2114264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Data Entry</a:t>
            </a:r>
          </a:p>
        </p:txBody>
      </p:sp>
      <p:sp>
        <p:nvSpPr>
          <p:cNvPr id="20" name="Rectangle 19">
            <a:hlinkClick r:id="rId3" action="ppaction://hlinksldjump"/>
            <a:extLst>
              <a:ext uri="{FF2B5EF4-FFF2-40B4-BE49-F238E27FC236}">
                <a16:creationId xmlns:a16="http://schemas.microsoft.com/office/drawing/2014/main" id="{56242899-CB13-4504-98AF-5818616A6009}"/>
              </a:ext>
            </a:extLst>
          </p:cNvPr>
          <p:cNvSpPr/>
          <p:nvPr/>
        </p:nvSpPr>
        <p:spPr>
          <a:xfrm>
            <a:off x="1764014" y="3661988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REG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/>
              <p:nvPr/>
            </p:nvSpPr>
            <p:spPr>
              <a:xfrm>
                <a:off x="4753972" y="5907900"/>
                <a:ext cx="50797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(You should obtain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𝟖𝟔𝟖</m:t>
                    </m:r>
                  </m:oMath>
                </a14:m>
                <a:r>
                  <a:rPr lang="en-GB" sz="2800" b="1" dirty="0"/>
                  <a:t>)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567669-92DD-4E43-BDE3-7B102589F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972" y="5907900"/>
                <a:ext cx="5079796" cy="523220"/>
              </a:xfrm>
              <a:prstGeom prst="rect">
                <a:avLst/>
              </a:prstGeom>
              <a:blipFill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108DEDCF-FC9F-4615-A066-907E1175CA3A}"/>
              </a:ext>
            </a:extLst>
          </p:cNvPr>
          <p:cNvSpPr txBox="1"/>
          <p:nvPr/>
        </p:nvSpPr>
        <p:spPr>
          <a:xfrm>
            <a:off x="4529351" y="4576922"/>
            <a:ext cx="5529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Press X. Can be found on the bottom of the screen. </a:t>
            </a:r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56242899-CB13-4504-98AF-5818616A6009}"/>
              </a:ext>
            </a:extLst>
          </p:cNvPr>
          <p:cNvSpPr/>
          <p:nvPr/>
        </p:nvSpPr>
        <p:spPr>
          <a:xfrm>
            <a:off x="1775329" y="4522039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8DEDCF-FC9F-4615-A066-907E1175CA3A}"/>
              </a:ext>
            </a:extLst>
          </p:cNvPr>
          <p:cNvSpPr txBox="1"/>
          <p:nvPr/>
        </p:nvSpPr>
        <p:spPr>
          <a:xfrm>
            <a:off x="4511824" y="5373216"/>
            <a:ext cx="5928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Press </a:t>
            </a:r>
            <a:r>
              <a:rPr lang="en-GB" sz="2000" dirty="0" err="1"/>
              <a:t>ax</a:t>
            </a:r>
            <a:r>
              <a:rPr lang="en-GB" sz="2000" dirty="0"/>
              <a:t> + b. Can be found on the bottom of the screen. </a:t>
            </a:r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56242899-CB13-4504-98AF-5818616A6009}"/>
              </a:ext>
            </a:extLst>
          </p:cNvPr>
          <p:cNvSpPr/>
          <p:nvPr/>
        </p:nvSpPr>
        <p:spPr>
          <a:xfrm>
            <a:off x="1775329" y="5318333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ax</a:t>
            </a:r>
            <a:r>
              <a:rPr lang="en-GB" sz="2400" dirty="0"/>
              <a:t> + b</a:t>
            </a:r>
          </a:p>
        </p:txBody>
      </p:sp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56242899-CB13-4504-98AF-5818616A6009}"/>
              </a:ext>
            </a:extLst>
          </p:cNvPr>
          <p:cNvSpPr/>
          <p:nvPr/>
        </p:nvSpPr>
        <p:spPr>
          <a:xfrm>
            <a:off x="1758197" y="2910558"/>
            <a:ext cx="2671663" cy="5098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Calc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6263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From the large data set, the daily mean windspeed,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dirty="0"/>
                  <a:t> knots, and the daily maximum gust,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400" dirty="0"/>
                  <a:t> knots, were recorded for the first 10 days in September in </a:t>
                </a:r>
                <a:r>
                  <a:rPr lang="en-GB" sz="2400" dirty="0" err="1"/>
                  <a:t>Hurn</a:t>
                </a:r>
                <a:r>
                  <a:rPr lang="en-GB" sz="2400" dirty="0"/>
                  <a:t> in 1987.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State the meaning of n/a in the table above.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Calculate the product moment correlation coefficient for the remaining 8 days.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With reference to your answer to part b, comment on the suitability of a linear regression model for these data.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9604182"/>
                  </p:ext>
                </p:extLst>
              </p:nvPr>
            </p:nvGraphicFramePr>
            <p:xfrm>
              <a:off x="1271464" y="1196752"/>
              <a:ext cx="9250935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16415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252368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1619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9604182"/>
                  </p:ext>
                </p:extLst>
              </p:nvPr>
            </p:nvGraphicFramePr>
            <p:xfrm>
              <a:off x="1271464" y="1196752"/>
              <a:ext cx="9250935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16415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33452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7" t="-109211" r="-382857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7" t="-212000" r="-382857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D3228AA-1BCF-4E23-BBCB-C7C8BD9A8740}"/>
              </a:ext>
            </a:extLst>
          </p:cNvPr>
          <p:cNvSpPr txBox="1"/>
          <p:nvPr/>
        </p:nvSpPr>
        <p:spPr>
          <a:xfrm>
            <a:off x="911424" y="4797152"/>
            <a:ext cx="77345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Data on daily maximum gust is not available for these days.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1A62F9-FFEF-4B04-86EC-BD550ED1DB4D}"/>
              </a:ext>
            </a:extLst>
          </p:cNvPr>
          <p:cNvSpPr/>
          <p:nvPr/>
        </p:nvSpPr>
        <p:spPr>
          <a:xfrm>
            <a:off x="335361" y="5013176"/>
            <a:ext cx="360040" cy="3600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9365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From the large data set, the daily mean windspeed,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dirty="0"/>
                  <a:t> knots, and the daily maximum gust,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400" dirty="0"/>
                  <a:t> knots, were recorded for the first 10 days in September in </a:t>
                </a:r>
                <a:r>
                  <a:rPr lang="en-GB" sz="2400" dirty="0" err="1"/>
                  <a:t>Hurn</a:t>
                </a:r>
                <a:r>
                  <a:rPr lang="en-GB" sz="2400" dirty="0"/>
                  <a:t> in 1987.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State the meaning of n/a in the table above.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Calculate the product moment correlation coefficient for the remaining 8 days.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With reference to your answer to part b, comment on the suitability of a linear regression model for these data.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8626258"/>
                  </p:ext>
                </p:extLst>
              </p:nvPr>
            </p:nvGraphicFramePr>
            <p:xfrm>
              <a:off x="1362522" y="1268760"/>
              <a:ext cx="9466956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61166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252368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1619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8626258"/>
                  </p:ext>
                </p:extLst>
              </p:nvPr>
            </p:nvGraphicFramePr>
            <p:xfrm>
              <a:off x="1362522" y="1268760"/>
              <a:ext cx="9466956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61166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50579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1" t="-109211" r="-383230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1" t="-212000" r="-383230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343472" y="4811599"/>
                <a:ext cx="326983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=0.9533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11599"/>
                <a:ext cx="326983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3CA9EB03-F92D-49E8-7C9E-6B4B8B36B316}"/>
              </a:ext>
            </a:extLst>
          </p:cNvPr>
          <p:cNvSpPr/>
          <p:nvPr/>
        </p:nvSpPr>
        <p:spPr>
          <a:xfrm>
            <a:off x="479376" y="5047077"/>
            <a:ext cx="360040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0148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From the large data set, the daily mean windspeed,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dirty="0"/>
                  <a:t> knots, and the daily maximum gust,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400" dirty="0"/>
                  <a:t> knots, were recorded for the first 10 days in September in </a:t>
                </a:r>
                <a:r>
                  <a:rPr lang="en-GB" sz="2400" dirty="0" err="1"/>
                  <a:t>Hurn</a:t>
                </a:r>
                <a:r>
                  <a:rPr lang="en-GB" sz="2400" dirty="0"/>
                  <a:t> in 1987.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State the meaning of n/a in the table above.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Calculate the product moment correlation coefficient for the remaining 8 days.</a:t>
                </a:r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With reference to your answer to part b, comment on the suitability of a linear regression model for these data.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9"/>
                <a:ext cx="11017224" cy="4154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6188010"/>
                  </p:ext>
                </p:extLst>
              </p:nvPr>
            </p:nvGraphicFramePr>
            <p:xfrm>
              <a:off x="1271464" y="1268760"/>
              <a:ext cx="9394949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46249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252368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1619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D1E9324-D3A3-45DA-9A35-2350A1AF4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6188010"/>
                  </p:ext>
                </p:extLst>
              </p:nvPr>
            </p:nvGraphicFramePr>
            <p:xfrm>
              <a:off x="1271464" y="1268760"/>
              <a:ext cx="9394949" cy="1371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946249">
                      <a:extLst>
                        <a:ext uri="{9D8B030D-6E8A-4147-A177-3AD203B41FA5}">
                          <a16:colId xmlns:a16="http://schemas.microsoft.com/office/drawing/2014/main" val="4049874319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896385437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766743708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414325283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055623590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95758695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4290811396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06422620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2674378869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3438368462"/>
                        </a:ext>
                      </a:extLst>
                    </a:gridCol>
                    <a:gridCol w="744870">
                      <a:extLst>
                        <a:ext uri="{9D8B030D-6E8A-4147-A177-3AD203B41FA5}">
                          <a16:colId xmlns:a16="http://schemas.microsoft.com/office/drawing/2014/main" val="183073683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Day of month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7091194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3" t="-109211" r="-384013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134474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3" t="-212000" r="-384013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n/a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83268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199456" y="4641945"/>
                <a:ext cx="10513168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close to 1 so there is a strong positive correlation between daily mean windspeed and daily maximum gust. </a:t>
                </a: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This means that the data points lie close to a straight line, </a:t>
                </a: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so a linear regression model is suitable.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641945"/>
                <a:ext cx="10513168" cy="2062103"/>
              </a:xfrm>
              <a:prstGeom prst="rect">
                <a:avLst/>
              </a:prstGeom>
              <a:blipFill>
                <a:blip r:embed="rId4"/>
                <a:stretch>
                  <a:fillRect l="-1508" t="-3540" r="-1682" b="-85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6E4D0844-EB1F-1CAF-238E-59CF7A6435F5}"/>
              </a:ext>
            </a:extLst>
          </p:cNvPr>
          <p:cNvSpPr/>
          <p:nvPr/>
        </p:nvSpPr>
        <p:spPr>
          <a:xfrm>
            <a:off x="551384" y="4797152"/>
            <a:ext cx="360040" cy="3600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319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28451</TotalTime>
  <Words>725</Words>
  <Application>Microsoft Office PowerPoint</Application>
  <PresentationFormat>Widescreen</PresentationFormat>
  <Paragraphs>216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1114</cp:revision>
  <dcterms:created xsi:type="dcterms:W3CDTF">2013-02-28T07:36:55Z</dcterms:created>
  <dcterms:modified xsi:type="dcterms:W3CDTF">2024-07-09T12:40:37Z</dcterms:modified>
</cp:coreProperties>
</file>