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4" r:id="rId3"/>
    <p:sldId id="276" r:id="rId4"/>
    <p:sldId id="256" r:id="rId5"/>
    <p:sldId id="275" r:id="rId6"/>
    <p:sldId id="277" r:id="rId7"/>
    <p:sldId id="267" r:id="rId8"/>
    <p:sldId id="270" r:id="rId9"/>
    <p:sldId id="258" r:id="rId10"/>
    <p:sldId id="272" r:id="rId11"/>
    <p:sldId id="260" r:id="rId12"/>
    <p:sldId id="261" r:id="rId13"/>
    <p:sldId id="263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007A00"/>
    <a:srgbClr val="009900"/>
    <a:srgbClr val="9933FF"/>
    <a:srgbClr val="FF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F3431F-9DC4-45FE-8051-7A7FE8486358}" v="38" dt="2026-01-05T07:04:36.3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delSld modSld">
      <pc:chgData name="Stewart Gale" userId="3647ddd2-6040-41ae-a96d-232c23482af8" providerId="ADAL" clId="{163176A0-02FC-47D8-8D6B-77EA423298B5}" dt="2026-01-05T07:04:56.264" v="175" actId="20577"/>
      <pc:docMkLst>
        <pc:docMk/>
      </pc:docMkLst>
      <pc:sldChg chg="delSp modSp mod">
        <pc:chgData name="Stewart Gale" userId="3647ddd2-6040-41ae-a96d-232c23482af8" providerId="ADAL" clId="{163176A0-02FC-47D8-8D6B-77EA423298B5}" dt="2026-01-05T07:00:30.618" v="92" actId="1076"/>
        <pc:sldMkLst>
          <pc:docMk/>
          <pc:sldMk cId="3071472026" sldId="256"/>
        </pc:sldMkLst>
        <pc:spChg chg="mod">
          <ac:chgData name="Stewart Gale" userId="3647ddd2-6040-41ae-a96d-232c23482af8" providerId="ADAL" clId="{163176A0-02FC-47D8-8D6B-77EA423298B5}" dt="2026-01-05T06:58:06.765" v="43" actId="1076"/>
          <ac:spMkLst>
            <pc:docMk/>
            <pc:sldMk cId="3071472026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0:30.618" v="92" actId="1076"/>
          <ac:spMkLst>
            <pc:docMk/>
            <pc:sldMk cId="3071472026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1-05T06:57:20.473" v="6" actId="478"/>
          <ac:spMkLst>
            <pc:docMk/>
            <pc:sldMk cId="3071472026" sldId="256"/>
            <ac:spMk id="46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1-05T06:57:26.317" v="8" actId="478"/>
          <ac:spMkLst>
            <pc:docMk/>
            <pc:sldMk cId="3071472026" sldId="256"/>
            <ac:spMk id="47" creationId="{00000000-0000-0000-0000-000000000000}"/>
          </ac:spMkLst>
        </pc:spChg>
        <pc:grpChg chg="del">
          <ac:chgData name="Stewart Gale" userId="3647ddd2-6040-41ae-a96d-232c23482af8" providerId="ADAL" clId="{163176A0-02FC-47D8-8D6B-77EA423298B5}" dt="2026-01-05T06:57:23.026" v="7" actId="478"/>
          <ac:grpSpMkLst>
            <pc:docMk/>
            <pc:sldMk cId="3071472026" sldId="256"/>
            <ac:grpSpMk id="20" creationId="{00000000-0000-0000-0000-000000000000}"/>
          </ac:grpSpMkLst>
        </pc:grpChg>
        <pc:cxnChg chg="mod">
          <ac:chgData name="Stewart Gale" userId="3647ddd2-6040-41ae-a96d-232c23482af8" providerId="ADAL" clId="{163176A0-02FC-47D8-8D6B-77EA423298B5}" dt="2026-01-05T06:57:23.026" v="7" actId="478"/>
          <ac:cxnSpMkLst>
            <pc:docMk/>
            <pc:sldMk cId="3071472026" sldId="256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1-05T06:57:23.026" v="7" actId="478"/>
          <ac:cxnSpMkLst>
            <pc:docMk/>
            <pc:sldMk cId="3071472026" sldId="256"/>
            <ac:cxnSpMk id="43" creationId="{00000000-0000-0000-0000-000000000000}"/>
          </ac:cxnSpMkLst>
        </pc:cxnChg>
      </pc:sldChg>
      <pc:sldChg chg="modSp mod">
        <pc:chgData name="Stewart Gale" userId="3647ddd2-6040-41ae-a96d-232c23482af8" providerId="ADAL" clId="{163176A0-02FC-47D8-8D6B-77EA423298B5}" dt="2026-01-05T07:04:56.264" v="175" actId="20577"/>
        <pc:sldMkLst>
          <pc:docMk/>
          <pc:sldMk cId="280489693" sldId="258"/>
        </pc:sldMkLst>
        <pc:spChg chg="mod">
          <ac:chgData name="Stewart Gale" userId="3647ddd2-6040-41ae-a96d-232c23482af8" providerId="ADAL" clId="{163176A0-02FC-47D8-8D6B-77EA423298B5}" dt="2026-01-05T07:04:56.264" v="175" actId="20577"/>
          <ac:spMkLst>
            <pc:docMk/>
            <pc:sldMk cId="280489693" sldId="258"/>
            <ac:spMk id="12" creationId="{00000000-0000-0000-0000-000000000000}"/>
          </ac:spMkLst>
        </pc:spChg>
      </pc:sldChg>
      <pc:sldChg chg="modSp mod">
        <pc:chgData name="Stewart Gale" userId="3647ddd2-6040-41ae-a96d-232c23482af8" providerId="ADAL" clId="{163176A0-02FC-47D8-8D6B-77EA423298B5}" dt="2026-01-05T07:04:29.432" v="159" actId="1076"/>
        <pc:sldMkLst>
          <pc:docMk/>
          <pc:sldMk cId="1196665511" sldId="267"/>
        </pc:sldMkLst>
        <pc:spChg chg="mod">
          <ac:chgData name="Stewart Gale" userId="3647ddd2-6040-41ae-a96d-232c23482af8" providerId="ADAL" clId="{163176A0-02FC-47D8-8D6B-77EA423298B5}" dt="2026-01-05T07:04:22.353" v="157"/>
          <ac:spMkLst>
            <pc:docMk/>
            <pc:sldMk cId="1196665511" sldId="267"/>
            <ac:spMk id="43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4:25.847" v="158" actId="14100"/>
          <ac:spMkLst>
            <pc:docMk/>
            <pc:sldMk cId="1196665511" sldId="267"/>
            <ac:spMk id="44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4:22.353" v="157"/>
          <ac:spMkLst>
            <pc:docMk/>
            <pc:sldMk cId="1196665511" sldId="267"/>
            <ac:spMk id="45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4:22.353" v="157"/>
          <ac:spMkLst>
            <pc:docMk/>
            <pc:sldMk cId="1196665511" sldId="267"/>
            <ac:spMk id="46" creationId="{00000000-0000-0000-0000-000000000000}"/>
          </ac:spMkLst>
        </pc:spChg>
        <pc:grpChg chg="mod">
          <ac:chgData name="Stewart Gale" userId="3647ddd2-6040-41ae-a96d-232c23482af8" providerId="ADAL" clId="{163176A0-02FC-47D8-8D6B-77EA423298B5}" dt="2026-01-05T07:04:29.432" v="159" actId="1076"/>
          <ac:grpSpMkLst>
            <pc:docMk/>
            <pc:sldMk cId="1196665511" sldId="267"/>
            <ac:grpSpMk id="41" creationId="{00000000-0000-0000-0000-000000000000}"/>
          </ac:grpSpMkLst>
        </pc:grpChg>
        <pc:grpChg chg="mod">
          <ac:chgData name="Stewart Gale" userId="3647ddd2-6040-41ae-a96d-232c23482af8" providerId="ADAL" clId="{163176A0-02FC-47D8-8D6B-77EA423298B5}" dt="2026-01-05T07:04:22.353" v="157"/>
          <ac:grpSpMkLst>
            <pc:docMk/>
            <pc:sldMk cId="1196665511" sldId="267"/>
            <ac:grpSpMk id="42" creationId="{00000000-0000-0000-0000-000000000000}"/>
          </ac:grpSpMkLst>
        </pc:grpChg>
        <pc:cxnChg chg="mod">
          <ac:chgData name="Stewart Gale" userId="3647ddd2-6040-41ae-a96d-232c23482af8" providerId="ADAL" clId="{163176A0-02FC-47D8-8D6B-77EA423298B5}" dt="2026-01-05T07:04:22.353" v="157"/>
          <ac:cxnSpMkLst>
            <pc:docMk/>
            <pc:sldMk cId="1196665511" sldId="267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1-05T07:04:22.353" v="157"/>
          <ac:cxnSpMkLst>
            <pc:docMk/>
            <pc:sldMk cId="1196665511" sldId="267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1-05T07:04:22.353" v="157"/>
          <ac:cxnSpMkLst>
            <pc:docMk/>
            <pc:sldMk cId="1196665511" sldId="267"/>
            <ac:cxnSpMk id="49" creationId="{00000000-0000-0000-0000-000000000000}"/>
          </ac:cxnSpMkLst>
        </pc:cxnChg>
      </pc:sldChg>
      <pc:sldChg chg="modSp mod">
        <pc:chgData name="Stewart Gale" userId="3647ddd2-6040-41ae-a96d-232c23482af8" providerId="ADAL" clId="{163176A0-02FC-47D8-8D6B-77EA423298B5}" dt="2026-01-05T07:04:42.688" v="162" actId="1076"/>
        <pc:sldMkLst>
          <pc:docMk/>
          <pc:sldMk cId="1085692858" sldId="270"/>
        </pc:sldMkLst>
        <pc:spChg chg="mod">
          <ac:chgData name="Stewart Gale" userId="3647ddd2-6040-41ae-a96d-232c23482af8" providerId="ADAL" clId="{163176A0-02FC-47D8-8D6B-77EA423298B5}" dt="2026-01-05T07:04:36.380" v="160"/>
          <ac:spMkLst>
            <pc:docMk/>
            <pc:sldMk cId="1085692858" sldId="270"/>
            <ac:spMk id="43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4:39.078" v="161" actId="14100"/>
          <ac:spMkLst>
            <pc:docMk/>
            <pc:sldMk cId="1085692858" sldId="270"/>
            <ac:spMk id="44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4:36.380" v="160"/>
          <ac:spMkLst>
            <pc:docMk/>
            <pc:sldMk cId="1085692858" sldId="270"/>
            <ac:spMk id="45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7:04:36.380" v="160"/>
          <ac:spMkLst>
            <pc:docMk/>
            <pc:sldMk cId="1085692858" sldId="270"/>
            <ac:spMk id="46" creationId="{00000000-0000-0000-0000-000000000000}"/>
          </ac:spMkLst>
        </pc:spChg>
        <pc:grpChg chg="mod">
          <ac:chgData name="Stewart Gale" userId="3647ddd2-6040-41ae-a96d-232c23482af8" providerId="ADAL" clId="{163176A0-02FC-47D8-8D6B-77EA423298B5}" dt="2026-01-05T07:04:42.688" v="162" actId="1076"/>
          <ac:grpSpMkLst>
            <pc:docMk/>
            <pc:sldMk cId="1085692858" sldId="270"/>
            <ac:grpSpMk id="41" creationId="{00000000-0000-0000-0000-000000000000}"/>
          </ac:grpSpMkLst>
        </pc:grpChg>
        <pc:grpChg chg="mod">
          <ac:chgData name="Stewart Gale" userId="3647ddd2-6040-41ae-a96d-232c23482af8" providerId="ADAL" clId="{163176A0-02FC-47D8-8D6B-77EA423298B5}" dt="2026-01-05T07:04:36.380" v="160"/>
          <ac:grpSpMkLst>
            <pc:docMk/>
            <pc:sldMk cId="1085692858" sldId="270"/>
            <ac:grpSpMk id="42" creationId="{00000000-0000-0000-0000-000000000000}"/>
          </ac:grpSpMkLst>
        </pc:grpChg>
        <pc:cxnChg chg="mod">
          <ac:chgData name="Stewart Gale" userId="3647ddd2-6040-41ae-a96d-232c23482af8" providerId="ADAL" clId="{163176A0-02FC-47D8-8D6B-77EA423298B5}" dt="2026-01-05T07:04:36.380" v="160"/>
          <ac:cxnSpMkLst>
            <pc:docMk/>
            <pc:sldMk cId="1085692858" sldId="270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1-05T07:04:36.380" v="160"/>
          <ac:cxnSpMkLst>
            <pc:docMk/>
            <pc:sldMk cId="1085692858" sldId="270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1-05T07:04:36.380" v="160"/>
          <ac:cxnSpMkLst>
            <pc:docMk/>
            <pc:sldMk cId="1085692858" sldId="270"/>
            <ac:cxnSpMk id="49" creationId="{00000000-0000-0000-0000-000000000000}"/>
          </ac:cxnSpMkLst>
        </pc:cxnChg>
      </pc:sldChg>
      <pc:sldChg chg="delSp modSp mod">
        <pc:chgData name="Stewart Gale" userId="3647ddd2-6040-41ae-a96d-232c23482af8" providerId="ADAL" clId="{163176A0-02FC-47D8-8D6B-77EA423298B5}" dt="2026-01-05T07:00:15.651" v="91" actId="207"/>
        <pc:sldMkLst>
          <pc:docMk/>
          <pc:sldMk cId="1850716375" sldId="274"/>
        </pc:sldMkLst>
        <pc:spChg chg="mod">
          <ac:chgData name="Stewart Gale" userId="3647ddd2-6040-41ae-a96d-232c23482af8" providerId="ADAL" clId="{163176A0-02FC-47D8-8D6B-77EA423298B5}" dt="2026-01-05T07:00:15.651" v="91" actId="207"/>
          <ac:spMkLst>
            <pc:docMk/>
            <pc:sldMk cId="1850716375" sldId="274"/>
            <ac:spMk id="2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5T06:56:48.109" v="3" actId="1076"/>
          <ac:spMkLst>
            <pc:docMk/>
            <pc:sldMk cId="1850716375" sldId="274"/>
            <ac:spMk id="39" creationId="{00000000-0000-0000-0000-000000000000}"/>
          </ac:spMkLst>
        </pc:spChg>
        <pc:grpChg chg="del mod">
          <ac:chgData name="Stewart Gale" userId="3647ddd2-6040-41ae-a96d-232c23482af8" providerId="ADAL" clId="{163176A0-02FC-47D8-8D6B-77EA423298B5}" dt="2026-01-05T07:00:00.753" v="86" actId="478"/>
          <ac:grpSpMkLst>
            <pc:docMk/>
            <pc:sldMk cId="1850716375" sldId="274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163176A0-02FC-47D8-8D6B-77EA423298B5}" dt="2026-01-05T07:00:00.753" v="86" actId="478"/>
          <ac:cxnSpMkLst>
            <pc:docMk/>
            <pc:sldMk cId="1850716375" sldId="274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1-05T07:00:00.753" v="86" actId="478"/>
          <ac:cxnSpMkLst>
            <pc:docMk/>
            <pc:sldMk cId="1850716375" sldId="274"/>
            <ac:cxnSpMk id="37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163176A0-02FC-47D8-8D6B-77EA423298B5}" dt="2026-01-05T07:01:53.747" v="116" actId="1076"/>
        <pc:sldMkLst>
          <pc:docMk/>
          <pc:sldMk cId="3031660522" sldId="275"/>
        </pc:sldMkLst>
        <pc:spChg chg="del">
          <ac:chgData name="Stewart Gale" userId="3647ddd2-6040-41ae-a96d-232c23482af8" providerId="ADAL" clId="{163176A0-02FC-47D8-8D6B-77EA423298B5}" dt="2026-01-05T06:58:10.599" v="44" actId="478"/>
          <ac:spMkLst>
            <pc:docMk/>
            <pc:sldMk cId="3031660522" sldId="275"/>
            <ac:spMk id="2" creationId="{1351C517-10D6-8E79-2955-ABE6916695E0}"/>
          </ac:spMkLst>
        </pc:spChg>
        <pc:spChg chg="del">
          <ac:chgData name="Stewart Gale" userId="3647ddd2-6040-41ae-a96d-232c23482af8" providerId="ADAL" clId="{163176A0-02FC-47D8-8D6B-77EA423298B5}" dt="2026-01-05T06:58:10.599" v="44" actId="478"/>
          <ac:spMkLst>
            <pc:docMk/>
            <pc:sldMk cId="3031660522" sldId="275"/>
            <ac:spMk id="4" creationId="{FC58A9BD-5404-7B5C-32D2-7BB1C3305AB3}"/>
          </ac:spMkLst>
        </pc:spChg>
        <pc:spChg chg="add mod">
          <ac:chgData name="Stewart Gale" userId="3647ddd2-6040-41ae-a96d-232c23482af8" providerId="ADAL" clId="{163176A0-02FC-47D8-8D6B-77EA423298B5}" dt="2026-01-05T07:01:48.175" v="114" actId="1076"/>
          <ac:spMkLst>
            <pc:docMk/>
            <pc:sldMk cId="3031660522" sldId="275"/>
            <ac:spMk id="5" creationId="{2B8CCD5D-FBE0-C459-3AF7-DBA9C5F6D743}"/>
          </ac:spMkLst>
        </pc:spChg>
        <pc:spChg chg="del mod">
          <ac:chgData name="Stewart Gale" userId="3647ddd2-6040-41ae-a96d-232c23482af8" providerId="ADAL" clId="{163176A0-02FC-47D8-8D6B-77EA423298B5}" dt="2026-01-05T07:00:58.965" v="94" actId="478"/>
          <ac:spMkLst>
            <pc:docMk/>
            <pc:sldMk cId="3031660522" sldId="275"/>
            <ac:spMk id="23" creationId="{FFF2762C-01DF-B066-E26A-2021B93128E5}"/>
          </ac:spMkLst>
        </pc:spChg>
        <pc:spChg chg="mod">
          <ac:chgData name="Stewart Gale" userId="3647ddd2-6040-41ae-a96d-232c23482af8" providerId="ADAL" clId="{163176A0-02FC-47D8-8D6B-77EA423298B5}" dt="2026-01-05T07:01:38.573" v="112" actId="1076"/>
          <ac:spMkLst>
            <pc:docMk/>
            <pc:sldMk cId="3031660522" sldId="275"/>
            <ac:spMk id="24" creationId="{9D4BE00F-26D2-CADF-8332-5F36D09EBE9F}"/>
          </ac:spMkLst>
        </pc:spChg>
        <pc:spChg chg="mod">
          <ac:chgData name="Stewart Gale" userId="3647ddd2-6040-41ae-a96d-232c23482af8" providerId="ADAL" clId="{163176A0-02FC-47D8-8D6B-77EA423298B5}" dt="2026-01-05T07:01:34.757" v="111" actId="403"/>
          <ac:spMkLst>
            <pc:docMk/>
            <pc:sldMk cId="3031660522" sldId="275"/>
            <ac:spMk id="25" creationId="{6FDBF6A8-7257-2B2C-4A15-AC158F7A0754}"/>
          </ac:spMkLst>
        </pc:spChg>
        <pc:spChg chg="mod">
          <ac:chgData name="Stewart Gale" userId="3647ddd2-6040-41ae-a96d-232c23482af8" providerId="ADAL" clId="{163176A0-02FC-47D8-8D6B-77EA423298B5}" dt="2026-01-05T07:01:34.757" v="111" actId="403"/>
          <ac:spMkLst>
            <pc:docMk/>
            <pc:sldMk cId="3031660522" sldId="275"/>
            <ac:spMk id="41" creationId="{C85EB01A-E0F6-9422-6B00-8C71A0D998D5}"/>
          </ac:spMkLst>
        </pc:spChg>
        <pc:spChg chg="del mod">
          <ac:chgData name="Stewart Gale" userId="3647ddd2-6040-41ae-a96d-232c23482af8" providerId="ADAL" clId="{163176A0-02FC-47D8-8D6B-77EA423298B5}" dt="2026-01-05T07:01:16.743" v="99" actId="478"/>
          <ac:spMkLst>
            <pc:docMk/>
            <pc:sldMk cId="3031660522" sldId="275"/>
            <ac:spMk id="46" creationId="{826284C4-4B8C-3321-847D-D108808B967B}"/>
          </ac:spMkLst>
        </pc:spChg>
        <pc:spChg chg="mod">
          <ac:chgData name="Stewart Gale" userId="3647ddd2-6040-41ae-a96d-232c23482af8" providerId="ADAL" clId="{163176A0-02FC-47D8-8D6B-77EA423298B5}" dt="2026-01-05T07:01:53.747" v="116" actId="1076"/>
          <ac:spMkLst>
            <pc:docMk/>
            <pc:sldMk cId="3031660522" sldId="275"/>
            <ac:spMk id="47" creationId="{960C0EB5-B0C9-8831-5F87-3D550A12B024}"/>
          </ac:spMkLst>
        </pc:spChg>
        <pc:grpChg chg="mod">
          <ac:chgData name="Stewart Gale" userId="3647ddd2-6040-41ae-a96d-232c23482af8" providerId="ADAL" clId="{163176A0-02FC-47D8-8D6B-77EA423298B5}" dt="2026-01-05T07:01:48.175" v="114" actId="1076"/>
          <ac:grpSpMkLst>
            <pc:docMk/>
            <pc:sldMk cId="3031660522" sldId="275"/>
            <ac:grpSpMk id="20" creationId="{FAB7CB9C-7AB7-79DA-4246-AF7CE3A6B339}"/>
          </ac:grpSpMkLst>
        </pc:grpChg>
        <pc:grpChg chg="mod">
          <ac:chgData name="Stewart Gale" userId="3647ddd2-6040-41ae-a96d-232c23482af8" providerId="ADAL" clId="{163176A0-02FC-47D8-8D6B-77EA423298B5}" dt="2026-01-05T06:58:20.777" v="46"/>
          <ac:grpSpMkLst>
            <pc:docMk/>
            <pc:sldMk cId="3031660522" sldId="275"/>
            <ac:grpSpMk id="21" creationId="{C0D4DB06-F934-4D58-AF39-6B41F08A75EE}"/>
          </ac:grpSpMkLst>
        </pc:grpChg>
        <pc:cxnChg chg="mod">
          <ac:chgData name="Stewart Gale" userId="3647ddd2-6040-41ae-a96d-232c23482af8" providerId="ADAL" clId="{163176A0-02FC-47D8-8D6B-77EA423298B5}" dt="2026-01-05T06:58:20.777" v="46"/>
          <ac:cxnSpMkLst>
            <pc:docMk/>
            <pc:sldMk cId="3031660522" sldId="275"/>
            <ac:cxnSpMk id="42" creationId="{4943B3CE-1276-D36C-E0A8-59EEA7CFB968}"/>
          </ac:cxnSpMkLst>
        </pc:cxnChg>
        <pc:cxnChg chg="mod">
          <ac:chgData name="Stewart Gale" userId="3647ddd2-6040-41ae-a96d-232c23482af8" providerId="ADAL" clId="{163176A0-02FC-47D8-8D6B-77EA423298B5}" dt="2026-01-05T06:58:20.777" v="46"/>
          <ac:cxnSpMkLst>
            <pc:docMk/>
            <pc:sldMk cId="3031660522" sldId="275"/>
            <ac:cxnSpMk id="43" creationId="{25E2A61E-A378-AA01-1EE0-E7ECD1F1FDBE}"/>
          </ac:cxnSpMkLst>
        </pc:cxnChg>
        <pc:cxnChg chg="mod">
          <ac:chgData name="Stewart Gale" userId="3647ddd2-6040-41ae-a96d-232c23482af8" providerId="ADAL" clId="{163176A0-02FC-47D8-8D6B-77EA423298B5}" dt="2026-01-05T06:58:20.777" v="46"/>
          <ac:cxnSpMkLst>
            <pc:docMk/>
            <pc:sldMk cId="3031660522" sldId="275"/>
            <ac:cxnSpMk id="44" creationId="{867157CD-2679-A7A9-21FD-F97FBCAD38D6}"/>
          </ac:cxnSpMkLst>
        </pc:cxnChg>
      </pc:sldChg>
      <pc:sldChg chg="addSp delSp modSp new mod">
        <pc:chgData name="Stewart Gale" userId="3647ddd2-6040-41ae-a96d-232c23482af8" providerId="ADAL" clId="{163176A0-02FC-47D8-8D6B-77EA423298B5}" dt="2026-01-05T06:59:51.073" v="83" actId="1076"/>
        <pc:sldMkLst>
          <pc:docMk/>
          <pc:sldMk cId="652586330" sldId="276"/>
        </pc:sldMkLst>
        <pc:spChg chg="del">
          <ac:chgData name="Stewart Gale" userId="3647ddd2-6040-41ae-a96d-232c23482af8" providerId="ADAL" clId="{163176A0-02FC-47D8-8D6B-77EA423298B5}" dt="2026-01-05T06:58:40.863" v="50" actId="478"/>
          <ac:spMkLst>
            <pc:docMk/>
            <pc:sldMk cId="652586330" sldId="276"/>
            <ac:spMk id="2" creationId="{6FC3B420-69FD-75CD-8551-FAC5FDB5B68C}"/>
          </ac:spMkLst>
        </pc:spChg>
        <pc:spChg chg="del">
          <ac:chgData name="Stewart Gale" userId="3647ddd2-6040-41ae-a96d-232c23482af8" providerId="ADAL" clId="{163176A0-02FC-47D8-8D6B-77EA423298B5}" dt="2026-01-05T06:58:40.863" v="50" actId="478"/>
          <ac:spMkLst>
            <pc:docMk/>
            <pc:sldMk cId="652586330" sldId="276"/>
            <ac:spMk id="3" creationId="{95F4A21B-C1B1-E259-1D18-460EB0D6CD9F}"/>
          </ac:spMkLst>
        </pc:spChg>
        <pc:spChg chg="mod">
          <ac:chgData name="Stewart Gale" userId="3647ddd2-6040-41ae-a96d-232c23482af8" providerId="ADAL" clId="{163176A0-02FC-47D8-8D6B-77EA423298B5}" dt="2026-01-05T06:58:42.583" v="51"/>
          <ac:spMkLst>
            <pc:docMk/>
            <pc:sldMk cId="652586330" sldId="276"/>
            <ac:spMk id="6" creationId="{1ED89AFF-C571-8209-FAE6-929F9EEFD8EB}"/>
          </ac:spMkLst>
        </pc:spChg>
        <pc:spChg chg="mod">
          <ac:chgData name="Stewart Gale" userId="3647ddd2-6040-41ae-a96d-232c23482af8" providerId="ADAL" clId="{163176A0-02FC-47D8-8D6B-77EA423298B5}" dt="2026-01-05T06:58:42.583" v="51"/>
          <ac:spMkLst>
            <pc:docMk/>
            <pc:sldMk cId="652586330" sldId="276"/>
            <ac:spMk id="7" creationId="{D3EE963F-CFB5-486C-F66C-8B95F8F23F7F}"/>
          </ac:spMkLst>
        </pc:spChg>
        <pc:spChg chg="mod">
          <ac:chgData name="Stewart Gale" userId="3647ddd2-6040-41ae-a96d-232c23482af8" providerId="ADAL" clId="{163176A0-02FC-47D8-8D6B-77EA423298B5}" dt="2026-01-05T06:59:25.673" v="79" actId="14100"/>
          <ac:spMkLst>
            <pc:docMk/>
            <pc:sldMk cId="652586330" sldId="276"/>
            <ac:spMk id="8" creationId="{0FA7FF14-229A-2173-DA80-F01A4210B2E6}"/>
          </ac:spMkLst>
        </pc:spChg>
        <pc:spChg chg="del mod">
          <ac:chgData name="Stewart Gale" userId="3647ddd2-6040-41ae-a96d-232c23482af8" providerId="ADAL" clId="{163176A0-02FC-47D8-8D6B-77EA423298B5}" dt="2026-01-05T06:59:12.953" v="75" actId="478"/>
          <ac:spMkLst>
            <pc:docMk/>
            <pc:sldMk cId="652586330" sldId="276"/>
            <ac:spMk id="9" creationId="{C1F720D3-46F0-E724-4F10-2E2828F5E808}"/>
          </ac:spMkLst>
        </pc:spChg>
        <pc:spChg chg="mod">
          <ac:chgData name="Stewart Gale" userId="3647ddd2-6040-41ae-a96d-232c23482af8" providerId="ADAL" clId="{163176A0-02FC-47D8-8D6B-77EA423298B5}" dt="2026-01-05T06:58:53.682" v="53"/>
          <ac:spMkLst>
            <pc:docMk/>
            <pc:sldMk cId="652586330" sldId="276"/>
            <ac:spMk id="15" creationId="{8E8095DC-63CE-A689-2BAC-FD4F56B82DE5}"/>
          </ac:spMkLst>
        </pc:spChg>
        <pc:spChg chg="mod">
          <ac:chgData name="Stewart Gale" userId="3647ddd2-6040-41ae-a96d-232c23482af8" providerId="ADAL" clId="{163176A0-02FC-47D8-8D6B-77EA423298B5}" dt="2026-01-05T06:58:53.682" v="53"/>
          <ac:spMkLst>
            <pc:docMk/>
            <pc:sldMk cId="652586330" sldId="276"/>
            <ac:spMk id="16" creationId="{C01DD477-FFD6-D2E5-6A4E-E4C43B7D6387}"/>
          </ac:spMkLst>
        </pc:spChg>
        <pc:spChg chg="mod">
          <ac:chgData name="Stewart Gale" userId="3647ddd2-6040-41ae-a96d-232c23482af8" providerId="ADAL" clId="{163176A0-02FC-47D8-8D6B-77EA423298B5}" dt="2026-01-05T06:59:09.987" v="74" actId="20577"/>
          <ac:spMkLst>
            <pc:docMk/>
            <pc:sldMk cId="652586330" sldId="276"/>
            <ac:spMk id="17" creationId="{9C971FEA-34FA-D88F-BC5F-85F9D25064A3}"/>
          </ac:spMkLst>
        </pc:spChg>
        <pc:spChg chg="del mod">
          <ac:chgData name="Stewart Gale" userId="3647ddd2-6040-41ae-a96d-232c23482af8" providerId="ADAL" clId="{163176A0-02FC-47D8-8D6B-77EA423298B5}" dt="2026-01-05T06:59:01.255" v="55" actId="478"/>
          <ac:spMkLst>
            <pc:docMk/>
            <pc:sldMk cId="652586330" sldId="276"/>
            <ac:spMk id="18" creationId="{6ADF8D93-99D7-38F1-526D-0CE3413426A8}"/>
          </ac:spMkLst>
        </pc:spChg>
        <pc:spChg chg="mod">
          <ac:chgData name="Stewart Gale" userId="3647ddd2-6040-41ae-a96d-232c23482af8" providerId="ADAL" clId="{163176A0-02FC-47D8-8D6B-77EA423298B5}" dt="2026-01-05T06:59:39.067" v="81"/>
          <ac:spMkLst>
            <pc:docMk/>
            <pc:sldMk cId="652586330" sldId="276"/>
            <ac:spMk id="26" creationId="{4F1024E1-7292-94A6-CEA0-2311D31085C2}"/>
          </ac:spMkLst>
        </pc:spChg>
        <pc:spChg chg="mod">
          <ac:chgData name="Stewart Gale" userId="3647ddd2-6040-41ae-a96d-232c23482af8" providerId="ADAL" clId="{163176A0-02FC-47D8-8D6B-77EA423298B5}" dt="2026-01-05T06:59:39.067" v="81"/>
          <ac:spMkLst>
            <pc:docMk/>
            <pc:sldMk cId="652586330" sldId="276"/>
            <ac:spMk id="27" creationId="{5854E993-CF12-DAF8-A015-010581BD0168}"/>
          </ac:spMkLst>
        </pc:spChg>
        <pc:spChg chg="mod">
          <ac:chgData name="Stewart Gale" userId="3647ddd2-6040-41ae-a96d-232c23482af8" providerId="ADAL" clId="{163176A0-02FC-47D8-8D6B-77EA423298B5}" dt="2026-01-05T06:59:39.067" v="81"/>
          <ac:spMkLst>
            <pc:docMk/>
            <pc:sldMk cId="652586330" sldId="276"/>
            <ac:spMk id="28" creationId="{B68A3269-7914-997C-C35B-5B9F7B0957DB}"/>
          </ac:spMkLst>
        </pc:spChg>
        <pc:spChg chg="mod">
          <ac:chgData name="Stewart Gale" userId="3647ddd2-6040-41ae-a96d-232c23482af8" providerId="ADAL" clId="{163176A0-02FC-47D8-8D6B-77EA423298B5}" dt="2026-01-05T06:59:39.067" v="81"/>
          <ac:spMkLst>
            <pc:docMk/>
            <pc:sldMk cId="652586330" sldId="276"/>
            <ac:spMk id="29" creationId="{6CFE2705-2E67-06EA-1B89-D9C22581EC77}"/>
          </ac:spMkLst>
        </pc:spChg>
        <pc:grpChg chg="add del mod">
          <ac:chgData name="Stewart Gale" userId="3647ddd2-6040-41ae-a96d-232c23482af8" providerId="ADAL" clId="{163176A0-02FC-47D8-8D6B-77EA423298B5}" dt="2026-01-05T06:59:51.073" v="83" actId="1076"/>
          <ac:grpSpMkLst>
            <pc:docMk/>
            <pc:sldMk cId="652586330" sldId="276"/>
            <ac:grpSpMk id="4" creationId="{8B2C821C-A614-10A5-DD75-14E82D4EE9E9}"/>
          </ac:grpSpMkLst>
        </pc:grpChg>
        <pc:grpChg chg="mod">
          <ac:chgData name="Stewart Gale" userId="3647ddd2-6040-41ae-a96d-232c23482af8" providerId="ADAL" clId="{163176A0-02FC-47D8-8D6B-77EA423298B5}" dt="2026-01-05T06:58:42.583" v="51"/>
          <ac:grpSpMkLst>
            <pc:docMk/>
            <pc:sldMk cId="652586330" sldId="276"/>
            <ac:grpSpMk id="5" creationId="{E5AF8594-5D2F-F81E-8896-1D5ECD79D7ED}"/>
          </ac:grpSpMkLst>
        </pc:grpChg>
        <pc:grpChg chg="add mod">
          <ac:chgData name="Stewart Gale" userId="3647ddd2-6040-41ae-a96d-232c23482af8" providerId="ADAL" clId="{163176A0-02FC-47D8-8D6B-77EA423298B5}" dt="2026-01-05T06:58:57.383" v="54" actId="1076"/>
          <ac:grpSpMkLst>
            <pc:docMk/>
            <pc:sldMk cId="652586330" sldId="276"/>
            <ac:grpSpMk id="13" creationId="{BCC913AD-20ED-B20A-939A-B90F57050B1B}"/>
          </ac:grpSpMkLst>
        </pc:grpChg>
        <pc:grpChg chg="mod">
          <ac:chgData name="Stewart Gale" userId="3647ddd2-6040-41ae-a96d-232c23482af8" providerId="ADAL" clId="{163176A0-02FC-47D8-8D6B-77EA423298B5}" dt="2026-01-05T06:58:53.682" v="53"/>
          <ac:grpSpMkLst>
            <pc:docMk/>
            <pc:sldMk cId="652586330" sldId="276"/>
            <ac:grpSpMk id="14" creationId="{47CAE658-94F8-F62B-D68C-129A586E86AE}"/>
          </ac:grpSpMkLst>
        </pc:grpChg>
        <pc:grpChg chg="add mod">
          <ac:chgData name="Stewart Gale" userId="3647ddd2-6040-41ae-a96d-232c23482af8" providerId="ADAL" clId="{163176A0-02FC-47D8-8D6B-77EA423298B5}" dt="2026-01-05T06:59:45.101" v="82" actId="1076"/>
          <ac:grpSpMkLst>
            <pc:docMk/>
            <pc:sldMk cId="652586330" sldId="276"/>
            <ac:grpSpMk id="24" creationId="{9C12ED39-1077-58CE-D5AA-8C5299F1EB7D}"/>
          </ac:grpSpMkLst>
        </pc:grpChg>
        <pc:grpChg chg="mod">
          <ac:chgData name="Stewart Gale" userId="3647ddd2-6040-41ae-a96d-232c23482af8" providerId="ADAL" clId="{163176A0-02FC-47D8-8D6B-77EA423298B5}" dt="2026-01-05T06:59:39.067" v="81"/>
          <ac:grpSpMkLst>
            <pc:docMk/>
            <pc:sldMk cId="652586330" sldId="276"/>
            <ac:grpSpMk id="25" creationId="{B6928523-682E-B8F9-03B4-A0778F7C7E16}"/>
          </ac:grpSpMkLst>
        </pc:grpChg>
        <pc:cxnChg chg="mod">
          <ac:chgData name="Stewart Gale" userId="3647ddd2-6040-41ae-a96d-232c23482af8" providerId="ADAL" clId="{163176A0-02FC-47D8-8D6B-77EA423298B5}" dt="2026-01-05T06:59:25.673" v="79" actId="14100"/>
          <ac:cxnSpMkLst>
            <pc:docMk/>
            <pc:sldMk cId="652586330" sldId="276"/>
            <ac:cxnSpMk id="10" creationId="{528664E5-2589-9E3B-B2DF-C4A7C793C111}"/>
          </ac:cxnSpMkLst>
        </pc:cxnChg>
        <pc:cxnChg chg="del mod">
          <ac:chgData name="Stewart Gale" userId="3647ddd2-6040-41ae-a96d-232c23482af8" providerId="ADAL" clId="{163176A0-02FC-47D8-8D6B-77EA423298B5}" dt="2026-01-05T06:59:18.597" v="78" actId="478"/>
          <ac:cxnSpMkLst>
            <pc:docMk/>
            <pc:sldMk cId="652586330" sldId="276"/>
            <ac:cxnSpMk id="11" creationId="{D377E267-7E6A-8C54-FAD0-E8481B14F221}"/>
          </ac:cxnSpMkLst>
        </pc:cxnChg>
        <pc:cxnChg chg="mod">
          <ac:chgData name="Stewart Gale" userId="3647ddd2-6040-41ae-a96d-232c23482af8" providerId="ADAL" clId="{163176A0-02FC-47D8-8D6B-77EA423298B5}" dt="2026-01-05T06:58:42.583" v="51"/>
          <ac:cxnSpMkLst>
            <pc:docMk/>
            <pc:sldMk cId="652586330" sldId="276"/>
            <ac:cxnSpMk id="12" creationId="{3FAD5775-2180-36A8-81F9-E36696D11342}"/>
          </ac:cxnSpMkLst>
        </pc:cxnChg>
        <pc:cxnChg chg="mod">
          <ac:chgData name="Stewart Gale" userId="3647ddd2-6040-41ae-a96d-232c23482af8" providerId="ADAL" clId="{163176A0-02FC-47D8-8D6B-77EA423298B5}" dt="2026-01-05T06:59:05.247" v="56" actId="14100"/>
          <ac:cxnSpMkLst>
            <pc:docMk/>
            <pc:sldMk cId="652586330" sldId="276"/>
            <ac:cxnSpMk id="19" creationId="{9F72834F-DB30-DFE7-9009-21991B53C726}"/>
          </ac:cxnSpMkLst>
        </pc:cxnChg>
        <pc:cxnChg chg="del mod">
          <ac:chgData name="Stewart Gale" userId="3647ddd2-6040-41ae-a96d-232c23482af8" providerId="ADAL" clId="{163176A0-02FC-47D8-8D6B-77EA423298B5}" dt="2026-01-05T06:59:01.255" v="55" actId="478"/>
          <ac:cxnSpMkLst>
            <pc:docMk/>
            <pc:sldMk cId="652586330" sldId="276"/>
            <ac:cxnSpMk id="20" creationId="{D772B091-5B0B-3ED2-BC27-178D8EBCAA90}"/>
          </ac:cxnSpMkLst>
        </pc:cxnChg>
        <pc:cxnChg chg="mod">
          <ac:chgData name="Stewart Gale" userId="3647ddd2-6040-41ae-a96d-232c23482af8" providerId="ADAL" clId="{163176A0-02FC-47D8-8D6B-77EA423298B5}" dt="2026-01-05T06:58:53.682" v="53"/>
          <ac:cxnSpMkLst>
            <pc:docMk/>
            <pc:sldMk cId="652586330" sldId="276"/>
            <ac:cxnSpMk id="21" creationId="{E6A0726A-9B41-4C29-8C24-A42E7E4D42C7}"/>
          </ac:cxnSpMkLst>
        </pc:cxnChg>
        <pc:cxnChg chg="mod">
          <ac:chgData name="Stewart Gale" userId="3647ddd2-6040-41ae-a96d-232c23482af8" providerId="ADAL" clId="{163176A0-02FC-47D8-8D6B-77EA423298B5}" dt="2026-01-05T06:59:39.067" v="81"/>
          <ac:cxnSpMkLst>
            <pc:docMk/>
            <pc:sldMk cId="652586330" sldId="276"/>
            <ac:cxnSpMk id="30" creationId="{8D0B53AC-2E75-47FF-B62D-37D6047BF6E2}"/>
          </ac:cxnSpMkLst>
        </pc:cxnChg>
        <pc:cxnChg chg="mod">
          <ac:chgData name="Stewart Gale" userId="3647ddd2-6040-41ae-a96d-232c23482af8" providerId="ADAL" clId="{163176A0-02FC-47D8-8D6B-77EA423298B5}" dt="2026-01-05T06:59:39.067" v="81"/>
          <ac:cxnSpMkLst>
            <pc:docMk/>
            <pc:sldMk cId="652586330" sldId="276"/>
            <ac:cxnSpMk id="31" creationId="{7C32A2D5-33FC-ED3B-B1DC-CD8FDBC5E162}"/>
          </ac:cxnSpMkLst>
        </pc:cxnChg>
        <pc:cxnChg chg="mod">
          <ac:chgData name="Stewart Gale" userId="3647ddd2-6040-41ae-a96d-232c23482af8" providerId="ADAL" clId="{163176A0-02FC-47D8-8D6B-77EA423298B5}" dt="2026-01-05T06:59:39.067" v="81"/>
          <ac:cxnSpMkLst>
            <pc:docMk/>
            <pc:sldMk cId="652586330" sldId="276"/>
            <ac:cxnSpMk id="32" creationId="{3939FEA3-AB02-DF44-CF72-42F0861A6085}"/>
          </ac:cxnSpMkLst>
        </pc:cxnChg>
      </pc:sldChg>
      <pc:sldChg chg="addSp modSp add mod modAnim">
        <pc:chgData name="Stewart Gale" userId="3647ddd2-6040-41ae-a96d-232c23482af8" providerId="ADAL" clId="{163176A0-02FC-47D8-8D6B-77EA423298B5}" dt="2026-01-05T07:04:00.559" v="155" actId="1076"/>
        <pc:sldMkLst>
          <pc:docMk/>
          <pc:sldMk cId="1231624706" sldId="277"/>
        </pc:sldMkLst>
        <pc:spChg chg="add mod">
          <ac:chgData name="Stewart Gale" userId="3647ddd2-6040-41ae-a96d-232c23482af8" providerId="ADAL" clId="{163176A0-02FC-47D8-8D6B-77EA423298B5}" dt="2026-01-05T07:04:00.559" v="155" actId="1076"/>
          <ac:spMkLst>
            <pc:docMk/>
            <pc:sldMk cId="1231624706" sldId="277"/>
            <ac:spMk id="2" creationId="{57C2C74A-BB77-9965-95C9-7917949ABA15}"/>
          </ac:spMkLst>
        </pc:spChg>
        <pc:spChg chg="mod">
          <ac:chgData name="Stewart Gale" userId="3647ddd2-6040-41ae-a96d-232c23482af8" providerId="ADAL" clId="{163176A0-02FC-47D8-8D6B-77EA423298B5}" dt="2026-01-05T07:03:53.552" v="153" actId="1076"/>
          <ac:spMkLst>
            <pc:docMk/>
            <pc:sldMk cId="1231624706" sldId="277"/>
            <ac:spMk id="5" creationId="{0D932C18-14E1-9DC0-2993-07E748EA3F6F}"/>
          </ac:spMkLst>
        </pc:spChg>
        <pc:spChg chg="mod">
          <ac:chgData name="Stewart Gale" userId="3647ddd2-6040-41ae-a96d-232c23482af8" providerId="ADAL" clId="{163176A0-02FC-47D8-8D6B-77EA423298B5}" dt="2026-01-05T07:03:56.674" v="154" actId="1076"/>
          <ac:spMkLst>
            <pc:docMk/>
            <pc:sldMk cId="1231624706" sldId="277"/>
            <ac:spMk id="47" creationId="{6CEA2ACB-AA8B-A048-2885-9766671747DB}"/>
          </ac:spMkLst>
        </pc:spChg>
        <pc:grpChg chg="mod">
          <ac:chgData name="Stewart Gale" userId="3647ddd2-6040-41ae-a96d-232c23482af8" providerId="ADAL" clId="{163176A0-02FC-47D8-8D6B-77EA423298B5}" dt="2026-01-05T07:03:53.552" v="153" actId="1076"/>
          <ac:grpSpMkLst>
            <pc:docMk/>
            <pc:sldMk cId="1231624706" sldId="277"/>
            <ac:grpSpMk id="20" creationId="{2ACADBCF-7F19-4EA6-19B4-E12709A36AFC}"/>
          </ac:grpSpMkLst>
        </pc:grpChg>
      </pc:sldChg>
      <pc:sldChg chg="delSp modSp add del mod delAnim">
        <pc:chgData name="Stewart Gale" userId="3647ddd2-6040-41ae-a96d-232c23482af8" providerId="ADAL" clId="{163176A0-02FC-47D8-8D6B-77EA423298B5}" dt="2026-01-05T07:04:02.468" v="156" actId="47"/>
        <pc:sldMkLst>
          <pc:docMk/>
          <pc:sldMk cId="2473250424" sldId="278"/>
        </pc:sldMkLst>
        <pc:spChg chg="del mod">
          <ac:chgData name="Stewart Gale" userId="3647ddd2-6040-41ae-a96d-232c23482af8" providerId="ADAL" clId="{163176A0-02FC-47D8-8D6B-77EA423298B5}" dt="2026-01-05T07:03:43.500" v="150" actId="21"/>
          <ac:spMkLst>
            <pc:docMk/>
            <pc:sldMk cId="2473250424" sldId="278"/>
            <ac:spMk id="47" creationId="{57C2C74A-BB77-9965-95C9-7917949ABA1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3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3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40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9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66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11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86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60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26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4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2D33-7269-468F-988C-15BEE41EB429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491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214" y="1799018"/>
            <a:ext cx="11737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Functions</a:t>
            </a:r>
          </a:p>
        </p:txBody>
      </p:sp>
    </p:spTree>
    <p:extLst>
      <p:ext uri="{BB962C8B-B14F-4D97-AF65-F5344CB8AC3E}">
        <p14:creationId xmlns:p14="http://schemas.microsoft.com/office/powerpoint/2010/main" val="401002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05934" y="329857"/>
                <a:ext cx="8462410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cs typeface="Times New Roman" panose="02020603050405020304" pitchFamily="18" charset="0"/>
                  </a:rPr>
                  <a:t>=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8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cs typeface="Times New Roman" panose="02020603050405020304" pitchFamily="18" charset="0"/>
                  </a:rPr>
                  <a:t>+ 5</a:t>
                </a:r>
                <a:r>
                  <a:rPr lang="en-GB" sz="88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934" y="329857"/>
                <a:ext cx="8462410" cy="1477136"/>
              </a:xfrm>
              <a:prstGeom prst="rect">
                <a:avLst/>
              </a:prstGeom>
              <a:blipFill>
                <a:blip r:embed="rId2"/>
                <a:stretch>
                  <a:fillRect t="-21488" b="-400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68835" y="2518449"/>
            <a:ext cx="3390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00B05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92684" y="2594650"/>
                <a:ext cx="631074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88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GB" sz="8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GB" sz="8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GB" sz="8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+ 5</a:t>
                </a:r>
                <a14:m>
                  <m:oMath xmlns:m="http://schemas.openxmlformats.org/officeDocument/2006/math">
                    <m:r>
                      <a:rPr lang="en-GB" sz="8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88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  <m:r>
                      <a:rPr lang="en-GB" sz="8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GB" sz="88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684" y="2594650"/>
                <a:ext cx="6310745" cy="1446550"/>
              </a:xfrm>
              <a:prstGeom prst="rect">
                <a:avLst/>
              </a:prstGeom>
              <a:blipFill>
                <a:blip r:embed="rId3"/>
                <a:stretch>
                  <a:fillRect l="-7826" t="-19831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276405" y="4752656"/>
            <a:ext cx="4512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00B05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 </a:t>
            </a:r>
            <a:r>
              <a:rPr lang="en-GB" sz="8800" b="1" dirty="0">
                <a:cs typeface="Times New Roman" panose="02020603050405020304" pitchFamily="18" charset="0"/>
              </a:rPr>
              <a:t>33</a:t>
            </a:r>
            <a:endParaRPr lang="en-GB" sz="8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00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9654" y="742742"/>
            <a:ext cx="4670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2</a:t>
            </a:r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4336" y="2720852"/>
            <a:ext cx="10156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Work out 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000" dirty="0">
                <a:cs typeface="Times New Roman" panose="02020603050405020304" pitchFamily="18" charset="0"/>
              </a:rPr>
              <a:t>+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g(</a:t>
            </a:r>
            <a:r>
              <a:rPr lang="en-GB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99860" y="678666"/>
            <a:ext cx="60165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+ 4</a:t>
            </a:r>
            <a:endParaRPr lang="en-GB" sz="80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9654" y="4636616"/>
            <a:ext cx="5808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000" dirty="0">
                <a:cs typeface="Times New Roman" panose="02020603050405020304" pitchFamily="18" charset="0"/>
              </a:rPr>
              <a:t>+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g(</a:t>
            </a:r>
            <a:r>
              <a:rPr lang="en-GB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34570" y="4698962"/>
            <a:ext cx="52818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6 + 13 = </a:t>
            </a:r>
            <a:r>
              <a:rPr lang="en-GB" sz="8000" b="1" dirty="0">
                <a:cs typeface="Times New Roman" panose="02020603050405020304" pitchFamily="18" charset="0"/>
              </a:rPr>
              <a:t>19</a:t>
            </a:r>
            <a:r>
              <a:rPr lang="en-GB" sz="8000" dirty="0"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4951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81643" y="193694"/>
            <a:ext cx="69242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+</a:t>
            </a:r>
            <a:r>
              <a:rPr lang="en-GB" sz="8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9385" y="1959280"/>
            <a:ext cx="6649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cs typeface="Times New Roman" panose="02020603050405020304" pitchFamily="18" charset="0"/>
              </a:rPr>
              <a:t>Work out  </a:t>
            </a:r>
            <a:r>
              <a:rPr lang="en-GB" sz="7200" dirty="0">
                <a:cs typeface="Times New Roman" panose="02020603050405020304" pitchFamily="18" charset="0"/>
              </a:rPr>
              <a:t>5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265" y="3491721"/>
            <a:ext cx="2684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05944" y="3504798"/>
            <a:ext cx="1493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26652" y="5141734"/>
            <a:ext cx="3082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cs typeface="Times New Roman" panose="02020603050405020304" pitchFamily="18" charset="0"/>
              </a:rPr>
              <a:t>5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5944" y="5141734"/>
            <a:ext cx="4634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cs typeface="Times New Roman" panose="02020603050405020304" pitchFamily="18" charset="0"/>
              </a:rPr>
              <a:t>5 x 12 = </a:t>
            </a:r>
            <a:r>
              <a:rPr lang="en-GB" sz="7200" b="1" dirty="0">
                <a:cs typeface="Times New Roman" panose="02020603050405020304" pitchFamily="18" charset="0"/>
              </a:rPr>
              <a:t>60</a:t>
            </a:r>
            <a:r>
              <a:rPr lang="en-GB" sz="7200" dirty="0"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3448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7437" y="1307383"/>
            <a:ext cx="5624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72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=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5</a:t>
            </a:r>
            <a:r>
              <a:rPr lang="en-GB" sz="72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+</a:t>
            </a:r>
            <a:r>
              <a:rPr lang="en-GB" sz="7200" i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7200" dirty="0">
                <a:cs typeface="Times New Roman" panose="02020603050405020304" pitchFamily="18" charset="0"/>
              </a:rPr>
              <a:t>3</a:t>
            </a:r>
            <a:endParaRPr lang="en-GB" sz="7200" baseline="300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8417" y="2755174"/>
                <a:ext cx="1000298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cs typeface="Times New Roman" panose="02020603050405020304" pitchFamily="18" charset="0"/>
                  </a:rPr>
                  <a:t>Work out </a:t>
                </a:r>
                <a:r>
                  <a:rPr lang="en-GB" sz="66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cs typeface="Times New Roman" panose="02020603050405020304" pitchFamily="18" charset="0"/>
                  </a:rPr>
                  <a:t> when  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66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6600" dirty="0"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dirty="0">
                    <a:cs typeface="Times New Roman" panose="02020603050405020304" pitchFamily="18" charset="0"/>
                  </a:rPr>
                  <a:t>2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417" y="2755174"/>
                <a:ext cx="10002983" cy="1107996"/>
              </a:xfrm>
              <a:prstGeom prst="rect">
                <a:avLst/>
              </a:prstGeom>
              <a:blipFill>
                <a:blip r:embed="rId2"/>
                <a:stretch>
                  <a:fillRect l="-2803" t="-20879" r="-2742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84504" y="3953419"/>
                <a:ext cx="462787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7200" dirty="0">
                    <a:cs typeface="Times New Roman" panose="02020603050405020304" pitchFamily="18" charset="0"/>
                  </a:rPr>
                  <a:t>2</a:t>
                </a:r>
                <a:r>
                  <a:rPr lang="en-GB" sz="7200" i="1" dirty="0"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=</a:t>
                </a:r>
                <a:r>
                  <a:rPr lang="en-GB" sz="7200" i="1" dirty="0"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5</a:t>
                </a:r>
                <a:r>
                  <a:rPr lang="en-GB" sz="72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+</a:t>
                </a:r>
                <a:r>
                  <a:rPr lang="en-GB" sz="7200" i="1" dirty="0">
                    <a:solidFill>
                      <a:srgbClr val="7030A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3</a:t>
                </a:r>
                <a:endParaRPr lang="en-GB" sz="7200" baseline="30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504" y="3953419"/>
                <a:ext cx="4627878" cy="1200329"/>
              </a:xfrm>
              <a:prstGeom prst="rect">
                <a:avLst/>
              </a:prstGeom>
              <a:blipFill>
                <a:blip r:embed="rId3"/>
                <a:stretch>
                  <a:fillRect t="-21429" r="-8300" b="-41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06456" y="5317975"/>
                <a:ext cx="36796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7200" dirty="0">
                    <a:cs typeface="Times New Roman" panose="02020603050405020304" pitchFamily="18" charset="0"/>
                  </a:rPr>
                  <a:t>=</a:t>
                </a:r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72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7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GB" sz="7200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456" y="5317975"/>
                <a:ext cx="3679633" cy="1200329"/>
              </a:xfrm>
              <a:prstGeom prst="rect">
                <a:avLst/>
              </a:prstGeom>
              <a:blipFill>
                <a:blip r:embed="rId4"/>
                <a:stretch>
                  <a:fillRect t="-21320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306782" y="100040"/>
            <a:ext cx="7661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Solving a Function</a:t>
            </a:r>
          </a:p>
        </p:txBody>
      </p:sp>
    </p:spTree>
    <p:extLst>
      <p:ext uri="{BB962C8B-B14F-4D97-AF65-F5344CB8AC3E}">
        <p14:creationId xmlns:p14="http://schemas.microsoft.com/office/powerpoint/2010/main" val="38824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83132" y="265521"/>
            <a:ext cx="6077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4</a:t>
            </a:r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– 3 </a:t>
            </a:r>
            <a:endParaRPr lang="en-GB" sz="8000" baseline="300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2038" y="2029196"/>
            <a:ext cx="100029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cs typeface="Times New Roman" panose="02020603050405020304" pitchFamily="18" charset="0"/>
              </a:rPr>
              <a:t>Work out 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cs typeface="Times New Roman" panose="02020603050405020304" pitchFamily="18" charset="0"/>
              </a:rPr>
              <a:t> when 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600" dirty="0">
                <a:cs typeface="Times New Roman" panose="02020603050405020304" pitchFamily="18" charset="0"/>
              </a:rPr>
              <a:t>= 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33242" y="3332735"/>
            <a:ext cx="4627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0 =</a:t>
            </a:r>
            <a:r>
              <a:rPr lang="en-GB" sz="8000" i="1" dirty="0"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4</a:t>
            </a:r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– 3</a:t>
            </a:r>
            <a:endParaRPr lang="en-GB" sz="8000" baseline="30000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3699" y="4851717"/>
            <a:ext cx="3679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dirty="0">
                <a:cs typeface="Times New Roman" panose="02020603050405020304" pitchFamily="18" charset="0"/>
              </a:rPr>
              <a:t>= 0.75</a:t>
            </a:r>
            <a:endParaRPr lang="en-GB" sz="8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7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428" y="575903"/>
            <a:ext cx="119645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A function is when you </a:t>
            </a:r>
          </a:p>
          <a:p>
            <a:pPr algn="ctr"/>
            <a:r>
              <a:rPr lang="en-GB" sz="8800" dirty="0"/>
              <a:t>take an </a:t>
            </a:r>
            <a:r>
              <a:rPr lang="en-GB" sz="8800" b="1" dirty="0">
                <a:solidFill>
                  <a:srgbClr val="FF0000"/>
                </a:solidFill>
              </a:rPr>
              <a:t>input</a:t>
            </a:r>
            <a:r>
              <a:rPr lang="en-GB" sz="8800" dirty="0"/>
              <a:t>, </a:t>
            </a:r>
          </a:p>
          <a:p>
            <a:pPr algn="ctr"/>
            <a:r>
              <a:rPr lang="en-GB" sz="8800" dirty="0"/>
              <a:t>perform a calculation </a:t>
            </a:r>
          </a:p>
          <a:p>
            <a:pPr algn="ctr"/>
            <a:r>
              <a:rPr lang="en-GB" sz="8800" dirty="0"/>
              <a:t>and get an </a:t>
            </a:r>
            <a:r>
              <a:rPr lang="en-GB" sz="8800" b="1" dirty="0">
                <a:solidFill>
                  <a:srgbClr val="0000FF"/>
                </a:solidFill>
              </a:rPr>
              <a:t>output</a:t>
            </a:r>
            <a:r>
              <a:rPr lang="en-GB" sz="88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85071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2C821C-A614-10A5-DD75-14E82D4EE9E9}"/>
              </a:ext>
            </a:extLst>
          </p:cNvPr>
          <p:cNvGrpSpPr/>
          <p:nvPr/>
        </p:nvGrpSpPr>
        <p:grpSpPr>
          <a:xfrm>
            <a:off x="354677" y="2849082"/>
            <a:ext cx="11482646" cy="1181276"/>
            <a:chOff x="423754" y="4164409"/>
            <a:chExt cx="11482646" cy="118127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5AF8594-5D2F-F81E-8896-1D5ECD79D7ED}"/>
                </a:ext>
              </a:extLst>
            </p:cNvPr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8" name="Pentagon 33">
                <a:extLst>
                  <a:ext uri="{FF2B5EF4-FFF2-40B4-BE49-F238E27FC236}">
                    <a16:creationId xmlns:a16="http://schemas.microsoft.com/office/drawing/2014/main" id="{0FA7FF14-229A-2173-DA80-F01A4210B2E6}"/>
                  </a:ext>
                </a:extLst>
              </p:cNvPr>
              <p:cNvSpPr/>
              <p:nvPr/>
            </p:nvSpPr>
            <p:spPr>
              <a:xfrm>
                <a:off x="3382178" y="2280493"/>
                <a:ext cx="4880472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rgbClr val="FF0000"/>
                    </a:solidFill>
                  </a:rPr>
                  <a:t>x 3</a:t>
                </a: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528664E5-2589-9E3B-B2DF-C4A7C793C111}"/>
                  </a:ext>
                </a:extLst>
              </p:cNvPr>
              <p:cNvCxnSpPr>
                <a:cxnSpLocks/>
                <a:endCxn id="8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3FAD5775-2180-36A8-81F9-E36696D11342}"/>
                  </a:ext>
                </a:extLst>
              </p:cNvPr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D89AFF-C571-8209-FAE6-929F9EEFD8EB}"/>
                </a:ext>
              </a:extLst>
            </p:cNvPr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EE963F-CFB5-486C-F66C-8B95F8F23F7F}"/>
                </a:ext>
              </a:extLst>
            </p:cNvPr>
            <p:cNvSpPr txBox="1"/>
            <p:nvPr/>
          </p:nvSpPr>
          <p:spPr>
            <a:xfrm>
              <a:off x="423754" y="4164409"/>
              <a:ext cx="229464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Input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C913AD-20ED-B20A-939A-B90F57050B1B}"/>
              </a:ext>
            </a:extLst>
          </p:cNvPr>
          <p:cNvGrpSpPr/>
          <p:nvPr/>
        </p:nvGrpSpPr>
        <p:grpSpPr>
          <a:xfrm>
            <a:off x="354677" y="949840"/>
            <a:ext cx="11482646" cy="1181276"/>
            <a:chOff x="423754" y="4164409"/>
            <a:chExt cx="11482646" cy="118127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7CAE658-94F8-F62B-D68C-129A586E86AE}"/>
                </a:ext>
              </a:extLst>
            </p:cNvPr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17" name="Pentagon 33">
                <a:extLst>
                  <a:ext uri="{FF2B5EF4-FFF2-40B4-BE49-F238E27FC236}">
                    <a16:creationId xmlns:a16="http://schemas.microsoft.com/office/drawing/2014/main" id="{9C971FEA-34FA-D88F-BC5F-85F9D25064A3}"/>
                  </a:ext>
                </a:extLst>
              </p:cNvPr>
              <p:cNvSpPr/>
              <p:nvPr/>
            </p:nvSpPr>
            <p:spPr>
              <a:xfrm>
                <a:off x="3382178" y="2280493"/>
                <a:ext cx="4880472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rgbClr val="FF0000"/>
                    </a:solidFill>
                  </a:rPr>
                  <a:t>Function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9F72834F-DB30-DFE7-9009-21991B53C726}"/>
                  </a:ext>
                </a:extLst>
              </p:cNvPr>
              <p:cNvCxnSpPr>
                <a:cxnSpLocks/>
                <a:endCxn id="17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E6A0726A-9B41-4C29-8C24-A42E7E4D42C7}"/>
                  </a:ext>
                </a:extLst>
              </p:cNvPr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8095DC-63CE-A689-2BAC-FD4F56B82DE5}"/>
                </a:ext>
              </a:extLst>
            </p:cNvPr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1DD477-FFD6-D2E5-6A4E-E4C43B7D6387}"/>
                </a:ext>
              </a:extLst>
            </p:cNvPr>
            <p:cNvSpPr txBox="1"/>
            <p:nvPr/>
          </p:nvSpPr>
          <p:spPr>
            <a:xfrm>
              <a:off x="423754" y="4164409"/>
              <a:ext cx="229464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Input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12ED39-1077-58CE-D5AA-8C5299F1EB7D}"/>
              </a:ext>
            </a:extLst>
          </p:cNvPr>
          <p:cNvGrpSpPr/>
          <p:nvPr/>
        </p:nvGrpSpPr>
        <p:grpSpPr>
          <a:xfrm>
            <a:off x="463074" y="4896292"/>
            <a:ext cx="11482646" cy="1181276"/>
            <a:chOff x="423754" y="4164409"/>
            <a:chExt cx="11482646" cy="118127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6928523-682E-B8F9-03B4-A0778F7C7E16}"/>
                </a:ext>
              </a:extLst>
            </p:cNvPr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28" name="Pentagon 33">
                <a:extLst>
                  <a:ext uri="{FF2B5EF4-FFF2-40B4-BE49-F238E27FC236}">
                    <a16:creationId xmlns:a16="http://schemas.microsoft.com/office/drawing/2014/main" id="{B68A3269-7914-997C-C35B-5B9F7B0957DB}"/>
                  </a:ext>
                </a:extLst>
              </p:cNvPr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rgbClr val="FF0000"/>
                    </a:solidFill>
                  </a:rPr>
                  <a:t>x 3</a:t>
                </a:r>
              </a:p>
            </p:txBody>
          </p:sp>
          <p:sp>
            <p:nvSpPr>
              <p:cNvPr id="29" name="Pentagon 34">
                <a:extLst>
                  <a:ext uri="{FF2B5EF4-FFF2-40B4-BE49-F238E27FC236}">
                    <a16:creationId xmlns:a16="http://schemas.microsoft.com/office/drawing/2014/main" id="{6CFE2705-2E67-06EA-1B89-D9C22581EC77}"/>
                  </a:ext>
                </a:extLst>
              </p:cNvPr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rgbClr val="FF0000"/>
                    </a:solidFill>
                  </a:rPr>
                  <a:t>+ 5</a:t>
                </a:r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8D0B53AC-2E75-47FF-B62D-37D6047BF6E2}"/>
                  </a:ext>
                </a:extLst>
              </p:cNvPr>
              <p:cNvCxnSpPr>
                <a:endCxn id="28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7C32A2D5-33FC-ED3B-B1DC-CD8FDBC5E162}"/>
                  </a:ext>
                </a:extLst>
              </p:cNvPr>
              <p:cNvCxnSpPr>
                <a:endCxn id="29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3939FEA3-AB02-DF44-CF72-42F0861A6085}"/>
                  </a:ext>
                </a:extLst>
              </p:cNvPr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1024E1-7292-94A6-CEA0-2311D31085C2}"/>
                </a:ext>
              </a:extLst>
            </p:cNvPr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54E993-CF12-DAF8-A015-010581BD0168}"/>
                </a:ext>
              </a:extLst>
            </p:cNvPr>
            <p:cNvSpPr txBox="1"/>
            <p:nvPr/>
          </p:nvSpPr>
          <p:spPr>
            <a:xfrm>
              <a:off x="423754" y="4164409"/>
              <a:ext cx="229464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Input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2586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5888" y="315171"/>
            <a:ext cx="581634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Notation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0845" y="2177219"/>
            <a:ext cx="113033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There are different types </a:t>
            </a:r>
          </a:p>
          <a:p>
            <a:pPr algn="ctr"/>
            <a:r>
              <a:rPr lang="en-GB" sz="8000" dirty="0"/>
              <a:t>of notation </a:t>
            </a:r>
          </a:p>
          <a:p>
            <a:pPr algn="ctr"/>
            <a:r>
              <a:rPr lang="en-GB" sz="8000" dirty="0"/>
              <a:t>to watch out for.  </a:t>
            </a:r>
          </a:p>
        </p:txBody>
      </p:sp>
    </p:spTree>
    <p:extLst>
      <p:ext uri="{BB962C8B-B14F-4D97-AF65-F5344CB8AC3E}">
        <p14:creationId xmlns:p14="http://schemas.microsoft.com/office/powerpoint/2010/main" val="307147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C5513-AB85-98A3-B61D-130C8E3C6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FAB7CB9C-7AB7-79DA-4246-AF7CE3A6B339}"/>
              </a:ext>
            </a:extLst>
          </p:cNvPr>
          <p:cNvGrpSpPr/>
          <p:nvPr/>
        </p:nvGrpSpPr>
        <p:grpSpPr>
          <a:xfrm>
            <a:off x="882151" y="866384"/>
            <a:ext cx="7444220" cy="1323439"/>
            <a:chOff x="1697007" y="4006832"/>
            <a:chExt cx="7444220" cy="132343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0D4DB06-F934-4D58-AF39-6B41F08A75EE}"/>
                </a:ext>
              </a:extLst>
            </p:cNvPr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25" name="Pentagon 24">
                <a:extLst>
                  <a:ext uri="{FF2B5EF4-FFF2-40B4-BE49-F238E27FC236}">
                    <a16:creationId xmlns:a16="http://schemas.microsoft.com/office/drawing/2014/main" id="{6FDBF6A8-7257-2B2C-4A15-AC158F7A0754}"/>
                  </a:ext>
                </a:extLst>
              </p:cNvPr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chemeClr val="tx1"/>
                    </a:solidFill>
                  </a:rPr>
                  <a:t>x 3</a:t>
                </a:r>
              </a:p>
            </p:txBody>
          </p:sp>
          <p:sp>
            <p:nvSpPr>
              <p:cNvPr id="41" name="Pentagon 40">
                <a:extLst>
                  <a:ext uri="{FF2B5EF4-FFF2-40B4-BE49-F238E27FC236}">
                    <a16:creationId xmlns:a16="http://schemas.microsoft.com/office/drawing/2014/main" id="{C85EB01A-E0F6-9422-6B00-8C71A0D998D5}"/>
                  </a:ext>
                </a:extLst>
              </p:cNvPr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chemeClr val="tx1"/>
                    </a:solidFill>
                  </a:rPr>
                  <a:t>+ 5</a:t>
                </a:r>
              </a:p>
            </p:txBody>
          </p: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4943B3CE-1276-D36C-E0A8-59EEA7CFB968}"/>
                  </a:ext>
                </a:extLst>
              </p:cNvPr>
              <p:cNvCxnSpPr>
                <a:endCxn id="25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25E2A61E-A378-AA01-1EE0-E7ECD1F1FDBE}"/>
                  </a:ext>
                </a:extLst>
              </p:cNvPr>
              <p:cNvCxnSpPr>
                <a:endCxn id="41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867157CD-2679-A7A9-21FD-F97FBCAD38D6}"/>
                  </a:ext>
                </a:extLst>
              </p:cNvPr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4BE00F-26D2-CADF-8332-5F36D09EBE9F}"/>
                </a:ext>
              </a:extLst>
            </p:cNvPr>
            <p:cNvSpPr txBox="1"/>
            <p:nvPr/>
          </p:nvSpPr>
          <p:spPr>
            <a:xfrm>
              <a:off x="1697007" y="4006832"/>
              <a:ext cx="85463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sz="8000" b="1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60C0EB5-B0C9-8831-5F87-3D550A12B024}"/>
              </a:ext>
            </a:extLst>
          </p:cNvPr>
          <p:cNvSpPr txBox="1"/>
          <p:nvPr/>
        </p:nvSpPr>
        <p:spPr>
          <a:xfrm>
            <a:off x="1994806" y="3527051"/>
            <a:ext cx="82023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→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3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+ 5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8CCD5D-FBE0-C459-3AF7-DBA9C5F6D743}"/>
              </a:ext>
            </a:extLst>
          </p:cNvPr>
          <p:cNvSpPr txBox="1"/>
          <p:nvPr/>
        </p:nvSpPr>
        <p:spPr>
          <a:xfrm>
            <a:off x="8565854" y="986114"/>
            <a:ext cx="28056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GB" sz="8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8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+ 5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1660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A748-525C-5D49-26A1-0254C47F6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2ACADBCF-7F19-4EA6-19B4-E12709A36AFC}"/>
              </a:ext>
            </a:extLst>
          </p:cNvPr>
          <p:cNvGrpSpPr/>
          <p:nvPr/>
        </p:nvGrpSpPr>
        <p:grpSpPr>
          <a:xfrm>
            <a:off x="871518" y="446398"/>
            <a:ext cx="7444220" cy="1323439"/>
            <a:chOff x="1697007" y="4006832"/>
            <a:chExt cx="7444220" cy="132343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C3342F-9DAA-D619-D636-816FE00F7F61}"/>
                </a:ext>
              </a:extLst>
            </p:cNvPr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25" name="Pentagon 24">
                <a:extLst>
                  <a:ext uri="{FF2B5EF4-FFF2-40B4-BE49-F238E27FC236}">
                    <a16:creationId xmlns:a16="http://schemas.microsoft.com/office/drawing/2014/main" id="{0BD2C630-E15F-3BAB-CF41-9B917EB24B13}"/>
                  </a:ext>
                </a:extLst>
              </p:cNvPr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chemeClr val="tx1"/>
                    </a:solidFill>
                  </a:rPr>
                  <a:t>x 3</a:t>
                </a:r>
              </a:p>
            </p:txBody>
          </p:sp>
          <p:sp>
            <p:nvSpPr>
              <p:cNvPr id="41" name="Pentagon 40">
                <a:extLst>
                  <a:ext uri="{FF2B5EF4-FFF2-40B4-BE49-F238E27FC236}">
                    <a16:creationId xmlns:a16="http://schemas.microsoft.com/office/drawing/2014/main" id="{4EFC358C-534C-02E0-866C-5CEDF734F0ED}"/>
                  </a:ext>
                </a:extLst>
              </p:cNvPr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6600" b="1" dirty="0">
                    <a:solidFill>
                      <a:schemeClr val="tx1"/>
                    </a:solidFill>
                  </a:rPr>
                  <a:t>+ 5</a:t>
                </a:r>
              </a:p>
            </p:txBody>
          </p: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12B7EB13-78D7-6C0D-615A-86FD36B3254A}"/>
                  </a:ext>
                </a:extLst>
              </p:cNvPr>
              <p:cNvCxnSpPr>
                <a:endCxn id="25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535F7F0C-18E9-34C1-0158-731FD341F625}"/>
                  </a:ext>
                </a:extLst>
              </p:cNvPr>
              <p:cNvCxnSpPr>
                <a:endCxn id="41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26E077CD-BEF9-77D0-6075-2F5E7BF2E731}"/>
                  </a:ext>
                </a:extLst>
              </p:cNvPr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6961B4-DAE7-80CE-42DB-5DBE483E9F94}"/>
                </a:ext>
              </a:extLst>
            </p:cNvPr>
            <p:cNvSpPr txBox="1"/>
            <p:nvPr/>
          </p:nvSpPr>
          <p:spPr>
            <a:xfrm>
              <a:off x="1697007" y="4006832"/>
              <a:ext cx="85463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sz="8000" b="1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CEA2ACB-AA8B-A048-2885-9766671747DB}"/>
              </a:ext>
            </a:extLst>
          </p:cNvPr>
          <p:cNvSpPr txBox="1"/>
          <p:nvPr/>
        </p:nvSpPr>
        <p:spPr>
          <a:xfrm>
            <a:off x="1873246" y="2232688"/>
            <a:ext cx="82023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→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3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+ 5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932C18-14E1-9DC0-2993-07E748EA3F6F}"/>
              </a:ext>
            </a:extLst>
          </p:cNvPr>
          <p:cNvSpPr txBox="1"/>
          <p:nvPr/>
        </p:nvSpPr>
        <p:spPr>
          <a:xfrm>
            <a:off x="8555221" y="566128"/>
            <a:ext cx="28056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GB" sz="8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8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+ 5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C2C74A-BB77-9965-95C9-7917949ABA15}"/>
              </a:ext>
            </a:extLst>
          </p:cNvPr>
          <p:cNvSpPr txBox="1"/>
          <p:nvPr/>
        </p:nvSpPr>
        <p:spPr>
          <a:xfrm>
            <a:off x="1994806" y="4437857"/>
            <a:ext cx="82023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11500" dirty="0">
                <a:cs typeface="Times New Roman" panose="02020603050405020304" pitchFamily="18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cs typeface="Times New Roman" panose="02020603050405020304" pitchFamily="18" charset="0"/>
              </a:rPr>
              <a:t>) =3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+ 5</a:t>
            </a:r>
          </a:p>
        </p:txBody>
      </p:sp>
    </p:spTree>
    <p:extLst>
      <p:ext uri="{BB962C8B-B14F-4D97-AF65-F5344CB8AC3E}">
        <p14:creationId xmlns:p14="http://schemas.microsoft.com/office/powerpoint/2010/main" val="123162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040903" y="2070015"/>
                <a:ext cx="5396139" cy="2226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</a:t>
                </a:r>
                <a:r>
                  <a:rPr lang="en-GB" sz="88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960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9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en-GB" sz="9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903" y="2070015"/>
                <a:ext cx="5396139" cy="2226250"/>
              </a:xfrm>
              <a:prstGeom prst="rect">
                <a:avLst/>
              </a:prstGeom>
              <a:blipFill>
                <a:blip r:embed="rId2"/>
                <a:stretch>
                  <a:fillRect l="-1808" t="-1918" b="-134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1052622" y="462678"/>
            <a:ext cx="10476870" cy="1181276"/>
            <a:chOff x="1429530" y="4164409"/>
            <a:chExt cx="10476870" cy="1181276"/>
          </a:xfrm>
        </p:grpSpPr>
        <p:grpSp>
          <p:nvGrpSpPr>
            <p:cNvPr id="42" name="Group 41"/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45" name="Pentagon 44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x 3</a:t>
                </a:r>
              </a:p>
            </p:txBody>
          </p:sp>
          <p:sp>
            <p:nvSpPr>
              <p:cNvPr id="46" name="Pentagon 45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÷ 5</a:t>
                </a:r>
              </a:p>
            </p:txBody>
          </p:sp>
          <p:cxnSp>
            <p:nvCxnSpPr>
              <p:cNvPr id="47" name="Straight Arrow Connector 46"/>
              <p:cNvCxnSpPr>
                <a:endCxn id="45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>
                <a:endCxn id="46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429530" y="4164409"/>
              <a:ext cx="128886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sz="6600" b="1" dirty="0">
                <a:solidFill>
                  <a:srgbClr val="0000FF"/>
                </a:solidFill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247105" y="4665364"/>
                <a:ext cx="3842589" cy="1841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GB" sz="8000" dirty="0">
                    <a:cs typeface="Times New Roman" panose="02020603050405020304" pitchFamily="18" charset="0"/>
                  </a:rPr>
                  <a:t>→ 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8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en-GB" sz="8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8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105" y="4665364"/>
                <a:ext cx="3842589" cy="1841017"/>
              </a:xfrm>
              <a:prstGeom prst="rect">
                <a:avLst/>
              </a:prstGeom>
              <a:blipFill>
                <a:blip r:embed="rId3"/>
                <a:stretch>
                  <a:fillRect l="-12222" t="-1656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66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040903" y="2070015"/>
                <a:ext cx="6324770" cy="2068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</a:t>
                </a:r>
                <a:r>
                  <a:rPr lang="en-GB" sz="88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9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cs typeface="Times New Roman" panose="02020603050405020304" pitchFamily="18" charset="0"/>
                  </a:rPr>
                  <a:t>+ 5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903" y="2070015"/>
                <a:ext cx="6324770" cy="2068643"/>
              </a:xfrm>
              <a:prstGeom prst="rect">
                <a:avLst/>
              </a:prstGeom>
              <a:blipFill>
                <a:blip r:embed="rId2"/>
                <a:stretch>
                  <a:fillRect l="-1157" t="-7965" r="-1061" b="-162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976697" y="429427"/>
            <a:ext cx="10313562" cy="1181276"/>
            <a:chOff x="1592838" y="4164409"/>
            <a:chExt cx="10313562" cy="1181276"/>
          </a:xfrm>
        </p:grpSpPr>
        <p:grpSp>
          <p:nvGrpSpPr>
            <p:cNvPr id="42" name="Group 41"/>
            <p:cNvGrpSpPr/>
            <p:nvPr/>
          </p:nvGrpSpPr>
          <p:grpSpPr>
            <a:xfrm>
              <a:off x="2634939" y="4314374"/>
              <a:ext cx="6506288" cy="954626"/>
              <a:chOff x="2527542" y="2280493"/>
              <a:chExt cx="6506288" cy="1630497"/>
            </a:xfrm>
          </p:grpSpPr>
          <p:sp>
            <p:nvSpPr>
              <p:cNvPr id="45" name="Pentagon 44"/>
              <p:cNvSpPr/>
              <p:nvPr/>
            </p:nvSpPr>
            <p:spPr>
              <a:xfrm>
                <a:off x="3382178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÷ 3</a:t>
                </a:r>
              </a:p>
            </p:txBody>
          </p:sp>
          <p:sp>
            <p:nvSpPr>
              <p:cNvPr id="46" name="Pentagon 45"/>
              <p:cNvSpPr/>
              <p:nvPr/>
            </p:nvSpPr>
            <p:spPr>
              <a:xfrm>
                <a:off x="6365913" y="2280493"/>
                <a:ext cx="1896737" cy="1630497"/>
              </a:xfrm>
              <a:prstGeom prst="homePlate">
                <a:avLst>
                  <a:gd name="adj" fmla="val 36164"/>
                </a:avLst>
              </a:prstGeom>
              <a:solidFill>
                <a:schemeClr val="bg1"/>
              </a:solidFill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+ 5</a:t>
                </a:r>
              </a:p>
            </p:txBody>
          </p:sp>
          <p:cxnSp>
            <p:nvCxnSpPr>
              <p:cNvPr id="47" name="Straight Arrow Connector 46"/>
              <p:cNvCxnSpPr>
                <a:endCxn id="45" idx="1"/>
              </p:cNvCxnSpPr>
              <p:nvPr/>
            </p:nvCxnSpPr>
            <p:spPr>
              <a:xfrm>
                <a:off x="2527542" y="3089926"/>
                <a:ext cx="854636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>
                <a:endCxn id="46" idx="1"/>
              </p:cNvCxnSpPr>
              <p:nvPr/>
            </p:nvCxnSpPr>
            <p:spPr>
              <a:xfrm>
                <a:off x="5278915" y="3095741"/>
                <a:ext cx="1086998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flipV="1">
                <a:off x="8262650" y="3089926"/>
                <a:ext cx="771180" cy="581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9141227" y="4237689"/>
              <a:ext cx="27651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dirty="0">
                  <a:cs typeface="Times New Roman" panose="02020603050405020304" pitchFamily="18" charset="0"/>
                </a:rPr>
                <a:t>Output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592838" y="4164409"/>
              <a:ext cx="112555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sz="6600" b="1" dirty="0">
                <a:solidFill>
                  <a:srgbClr val="00B050"/>
                </a:solidFill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104868" y="4689251"/>
                <a:ext cx="4727405" cy="1739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GB" sz="8000" dirty="0">
                    <a:cs typeface="Times New Roman" panose="02020603050405020304" pitchFamily="18" charset="0"/>
                  </a:rPr>
                  <a:t>→ </a:t>
                </a:r>
                <a:r>
                  <a:rPr lang="en-GB" sz="8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8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8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000" dirty="0">
                    <a:cs typeface="Times New Roman" panose="02020603050405020304" pitchFamily="18" charset="0"/>
                  </a:rPr>
                  <a:t> + 5</a:t>
                </a: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868" y="4689251"/>
                <a:ext cx="4727405" cy="1739322"/>
              </a:xfrm>
              <a:prstGeom prst="rect">
                <a:avLst/>
              </a:prstGeom>
              <a:blipFill>
                <a:blip r:embed="rId3"/>
                <a:stretch>
                  <a:fillRect l="-9021" t="-7343" r="-9021" b="-171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69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5026" y="1427137"/>
            <a:ext cx="71019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3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800" dirty="0">
                <a:cs typeface="Times New Roman" panose="02020603050405020304" pitchFamily="18" charset="0"/>
              </a:rPr>
              <a:t>+ 5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7515" y="3328408"/>
            <a:ext cx="33901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9801" y="3328408"/>
            <a:ext cx="40940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+ 5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16525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Find the value of a Function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52260" y="5108717"/>
            <a:ext cx="4512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800" b="1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GB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8800" dirty="0">
                <a:cs typeface="Times New Roman" panose="02020603050405020304" pitchFamily="18" charset="0"/>
              </a:rPr>
              <a:t>= </a:t>
            </a:r>
            <a:r>
              <a:rPr lang="en-GB" sz="8800" b="1" dirty="0">
                <a:cs typeface="Times New Roman" panose="02020603050405020304" pitchFamily="18" charset="0"/>
              </a:rPr>
              <a:t>14</a:t>
            </a:r>
            <a:endParaRPr lang="en-GB" sz="8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297</Words>
  <Application>Microsoft Office PowerPoint</Application>
  <PresentationFormat>Widescreen</PresentationFormat>
  <Paragraphs>71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40</cp:revision>
  <dcterms:created xsi:type="dcterms:W3CDTF">2017-01-17T07:47:57Z</dcterms:created>
  <dcterms:modified xsi:type="dcterms:W3CDTF">2026-01-05T07:05:00Z</dcterms:modified>
</cp:coreProperties>
</file>