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277" r:id="rId3"/>
    <p:sldId id="275" r:id="rId4"/>
    <p:sldId id="273" r:id="rId5"/>
    <p:sldId id="276" r:id="rId6"/>
    <p:sldId id="278" r:id="rId7"/>
    <p:sldId id="256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0D6A36-BB6B-4E50-8688-BF6404C9A078}" v="18" dt="2023-09-08T09:52:37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3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BEAC606-A591-46C9-B70D-FCE03B48DAA4}"/>
    <pc:docChg chg="modSld">
      <pc:chgData name="Stewart Gale" userId="3647ddd2-6040-41ae-a96d-232c23482af8" providerId="ADAL" clId="{5BEAC606-A591-46C9-B70D-FCE03B48DAA4}" dt="2021-02-03T06:57:30.725" v="2"/>
      <pc:docMkLst>
        <pc:docMk/>
      </pc:docMkLst>
      <pc:sldChg chg="modAnim">
        <pc:chgData name="Stewart Gale" userId="3647ddd2-6040-41ae-a96d-232c23482af8" providerId="ADAL" clId="{5BEAC606-A591-46C9-B70D-FCE03B48DAA4}" dt="2021-02-03T06:55:10.997" v="0"/>
        <pc:sldMkLst>
          <pc:docMk/>
          <pc:sldMk cId="3777561365" sldId="268"/>
        </pc:sldMkLst>
      </pc:sldChg>
      <pc:sldChg chg="modAnim">
        <pc:chgData name="Stewart Gale" userId="3647ddd2-6040-41ae-a96d-232c23482af8" providerId="ADAL" clId="{5BEAC606-A591-46C9-B70D-FCE03B48DAA4}" dt="2021-02-03T06:55:53.468" v="1"/>
        <pc:sldMkLst>
          <pc:docMk/>
          <pc:sldMk cId="3142105882" sldId="269"/>
        </pc:sldMkLst>
      </pc:sldChg>
      <pc:sldChg chg="modAnim">
        <pc:chgData name="Stewart Gale" userId="3647ddd2-6040-41ae-a96d-232c23482af8" providerId="ADAL" clId="{5BEAC606-A591-46C9-B70D-FCE03B48DAA4}" dt="2021-02-03T06:57:30.725" v="2"/>
        <pc:sldMkLst>
          <pc:docMk/>
          <pc:sldMk cId="542741960" sldId="270"/>
        </pc:sldMkLst>
      </pc:sldChg>
    </pc:docChg>
  </pc:docChgLst>
  <pc:docChgLst>
    <pc:chgData name="Stewart Gale" userId="3647ddd2-6040-41ae-a96d-232c23482af8" providerId="ADAL" clId="{0B0D6A36-BB6B-4E50-8688-BF6404C9A078}"/>
    <pc:docChg chg="custSel addSld modSld sldOrd">
      <pc:chgData name="Stewart Gale" userId="3647ddd2-6040-41ae-a96d-232c23482af8" providerId="ADAL" clId="{0B0D6A36-BB6B-4E50-8688-BF6404C9A078}" dt="2023-09-08T09:52:56.928" v="115" actId="207"/>
      <pc:docMkLst>
        <pc:docMk/>
      </pc:docMkLst>
      <pc:sldChg chg="ord">
        <pc:chgData name="Stewart Gale" userId="3647ddd2-6040-41ae-a96d-232c23482af8" providerId="ADAL" clId="{0B0D6A36-BB6B-4E50-8688-BF6404C9A078}" dt="2021-09-21T03:26:17.674" v="2"/>
        <pc:sldMkLst>
          <pc:docMk/>
          <pc:sldMk cId="2752363312" sldId="256"/>
        </pc:sldMkLst>
      </pc:sldChg>
      <pc:sldChg chg="modSp">
        <pc:chgData name="Stewart Gale" userId="3647ddd2-6040-41ae-a96d-232c23482af8" providerId="ADAL" clId="{0B0D6A36-BB6B-4E50-8688-BF6404C9A078}" dt="2023-09-08T09:52:32.661" v="111" actId="207"/>
        <pc:sldMkLst>
          <pc:docMk/>
          <pc:sldMk cId="612898425" sldId="267"/>
        </pc:sldMkLst>
        <pc:spChg chg="mod">
          <ac:chgData name="Stewart Gale" userId="3647ddd2-6040-41ae-a96d-232c23482af8" providerId="ADAL" clId="{0B0D6A36-BB6B-4E50-8688-BF6404C9A078}" dt="2023-09-08T09:52:32.661" v="111" actId="207"/>
          <ac:spMkLst>
            <pc:docMk/>
            <pc:sldMk cId="612898425" sldId="267"/>
            <ac:spMk id="5" creationId="{00000000-0000-0000-0000-000000000000}"/>
          </ac:spMkLst>
        </pc:spChg>
        <pc:spChg chg="mod">
          <ac:chgData name="Stewart Gale" userId="3647ddd2-6040-41ae-a96d-232c23482af8" providerId="ADAL" clId="{0B0D6A36-BB6B-4E50-8688-BF6404C9A078}" dt="2023-09-08T09:52:32.661" v="111" actId="207"/>
          <ac:spMkLst>
            <pc:docMk/>
            <pc:sldMk cId="612898425" sldId="267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0B0D6A36-BB6B-4E50-8688-BF6404C9A078}" dt="2023-09-08T09:52:49.650" v="114" actId="207"/>
        <pc:sldMkLst>
          <pc:docMk/>
          <pc:sldMk cId="3777561365" sldId="268"/>
        </pc:sldMkLst>
        <pc:spChg chg="mod">
          <ac:chgData name="Stewart Gale" userId="3647ddd2-6040-41ae-a96d-232c23482af8" providerId="ADAL" clId="{0B0D6A36-BB6B-4E50-8688-BF6404C9A078}" dt="2023-09-08T09:52:37.852" v="112" actId="207"/>
          <ac:spMkLst>
            <pc:docMk/>
            <pc:sldMk cId="3777561365" sldId="268"/>
            <ac:spMk id="3" creationId="{00000000-0000-0000-0000-000000000000}"/>
          </ac:spMkLst>
        </pc:spChg>
        <pc:spChg chg="mod">
          <ac:chgData name="Stewart Gale" userId="3647ddd2-6040-41ae-a96d-232c23482af8" providerId="ADAL" clId="{0B0D6A36-BB6B-4E50-8688-BF6404C9A078}" dt="2023-09-08T09:52:41.654" v="113" actId="14100"/>
          <ac:spMkLst>
            <pc:docMk/>
            <pc:sldMk cId="3777561365" sldId="268"/>
            <ac:spMk id="7" creationId="{00000000-0000-0000-0000-000000000000}"/>
          </ac:spMkLst>
        </pc:spChg>
        <pc:graphicFrameChg chg="modGraphic">
          <ac:chgData name="Stewart Gale" userId="3647ddd2-6040-41ae-a96d-232c23482af8" providerId="ADAL" clId="{0B0D6A36-BB6B-4E50-8688-BF6404C9A078}" dt="2023-09-08T09:52:49.650" v="114" actId="207"/>
          <ac:graphicFrameMkLst>
            <pc:docMk/>
            <pc:sldMk cId="3777561365" sldId="268"/>
            <ac:graphicFrameMk id="4" creationId="{00000000-0000-0000-0000-000000000000}"/>
          </ac:graphicFrameMkLst>
        </pc:graphicFrameChg>
      </pc:sldChg>
      <pc:sldChg chg="modSp">
        <pc:chgData name="Stewart Gale" userId="3647ddd2-6040-41ae-a96d-232c23482af8" providerId="ADAL" clId="{0B0D6A36-BB6B-4E50-8688-BF6404C9A078}" dt="2022-10-05T07:53:45.299" v="110" actId="207"/>
        <pc:sldMkLst>
          <pc:docMk/>
          <pc:sldMk cId="3142105882" sldId="269"/>
        </pc:sldMkLst>
        <pc:spChg chg="mod">
          <ac:chgData name="Stewart Gale" userId="3647ddd2-6040-41ae-a96d-232c23482af8" providerId="ADAL" clId="{0B0D6A36-BB6B-4E50-8688-BF6404C9A078}" dt="2022-10-05T07:53:45.299" v="110" actId="207"/>
          <ac:spMkLst>
            <pc:docMk/>
            <pc:sldMk cId="3142105882" sldId="269"/>
            <ac:spMk id="3" creationId="{00000000-0000-0000-0000-000000000000}"/>
          </ac:spMkLst>
        </pc:spChg>
      </pc:sldChg>
      <pc:sldChg chg="modSp mod">
        <pc:chgData name="Stewart Gale" userId="3647ddd2-6040-41ae-a96d-232c23482af8" providerId="ADAL" clId="{0B0D6A36-BB6B-4E50-8688-BF6404C9A078}" dt="2023-09-08T09:52:56.928" v="115" actId="207"/>
        <pc:sldMkLst>
          <pc:docMk/>
          <pc:sldMk cId="542741960" sldId="270"/>
        </pc:sldMkLst>
        <pc:spChg chg="mod">
          <ac:chgData name="Stewart Gale" userId="3647ddd2-6040-41ae-a96d-232c23482af8" providerId="ADAL" clId="{0B0D6A36-BB6B-4E50-8688-BF6404C9A078}" dt="2022-10-05T07:53:28.280" v="102" actId="207"/>
          <ac:spMkLst>
            <pc:docMk/>
            <pc:sldMk cId="542741960" sldId="270"/>
            <ac:spMk id="3" creationId="{00000000-0000-0000-0000-000000000000}"/>
          </ac:spMkLst>
        </pc:spChg>
        <pc:graphicFrameChg chg="modGraphic">
          <ac:chgData name="Stewart Gale" userId="3647ddd2-6040-41ae-a96d-232c23482af8" providerId="ADAL" clId="{0B0D6A36-BB6B-4E50-8688-BF6404C9A078}" dt="2023-09-08T09:52:56.928" v="115" actId="207"/>
          <ac:graphicFrameMkLst>
            <pc:docMk/>
            <pc:sldMk cId="542741960" sldId="270"/>
            <ac:graphicFrameMk id="4" creationId="{00000000-0000-0000-0000-000000000000}"/>
          </ac:graphicFrameMkLst>
        </pc:graphicFrameChg>
      </pc:sldChg>
      <pc:sldChg chg="add">
        <pc:chgData name="Stewart Gale" userId="3647ddd2-6040-41ae-a96d-232c23482af8" providerId="ADAL" clId="{0B0D6A36-BB6B-4E50-8688-BF6404C9A078}" dt="2021-09-21T03:26:15.428" v="0"/>
        <pc:sldMkLst>
          <pc:docMk/>
          <pc:sldMk cId="0" sldId="273"/>
        </pc:sldMkLst>
      </pc:sldChg>
      <pc:sldChg chg="add">
        <pc:chgData name="Stewart Gale" userId="3647ddd2-6040-41ae-a96d-232c23482af8" providerId="ADAL" clId="{0B0D6A36-BB6B-4E50-8688-BF6404C9A078}" dt="2021-09-21T03:26:15.428" v="0"/>
        <pc:sldMkLst>
          <pc:docMk/>
          <pc:sldMk cId="0" sldId="275"/>
        </pc:sldMkLst>
      </pc:sldChg>
      <pc:sldChg chg="add">
        <pc:chgData name="Stewart Gale" userId="3647ddd2-6040-41ae-a96d-232c23482af8" providerId="ADAL" clId="{0B0D6A36-BB6B-4E50-8688-BF6404C9A078}" dt="2021-09-21T03:26:15.428" v="0"/>
        <pc:sldMkLst>
          <pc:docMk/>
          <pc:sldMk cId="0" sldId="276"/>
        </pc:sldMkLst>
      </pc:sldChg>
      <pc:sldChg chg="add">
        <pc:chgData name="Stewart Gale" userId="3647ddd2-6040-41ae-a96d-232c23482af8" providerId="ADAL" clId="{0B0D6A36-BB6B-4E50-8688-BF6404C9A078}" dt="2021-09-21T03:26:15.428" v="0"/>
        <pc:sldMkLst>
          <pc:docMk/>
          <pc:sldMk cId="0" sldId="277"/>
        </pc:sldMkLst>
      </pc:sldChg>
      <pc:sldChg chg="add">
        <pc:chgData name="Stewart Gale" userId="3647ddd2-6040-41ae-a96d-232c23482af8" providerId="ADAL" clId="{0B0D6A36-BB6B-4E50-8688-BF6404C9A078}" dt="2021-09-21T03:26:15.428" v="0"/>
        <pc:sldMkLst>
          <pc:docMk/>
          <pc:sldMk cId="0" sldId="278"/>
        </pc:sldMkLst>
      </pc:sldChg>
      <pc:sldChg chg="addSp modSp new mod ord">
        <pc:chgData name="Stewart Gale" userId="3647ddd2-6040-41ae-a96d-232c23482af8" providerId="ADAL" clId="{0B0D6A36-BB6B-4E50-8688-BF6404C9A078}" dt="2022-10-05T07:42:58.903" v="96" actId="1076"/>
        <pc:sldMkLst>
          <pc:docMk/>
          <pc:sldMk cId="1186795531" sldId="279"/>
        </pc:sldMkLst>
        <pc:spChg chg="add mod">
          <ac:chgData name="Stewart Gale" userId="3647ddd2-6040-41ae-a96d-232c23482af8" providerId="ADAL" clId="{0B0D6A36-BB6B-4E50-8688-BF6404C9A078}" dt="2022-10-05T07:42:58.903" v="96" actId="1076"/>
          <ac:spMkLst>
            <pc:docMk/>
            <pc:sldMk cId="1186795531" sldId="279"/>
            <ac:spMk id="2" creationId="{CFCBED15-A1CB-44B3-B3D7-3B00C7ABC7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47711-2661-460F-BC6A-DB0C3AAF7824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0B163-46B0-418F-B252-D084ED492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59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75DE6B72-1FEA-4BD0-90E9-6C30E54E48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342F764-F546-47B1-9E76-B8AA6364F34B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A24B371-31E0-4F89-A14B-681B6E3330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87BDE6B-3028-43FC-AF37-00042E895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4BA2C363-6A36-4A19-A6B4-76BC9A1D56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FCE059-AE8C-4093-9653-A6A11D8C06BB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314282E-8C21-4CF7-93A5-E0AF136EF8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75DD4AC-C159-4BEE-8470-6C24D432D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4D99EC24-8161-417E-9837-089B932F21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ECCA68-32F5-4F1A-BFFF-7F1D1A2C63F3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F722C7F-0D7E-45DD-ACB5-79740153F7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D607E9C-782C-460D-9D28-AFE53B540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DD0C37E2-3215-478C-B004-4874DFD466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24FBE7-2082-4212-88C4-40045080537B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C8F21E8B-4AB8-4FE3-BB6C-374E81B571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8BC4C55A-6F2A-476D-A5DC-B13E550370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57B9432-E71E-4CDE-A341-A0B1A1DFB1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B908F0A-5BD4-4554-A522-353C0E0F0D98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E73A9E8F-6D14-4EFF-8239-FD12CFD5C0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D1B0F65A-0EA0-4B95-87B2-1F73965E9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11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3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38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5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4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31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60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9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9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46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23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1A472-480D-49A4-9C02-90696BFEE717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4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CBED15-A1CB-44B3-B3D7-3B00C7ABC7D8}"/>
              </a:ext>
            </a:extLst>
          </p:cNvPr>
          <p:cNvSpPr txBox="1"/>
          <p:nvPr/>
        </p:nvSpPr>
        <p:spPr>
          <a:xfrm>
            <a:off x="353786" y="1273628"/>
            <a:ext cx="114844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u="sng" dirty="0"/>
              <a:t>LO: Writing and Solving </a:t>
            </a:r>
          </a:p>
          <a:p>
            <a:pPr algn="ctr"/>
            <a:r>
              <a:rPr lang="en-US" sz="8800" b="1" u="sng" dirty="0"/>
              <a:t>Equations</a:t>
            </a:r>
          </a:p>
          <a:p>
            <a:pPr algn="ctr"/>
            <a:r>
              <a:rPr lang="en-US" sz="8000" b="1" dirty="0"/>
              <a:t>(I think of a number)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1186795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956428"/>
              </p:ext>
            </p:extLst>
          </p:nvPr>
        </p:nvGraphicFramePr>
        <p:xfrm>
          <a:off x="603857" y="463924"/>
          <a:ext cx="11494355" cy="589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2214">
                  <a:extLst>
                    <a:ext uri="{9D8B030D-6E8A-4147-A177-3AD203B41FA5}">
                      <a16:colId xmlns:a16="http://schemas.microsoft.com/office/drawing/2014/main" val="3135238196"/>
                    </a:ext>
                  </a:extLst>
                </a:gridCol>
                <a:gridCol w="3012141">
                  <a:extLst>
                    <a:ext uri="{9D8B030D-6E8A-4147-A177-3AD203B41FA5}">
                      <a16:colId xmlns:a16="http://schemas.microsoft.com/office/drawing/2014/main" val="811062779"/>
                    </a:ext>
                  </a:extLst>
                </a:gridCol>
              </a:tblGrid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think of a 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668124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add 3 to 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079451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then multiply by 7</a:t>
                      </a:r>
                      <a:endParaRPr lang="en-US" sz="6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951644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gives an answer of 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20684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477202" y="2020057"/>
                <a:ext cx="242245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2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72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+3</m:t>
                      </m:r>
                    </m:oMath>
                  </m:oMathPara>
                </a14:m>
                <a:endParaRPr lang="en-GB" sz="7200" b="0" i="0" u="none" strike="noStrike" dirty="0">
                  <a:solidFill>
                    <a:schemeClr val="bg1"/>
                  </a:solidFill>
                  <a:effectLst/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202" y="2020057"/>
                <a:ext cx="2422457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9241970" y="3583168"/>
            <a:ext cx="25627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>
                <a:latin typeface="Calibri" panose="020F0502020204030204" pitchFamily="34" charset="0"/>
              </a:rPr>
              <a:t>7</a:t>
            </a:r>
            <a:r>
              <a:rPr lang="en-GB" sz="6000" b="0" i="0" u="none" strike="noStrike" dirty="0">
                <a:effectLst/>
                <a:latin typeface="Calibri" panose="020F0502020204030204" pitchFamily="34" charset="0"/>
              </a:rPr>
              <a:t>(</a:t>
            </a:r>
            <a:r>
              <a:rPr lang="en-GB" sz="6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</a:t>
            </a:r>
            <a:r>
              <a:rPr lang="en-GB" sz="6000" b="0" i="0" u="none" strike="noStrike" dirty="0">
                <a:effectLst/>
                <a:latin typeface="Calibri" panose="020F0502020204030204" pitchFamily="34" charset="0"/>
              </a:rPr>
              <a:t>+</a:t>
            </a:r>
            <a:r>
              <a:rPr lang="en-GB" sz="6000" dirty="0"/>
              <a:t> </a:t>
            </a:r>
            <a:r>
              <a:rPr lang="en-GB" sz="6000" dirty="0">
                <a:latin typeface="Calibri" panose="020F0502020204030204" pitchFamily="34" charset="0"/>
              </a:rPr>
              <a:t>3)</a:t>
            </a:r>
            <a:endParaRPr lang="en-GB" sz="6000" dirty="0"/>
          </a:p>
        </p:txBody>
      </p:sp>
      <p:sp>
        <p:nvSpPr>
          <p:cNvPr id="3" name="Rectangle 2"/>
          <p:cNvSpPr/>
          <p:nvPr/>
        </p:nvSpPr>
        <p:spPr>
          <a:xfrm>
            <a:off x="9097070" y="5228237"/>
            <a:ext cx="30348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b="1" dirty="0">
                <a:latin typeface="Calibri" panose="020F0502020204030204" pitchFamily="34" charset="0"/>
              </a:rPr>
              <a:t>7(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</a:t>
            </a:r>
            <a:r>
              <a:rPr lang="en-GB" sz="4400" b="1" dirty="0">
                <a:latin typeface="Calibri" panose="020F0502020204030204" pitchFamily="34" charset="0"/>
              </a:rPr>
              <a:t>+</a:t>
            </a:r>
            <a:r>
              <a:rPr lang="en-GB" sz="4400" b="1" dirty="0"/>
              <a:t> </a:t>
            </a:r>
            <a:r>
              <a:rPr lang="en-GB" sz="4400" b="1" dirty="0">
                <a:latin typeface="Calibri" panose="020F0502020204030204" pitchFamily="34" charset="0"/>
              </a:rPr>
              <a:t>3) </a:t>
            </a:r>
            <a:r>
              <a:rPr lang="en-GB" sz="4400" b="1" dirty="0">
                <a:solidFill>
                  <a:prstClr val="black"/>
                </a:solidFill>
                <a:latin typeface="Calibri" panose="020F0502020204030204" pitchFamily="34" charset="0"/>
              </a:rPr>
              <a:t>= 28</a:t>
            </a:r>
            <a:endParaRPr lang="en-GB" sz="4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10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426288"/>
              </p:ext>
            </p:extLst>
          </p:nvPr>
        </p:nvGraphicFramePr>
        <p:xfrm>
          <a:off x="587827" y="457200"/>
          <a:ext cx="11494355" cy="589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2214">
                  <a:extLst>
                    <a:ext uri="{9D8B030D-6E8A-4147-A177-3AD203B41FA5}">
                      <a16:colId xmlns:a16="http://schemas.microsoft.com/office/drawing/2014/main" val="3135238196"/>
                    </a:ext>
                  </a:extLst>
                </a:gridCol>
                <a:gridCol w="3012141">
                  <a:extLst>
                    <a:ext uri="{9D8B030D-6E8A-4147-A177-3AD203B41FA5}">
                      <a16:colId xmlns:a16="http://schemas.microsoft.com/office/drawing/2014/main" val="811062779"/>
                    </a:ext>
                  </a:extLst>
                </a:gridCol>
              </a:tblGrid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think of a 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668124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6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 subtract it by 5.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079451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then multiply</a:t>
                      </a:r>
                      <a:r>
                        <a:rPr lang="en-GB" sz="60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by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951644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gives an answer of 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20684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252471" y="1988569"/>
                <a:ext cx="242245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2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GB" sz="72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−5</m:t>
                      </m:r>
                    </m:oMath>
                  </m:oMathPara>
                </a14:m>
                <a:endParaRPr lang="en-GB" sz="7200" b="0" i="0" u="none" strike="noStrike" dirty="0">
                  <a:solidFill>
                    <a:schemeClr val="bg1"/>
                  </a:solidFill>
                  <a:effectLst/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2471" y="1988569"/>
                <a:ext cx="2422457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9241970" y="3583168"/>
            <a:ext cx="25627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effectLst/>
                <a:latin typeface="Calibri" panose="020F0502020204030204" pitchFamily="34" charset="0"/>
              </a:rPr>
              <a:t>4(</a:t>
            </a:r>
            <a:r>
              <a:rPr lang="en-GB" sz="60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</a:t>
            </a:r>
            <a:r>
              <a:rPr lang="en-GB" sz="6000" dirty="0">
                <a:latin typeface="Calibri" panose="020F0502020204030204" pitchFamily="34" charset="0"/>
              </a:rPr>
              <a:t>–</a:t>
            </a:r>
            <a:r>
              <a:rPr lang="en-GB" sz="6000" dirty="0"/>
              <a:t> </a:t>
            </a:r>
            <a:r>
              <a:rPr lang="en-GB" sz="6000" dirty="0">
                <a:latin typeface="Calibri" panose="020F0502020204030204" pitchFamily="34" charset="0"/>
              </a:rPr>
              <a:t>5)</a:t>
            </a:r>
            <a:endParaRPr lang="en-GB" sz="6000" dirty="0"/>
          </a:p>
        </p:txBody>
      </p:sp>
      <p:sp>
        <p:nvSpPr>
          <p:cNvPr id="3" name="Rectangle 2"/>
          <p:cNvSpPr/>
          <p:nvPr/>
        </p:nvSpPr>
        <p:spPr>
          <a:xfrm>
            <a:off x="9097071" y="5228237"/>
            <a:ext cx="30348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400" b="1" dirty="0">
                <a:latin typeface="Calibri" panose="020F0502020204030204" pitchFamily="34" charset="0"/>
              </a:rPr>
              <a:t>4(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b="1" dirty="0"/>
              <a:t> </a:t>
            </a:r>
            <a:r>
              <a:rPr lang="en-GB" sz="4400" b="1" dirty="0">
                <a:latin typeface="Calibri" panose="020F0502020204030204" pitchFamily="34" charset="0"/>
              </a:rPr>
              <a:t>–</a:t>
            </a:r>
            <a:r>
              <a:rPr lang="en-GB" sz="4400" b="1" dirty="0"/>
              <a:t> </a:t>
            </a:r>
            <a:r>
              <a:rPr lang="en-GB" sz="4400" b="1" dirty="0">
                <a:latin typeface="Calibri" panose="020F0502020204030204" pitchFamily="34" charset="0"/>
              </a:rPr>
              <a:t>5) </a:t>
            </a:r>
            <a:r>
              <a:rPr lang="en-GB" sz="4400" b="1" dirty="0">
                <a:solidFill>
                  <a:prstClr val="black"/>
                </a:solidFill>
                <a:latin typeface="Calibri" panose="020F0502020204030204" pitchFamily="34" charset="0"/>
              </a:rPr>
              <a:t>= 20</a:t>
            </a:r>
            <a:endParaRPr lang="en-GB" sz="4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4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>
            <a:extLst>
              <a:ext uri="{FF2B5EF4-FFF2-40B4-BE49-F238E27FC236}">
                <a16:creationId xmlns:a16="http://schemas.microsoft.com/office/drawing/2014/main" id="{C5D53244-05F9-493A-820C-10A82C0A3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3716339"/>
            <a:ext cx="705643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9600">
                <a:latin typeface="Calibri" panose="020F0502020204030204" pitchFamily="34" charset="0"/>
                <a:cs typeface="Calibri" panose="020F0502020204030204" pitchFamily="34" charset="0"/>
              </a:rPr>
              <a:t>True or false?</a:t>
            </a:r>
          </a:p>
        </p:txBody>
      </p:sp>
      <p:sp>
        <p:nvSpPr>
          <p:cNvPr id="3075" name="Text Box 7">
            <a:extLst>
              <a:ext uri="{FF2B5EF4-FFF2-40B4-BE49-F238E27FC236}">
                <a16:creationId xmlns:a16="http://schemas.microsoft.com/office/drawing/2014/main" id="{D1742465-E593-429D-910B-D0615738A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113" y="2276476"/>
            <a:ext cx="914400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8800" b="1">
                <a:latin typeface="Comic Sans MS" panose="030F0702030302020204" pitchFamily="66" charset="0"/>
              </a:rPr>
              <a:t>b – g = y</a:t>
            </a:r>
          </a:p>
        </p:txBody>
      </p:sp>
      <p:grpSp>
        <p:nvGrpSpPr>
          <p:cNvPr id="3076" name="Group 16">
            <a:extLst>
              <a:ext uri="{FF2B5EF4-FFF2-40B4-BE49-F238E27FC236}">
                <a16:creationId xmlns:a16="http://schemas.microsoft.com/office/drawing/2014/main" id="{5C388E05-B814-4D97-9B3B-788AA869B7C8}"/>
              </a:ext>
            </a:extLst>
          </p:cNvPr>
          <p:cNvGrpSpPr>
            <a:grpSpLocks/>
          </p:cNvGrpSpPr>
          <p:nvPr/>
        </p:nvGrpSpPr>
        <p:grpSpPr bwMode="auto">
          <a:xfrm>
            <a:off x="3941763" y="246064"/>
            <a:ext cx="4271962" cy="1730375"/>
            <a:chOff x="3061" y="391"/>
            <a:chExt cx="2042" cy="681"/>
          </a:xfrm>
        </p:grpSpPr>
        <p:sp>
          <p:nvSpPr>
            <p:cNvPr id="3078" name="Text Box 2">
              <a:extLst>
                <a:ext uri="{FF2B5EF4-FFF2-40B4-BE49-F238E27FC236}">
                  <a16:creationId xmlns:a16="http://schemas.microsoft.com/office/drawing/2014/main" id="{5E6646EB-46DC-408C-9F67-AEFED4862E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91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  <p:sp>
          <p:nvSpPr>
            <p:cNvPr id="3079" name="Text Box 3">
              <a:extLst>
                <a:ext uri="{FF2B5EF4-FFF2-40B4-BE49-F238E27FC236}">
                  <a16:creationId xmlns:a16="http://schemas.microsoft.com/office/drawing/2014/main" id="{A4387453-3AE5-49BB-9443-F755D2B4FD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3080" name="Text Box 5">
              <a:extLst>
                <a:ext uri="{FF2B5EF4-FFF2-40B4-BE49-F238E27FC236}">
                  <a16:creationId xmlns:a16="http://schemas.microsoft.com/office/drawing/2014/main" id="{CE48D231-8E80-4107-81D1-B100890835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3081" name="Text Box 8">
              <a:extLst>
                <a:ext uri="{FF2B5EF4-FFF2-40B4-BE49-F238E27FC236}">
                  <a16:creationId xmlns:a16="http://schemas.microsoft.com/office/drawing/2014/main" id="{8C941DE6-E106-4203-8F93-D25059E5C2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8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3082" name="Text Box 9">
              <a:extLst>
                <a:ext uri="{FF2B5EF4-FFF2-40B4-BE49-F238E27FC236}">
                  <a16:creationId xmlns:a16="http://schemas.microsoft.com/office/drawing/2014/main" id="{12230FE6-9C37-4D45-9030-C4899915F1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3083" name="Text Box 10">
              <a:extLst>
                <a:ext uri="{FF2B5EF4-FFF2-40B4-BE49-F238E27FC236}">
                  <a16:creationId xmlns:a16="http://schemas.microsoft.com/office/drawing/2014/main" id="{C3C97F9B-2088-4FA5-8F80-38220D2361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3084" name="Text Box 11">
              <a:extLst>
                <a:ext uri="{FF2B5EF4-FFF2-40B4-BE49-F238E27FC236}">
                  <a16:creationId xmlns:a16="http://schemas.microsoft.com/office/drawing/2014/main" id="{F548F810-508C-48A2-9374-A2B45E202B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3085" name="Text Box 12">
              <a:extLst>
                <a:ext uri="{FF2B5EF4-FFF2-40B4-BE49-F238E27FC236}">
                  <a16:creationId xmlns:a16="http://schemas.microsoft.com/office/drawing/2014/main" id="{8508EF3B-C1F4-44AB-90AE-C6FB9D0DB4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91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3086" name="Text Box 13">
              <a:extLst>
                <a:ext uri="{FF2B5EF4-FFF2-40B4-BE49-F238E27FC236}">
                  <a16:creationId xmlns:a16="http://schemas.microsoft.com/office/drawing/2014/main" id="{64810BD9-F1A8-4DC7-8C90-0E71253050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3087" name="Text Box 14">
              <a:extLst>
                <a:ext uri="{FF2B5EF4-FFF2-40B4-BE49-F238E27FC236}">
                  <a16:creationId xmlns:a16="http://schemas.microsoft.com/office/drawing/2014/main" id="{897B8209-2B1F-4625-8A40-8AE6C7A921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" y="618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3088" name="Text Box 15">
              <a:extLst>
                <a:ext uri="{FF2B5EF4-FFF2-40B4-BE49-F238E27FC236}">
                  <a16:creationId xmlns:a16="http://schemas.microsoft.com/office/drawing/2014/main" id="{5FB68F92-4F32-4D71-9E7B-D9EECF44FB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845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9E00245-D1FF-470E-9DBD-5243BEDAC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5013325"/>
            <a:ext cx="2898775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</a:t>
            </a:r>
            <a:endParaRPr lang="en-GB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>
            <a:extLst>
              <a:ext uri="{FF2B5EF4-FFF2-40B4-BE49-F238E27FC236}">
                <a16:creationId xmlns:a16="http://schemas.microsoft.com/office/drawing/2014/main" id="{7948EE33-8FBD-47F3-8BF8-FB7368D6B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3716339"/>
            <a:ext cx="705643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9600">
                <a:latin typeface="Calibri" panose="020F0502020204030204" pitchFamily="34" charset="0"/>
                <a:cs typeface="Calibri" panose="020F0502020204030204" pitchFamily="34" charset="0"/>
              </a:rPr>
              <a:t>True or false?</a:t>
            </a:r>
          </a:p>
        </p:txBody>
      </p:sp>
      <p:sp>
        <p:nvSpPr>
          <p:cNvPr id="5123" name="Text Box 7">
            <a:extLst>
              <a:ext uri="{FF2B5EF4-FFF2-40B4-BE49-F238E27FC236}">
                <a16:creationId xmlns:a16="http://schemas.microsoft.com/office/drawing/2014/main" id="{B4378A8E-49EA-45FB-8989-1ACE9C35F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414" y="2205039"/>
            <a:ext cx="8066087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9600" b="1">
                <a:latin typeface="Comic Sans MS" panose="030F0702030302020204" pitchFamily="66" charset="0"/>
              </a:rPr>
              <a:t>g + r – y = b</a:t>
            </a:r>
          </a:p>
        </p:txBody>
      </p:sp>
      <p:grpSp>
        <p:nvGrpSpPr>
          <p:cNvPr id="5124" name="Group 16">
            <a:extLst>
              <a:ext uri="{FF2B5EF4-FFF2-40B4-BE49-F238E27FC236}">
                <a16:creationId xmlns:a16="http://schemas.microsoft.com/office/drawing/2014/main" id="{53553D8D-08C7-4338-98CA-5088B65EA11E}"/>
              </a:ext>
            </a:extLst>
          </p:cNvPr>
          <p:cNvGrpSpPr>
            <a:grpSpLocks/>
          </p:cNvGrpSpPr>
          <p:nvPr/>
        </p:nvGrpSpPr>
        <p:grpSpPr bwMode="auto">
          <a:xfrm>
            <a:off x="3941763" y="246064"/>
            <a:ext cx="4271962" cy="1730375"/>
            <a:chOff x="3061" y="391"/>
            <a:chExt cx="2042" cy="681"/>
          </a:xfrm>
        </p:grpSpPr>
        <p:sp>
          <p:nvSpPr>
            <p:cNvPr id="5126" name="Text Box 2">
              <a:extLst>
                <a:ext uri="{FF2B5EF4-FFF2-40B4-BE49-F238E27FC236}">
                  <a16:creationId xmlns:a16="http://schemas.microsoft.com/office/drawing/2014/main" id="{B5E267AF-ECAD-4ED6-B457-C895A3E40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91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  <p:sp>
          <p:nvSpPr>
            <p:cNvPr id="5127" name="Text Box 3">
              <a:extLst>
                <a:ext uri="{FF2B5EF4-FFF2-40B4-BE49-F238E27FC236}">
                  <a16:creationId xmlns:a16="http://schemas.microsoft.com/office/drawing/2014/main" id="{76C9FF53-F3FA-42D6-A008-64F98D6220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5128" name="Text Box 5">
              <a:extLst>
                <a:ext uri="{FF2B5EF4-FFF2-40B4-BE49-F238E27FC236}">
                  <a16:creationId xmlns:a16="http://schemas.microsoft.com/office/drawing/2014/main" id="{FAEC9CED-7894-415E-A88B-414E06ED86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5129" name="Text Box 8">
              <a:extLst>
                <a:ext uri="{FF2B5EF4-FFF2-40B4-BE49-F238E27FC236}">
                  <a16:creationId xmlns:a16="http://schemas.microsoft.com/office/drawing/2014/main" id="{E8781F8B-8507-40FF-8FEB-DDA068A2F1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8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5130" name="Text Box 9">
              <a:extLst>
                <a:ext uri="{FF2B5EF4-FFF2-40B4-BE49-F238E27FC236}">
                  <a16:creationId xmlns:a16="http://schemas.microsoft.com/office/drawing/2014/main" id="{BE076C3D-3B6D-4C05-A466-F2B99C55F0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5131" name="Text Box 10">
              <a:extLst>
                <a:ext uri="{FF2B5EF4-FFF2-40B4-BE49-F238E27FC236}">
                  <a16:creationId xmlns:a16="http://schemas.microsoft.com/office/drawing/2014/main" id="{A016193A-FB8E-4CB6-8B6C-2ABAA8F588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5132" name="Text Box 11">
              <a:extLst>
                <a:ext uri="{FF2B5EF4-FFF2-40B4-BE49-F238E27FC236}">
                  <a16:creationId xmlns:a16="http://schemas.microsoft.com/office/drawing/2014/main" id="{664DBAC9-E81B-4DFD-879B-22521BDA5C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5133" name="Text Box 12">
              <a:extLst>
                <a:ext uri="{FF2B5EF4-FFF2-40B4-BE49-F238E27FC236}">
                  <a16:creationId xmlns:a16="http://schemas.microsoft.com/office/drawing/2014/main" id="{77AB777A-F402-4E36-B967-96042ACC17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91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5134" name="Text Box 13">
              <a:extLst>
                <a:ext uri="{FF2B5EF4-FFF2-40B4-BE49-F238E27FC236}">
                  <a16:creationId xmlns:a16="http://schemas.microsoft.com/office/drawing/2014/main" id="{B6678F3A-5EB0-4D56-B316-C66C2B0A12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5135" name="Text Box 14">
              <a:extLst>
                <a:ext uri="{FF2B5EF4-FFF2-40B4-BE49-F238E27FC236}">
                  <a16:creationId xmlns:a16="http://schemas.microsoft.com/office/drawing/2014/main" id="{E3F0F171-049F-4318-8384-ACC1B2FF0E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" y="618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5136" name="Text Box 15">
              <a:extLst>
                <a:ext uri="{FF2B5EF4-FFF2-40B4-BE49-F238E27FC236}">
                  <a16:creationId xmlns:a16="http://schemas.microsoft.com/office/drawing/2014/main" id="{A3B23CED-2F97-428D-B658-424ED8DDCD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845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34F85DE-D8F4-4C36-8C30-5A277043A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5013325"/>
            <a:ext cx="2898775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</a:t>
            </a:r>
            <a:endParaRPr lang="en-GB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>
            <a:extLst>
              <a:ext uri="{FF2B5EF4-FFF2-40B4-BE49-F238E27FC236}">
                <a16:creationId xmlns:a16="http://schemas.microsoft.com/office/drawing/2014/main" id="{EF4E9021-4FC7-405B-9B13-F65B8039A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3716339"/>
            <a:ext cx="705643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9600">
                <a:latin typeface="Calibri" panose="020F0502020204030204" pitchFamily="34" charset="0"/>
                <a:cs typeface="Calibri" panose="020F0502020204030204" pitchFamily="34" charset="0"/>
              </a:rPr>
              <a:t>True or false?</a:t>
            </a:r>
          </a:p>
        </p:txBody>
      </p:sp>
      <p:sp>
        <p:nvSpPr>
          <p:cNvPr id="7171" name="Text Box 7">
            <a:extLst>
              <a:ext uri="{FF2B5EF4-FFF2-40B4-BE49-F238E27FC236}">
                <a16:creationId xmlns:a16="http://schemas.microsoft.com/office/drawing/2014/main" id="{80076C6B-5196-40E5-9A20-4A0A20930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414" y="2205039"/>
            <a:ext cx="8066087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9600" b="1">
                <a:latin typeface="Comic Sans MS" panose="030F0702030302020204" pitchFamily="66" charset="0"/>
              </a:rPr>
              <a:t>g + 2y = 3r</a:t>
            </a:r>
          </a:p>
        </p:txBody>
      </p:sp>
      <p:grpSp>
        <p:nvGrpSpPr>
          <p:cNvPr id="7172" name="Group 16">
            <a:extLst>
              <a:ext uri="{FF2B5EF4-FFF2-40B4-BE49-F238E27FC236}">
                <a16:creationId xmlns:a16="http://schemas.microsoft.com/office/drawing/2014/main" id="{E5F6658F-7CFB-4439-BFF2-214D77302D2C}"/>
              </a:ext>
            </a:extLst>
          </p:cNvPr>
          <p:cNvGrpSpPr>
            <a:grpSpLocks/>
          </p:cNvGrpSpPr>
          <p:nvPr/>
        </p:nvGrpSpPr>
        <p:grpSpPr bwMode="auto">
          <a:xfrm>
            <a:off x="3941763" y="246064"/>
            <a:ext cx="4271962" cy="1730375"/>
            <a:chOff x="3061" y="391"/>
            <a:chExt cx="2042" cy="681"/>
          </a:xfrm>
        </p:grpSpPr>
        <p:sp>
          <p:nvSpPr>
            <p:cNvPr id="7174" name="Text Box 2">
              <a:extLst>
                <a:ext uri="{FF2B5EF4-FFF2-40B4-BE49-F238E27FC236}">
                  <a16:creationId xmlns:a16="http://schemas.microsoft.com/office/drawing/2014/main" id="{442E7AE4-211D-4BEF-BA22-28C3A6E172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91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  <p:sp>
          <p:nvSpPr>
            <p:cNvPr id="7175" name="Text Box 3">
              <a:extLst>
                <a:ext uri="{FF2B5EF4-FFF2-40B4-BE49-F238E27FC236}">
                  <a16:creationId xmlns:a16="http://schemas.microsoft.com/office/drawing/2014/main" id="{AA5DD475-D811-4DF5-8AAA-FAAE7657F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7176" name="Text Box 5">
              <a:extLst>
                <a:ext uri="{FF2B5EF4-FFF2-40B4-BE49-F238E27FC236}">
                  <a16:creationId xmlns:a16="http://schemas.microsoft.com/office/drawing/2014/main" id="{12AB565F-CC64-49B8-933E-D4B6B2386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7177" name="Text Box 8">
              <a:extLst>
                <a:ext uri="{FF2B5EF4-FFF2-40B4-BE49-F238E27FC236}">
                  <a16:creationId xmlns:a16="http://schemas.microsoft.com/office/drawing/2014/main" id="{949363B3-EA71-4CF8-BFBC-5334747B51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8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7178" name="Text Box 9">
              <a:extLst>
                <a:ext uri="{FF2B5EF4-FFF2-40B4-BE49-F238E27FC236}">
                  <a16:creationId xmlns:a16="http://schemas.microsoft.com/office/drawing/2014/main" id="{20D0B596-9CAE-451B-86B9-BD1DB392B4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7179" name="Text Box 10">
              <a:extLst>
                <a:ext uri="{FF2B5EF4-FFF2-40B4-BE49-F238E27FC236}">
                  <a16:creationId xmlns:a16="http://schemas.microsoft.com/office/drawing/2014/main" id="{6E60B6EA-E116-4D7F-B61D-C593BE8761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7180" name="Text Box 11">
              <a:extLst>
                <a:ext uri="{FF2B5EF4-FFF2-40B4-BE49-F238E27FC236}">
                  <a16:creationId xmlns:a16="http://schemas.microsoft.com/office/drawing/2014/main" id="{354A998C-B9FE-48B2-97B8-311C183DE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7181" name="Text Box 12">
              <a:extLst>
                <a:ext uri="{FF2B5EF4-FFF2-40B4-BE49-F238E27FC236}">
                  <a16:creationId xmlns:a16="http://schemas.microsoft.com/office/drawing/2014/main" id="{EB31F175-D803-41AF-AB21-252F1D4A0A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91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7182" name="Text Box 13">
              <a:extLst>
                <a:ext uri="{FF2B5EF4-FFF2-40B4-BE49-F238E27FC236}">
                  <a16:creationId xmlns:a16="http://schemas.microsoft.com/office/drawing/2014/main" id="{8A96B24F-C885-4546-8A4D-3004856C1E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7183" name="Text Box 14">
              <a:extLst>
                <a:ext uri="{FF2B5EF4-FFF2-40B4-BE49-F238E27FC236}">
                  <a16:creationId xmlns:a16="http://schemas.microsoft.com/office/drawing/2014/main" id="{778F3DAE-CFA7-4E1F-A8E2-E20AD6872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" y="618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7184" name="Text Box 15">
              <a:extLst>
                <a:ext uri="{FF2B5EF4-FFF2-40B4-BE49-F238E27FC236}">
                  <a16:creationId xmlns:a16="http://schemas.microsoft.com/office/drawing/2014/main" id="{8C950C71-97A8-4428-B29E-7812D580D2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845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732CAAB-326F-44E0-9734-DFB0C7FEE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5013325"/>
            <a:ext cx="3241675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False</a:t>
            </a:r>
            <a:endParaRPr lang="en-GB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BA4E1C5C-8F22-413B-8690-271CF688C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3716339"/>
            <a:ext cx="705643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9600">
                <a:latin typeface="Calibri" panose="020F0502020204030204" pitchFamily="34" charset="0"/>
                <a:cs typeface="Calibri" panose="020F0502020204030204" pitchFamily="34" charset="0"/>
              </a:rPr>
              <a:t>True or false?</a:t>
            </a:r>
          </a:p>
        </p:txBody>
      </p:sp>
      <p:sp>
        <p:nvSpPr>
          <p:cNvPr id="9219" name="Text Box 7">
            <a:extLst>
              <a:ext uri="{FF2B5EF4-FFF2-40B4-BE49-F238E27FC236}">
                <a16:creationId xmlns:a16="http://schemas.microsoft.com/office/drawing/2014/main" id="{8B747CF3-5760-4153-945D-E35FBD52C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113" y="2276476"/>
            <a:ext cx="914400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8800" b="1">
                <a:latin typeface="Comic Sans MS" panose="030F0702030302020204" pitchFamily="66" charset="0"/>
              </a:rPr>
              <a:t>3r + g – 2b = y</a:t>
            </a:r>
          </a:p>
        </p:txBody>
      </p:sp>
      <p:grpSp>
        <p:nvGrpSpPr>
          <p:cNvPr id="9220" name="Group 16">
            <a:extLst>
              <a:ext uri="{FF2B5EF4-FFF2-40B4-BE49-F238E27FC236}">
                <a16:creationId xmlns:a16="http://schemas.microsoft.com/office/drawing/2014/main" id="{4EA4F1EC-5593-42DB-ADFB-1344BEF72193}"/>
              </a:ext>
            </a:extLst>
          </p:cNvPr>
          <p:cNvGrpSpPr>
            <a:grpSpLocks/>
          </p:cNvGrpSpPr>
          <p:nvPr/>
        </p:nvGrpSpPr>
        <p:grpSpPr bwMode="auto">
          <a:xfrm>
            <a:off x="3941763" y="246064"/>
            <a:ext cx="4271962" cy="1730375"/>
            <a:chOff x="3061" y="391"/>
            <a:chExt cx="2042" cy="681"/>
          </a:xfrm>
        </p:grpSpPr>
        <p:sp>
          <p:nvSpPr>
            <p:cNvPr id="9222" name="Text Box 2">
              <a:extLst>
                <a:ext uri="{FF2B5EF4-FFF2-40B4-BE49-F238E27FC236}">
                  <a16:creationId xmlns:a16="http://schemas.microsoft.com/office/drawing/2014/main" id="{9B16046E-4B20-4218-8157-5C866FEE9F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91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  <p:sp>
          <p:nvSpPr>
            <p:cNvPr id="9223" name="Text Box 3">
              <a:extLst>
                <a:ext uri="{FF2B5EF4-FFF2-40B4-BE49-F238E27FC236}">
                  <a16:creationId xmlns:a16="http://schemas.microsoft.com/office/drawing/2014/main" id="{6FFF0BDA-30EE-4E6B-AEF2-E61EF30B92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9224" name="Text Box 5">
              <a:extLst>
                <a:ext uri="{FF2B5EF4-FFF2-40B4-BE49-F238E27FC236}">
                  <a16:creationId xmlns:a16="http://schemas.microsoft.com/office/drawing/2014/main" id="{4FF693C9-A5AA-4F42-B879-515583969F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9225" name="Text Box 8">
              <a:extLst>
                <a:ext uri="{FF2B5EF4-FFF2-40B4-BE49-F238E27FC236}">
                  <a16:creationId xmlns:a16="http://schemas.microsoft.com/office/drawing/2014/main" id="{D8D5633D-B0E4-4190-9085-DF195DFFE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8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9226" name="Text Box 9">
              <a:extLst>
                <a:ext uri="{FF2B5EF4-FFF2-40B4-BE49-F238E27FC236}">
                  <a16:creationId xmlns:a16="http://schemas.microsoft.com/office/drawing/2014/main" id="{800779B7-67FA-4B42-9592-DC514A83CC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9227" name="Text Box 10">
              <a:extLst>
                <a:ext uri="{FF2B5EF4-FFF2-40B4-BE49-F238E27FC236}">
                  <a16:creationId xmlns:a16="http://schemas.microsoft.com/office/drawing/2014/main" id="{C61044A8-D102-433B-87E0-0B7979EB4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9228" name="Text Box 11">
              <a:extLst>
                <a:ext uri="{FF2B5EF4-FFF2-40B4-BE49-F238E27FC236}">
                  <a16:creationId xmlns:a16="http://schemas.microsoft.com/office/drawing/2014/main" id="{0ACEE352-B9A6-4A55-B2A7-DD5734BFC6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9229" name="Text Box 12">
              <a:extLst>
                <a:ext uri="{FF2B5EF4-FFF2-40B4-BE49-F238E27FC236}">
                  <a16:creationId xmlns:a16="http://schemas.microsoft.com/office/drawing/2014/main" id="{8753304C-54A1-43E4-83A7-1D291D02B3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91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9230" name="Text Box 13">
              <a:extLst>
                <a:ext uri="{FF2B5EF4-FFF2-40B4-BE49-F238E27FC236}">
                  <a16:creationId xmlns:a16="http://schemas.microsoft.com/office/drawing/2014/main" id="{4F8F7B1C-501E-4C75-9F97-1CADADECC2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9231" name="Text Box 14">
              <a:extLst>
                <a:ext uri="{FF2B5EF4-FFF2-40B4-BE49-F238E27FC236}">
                  <a16:creationId xmlns:a16="http://schemas.microsoft.com/office/drawing/2014/main" id="{FD3A45F2-6185-4B77-86BE-006836C975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" y="618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9232" name="Text Box 15">
              <a:extLst>
                <a:ext uri="{FF2B5EF4-FFF2-40B4-BE49-F238E27FC236}">
                  <a16:creationId xmlns:a16="http://schemas.microsoft.com/office/drawing/2014/main" id="{9B274828-9DDD-4C6E-B899-40F4432F47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845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FDCC3B5-4F98-4E2F-BDBC-1D0993249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5013325"/>
            <a:ext cx="2898775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</a:t>
            </a:r>
            <a:endParaRPr lang="en-GB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>
            <a:extLst>
              <a:ext uri="{FF2B5EF4-FFF2-40B4-BE49-F238E27FC236}">
                <a16:creationId xmlns:a16="http://schemas.microsoft.com/office/drawing/2014/main" id="{A8E1608C-A5D2-4C1A-8CB6-09DBA6833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525" y="3716339"/>
            <a:ext cx="705643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9600">
                <a:latin typeface="Calibri" panose="020F0502020204030204" pitchFamily="34" charset="0"/>
                <a:cs typeface="Calibri" panose="020F0502020204030204" pitchFamily="34" charset="0"/>
              </a:rPr>
              <a:t>True or false?</a:t>
            </a:r>
          </a:p>
        </p:txBody>
      </p:sp>
      <p:sp>
        <p:nvSpPr>
          <p:cNvPr id="11267" name="Text Box 7">
            <a:extLst>
              <a:ext uri="{FF2B5EF4-FFF2-40B4-BE49-F238E27FC236}">
                <a16:creationId xmlns:a16="http://schemas.microsoft.com/office/drawing/2014/main" id="{C73B626B-CCA0-4F7D-BD53-600D2404D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2543175"/>
            <a:ext cx="907891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7200" b="1">
                <a:latin typeface="Comic Sans MS" panose="030F0702030302020204" pitchFamily="66" charset="0"/>
              </a:rPr>
              <a:t>3r + g – 2b = b - g</a:t>
            </a:r>
          </a:p>
        </p:txBody>
      </p:sp>
      <p:grpSp>
        <p:nvGrpSpPr>
          <p:cNvPr id="11268" name="Group 16">
            <a:extLst>
              <a:ext uri="{FF2B5EF4-FFF2-40B4-BE49-F238E27FC236}">
                <a16:creationId xmlns:a16="http://schemas.microsoft.com/office/drawing/2014/main" id="{2E178A6A-739E-4F66-8E45-9AD50CBEB10E}"/>
              </a:ext>
            </a:extLst>
          </p:cNvPr>
          <p:cNvGrpSpPr>
            <a:grpSpLocks/>
          </p:cNvGrpSpPr>
          <p:nvPr/>
        </p:nvGrpSpPr>
        <p:grpSpPr bwMode="auto">
          <a:xfrm>
            <a:off x="3941763" y="246064"/>
            <a:ext cx="4271962" cy="1730375"/>
            <a:chOff x="3061" y="391"/>
            <a:chExt cx="2042" cy="681"/>
          </a:xfrm>
        </p:grpSpPr>
        <p:sp>
          <p:nvSpPr>
            <p:cNvPr id="11270" name="Text Box 2">
              <a:extLst>
                <a:ext uri="{FF2B5EF4-FFF2-40B4-BE49-F238E27FC236}">
                  <a16:creationId xmlns:a16="http://schemas.microsoft.com/office/drawing/2014/main" id="{A9E156B8-C44F-4A50-AEF9-9AB131EB20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91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  <p:sp>
          <p:nvSpPr>
            <p:cNvPr id="11271" name="Text Box 3">
              <a:extLst>
                <a:ext uri="{FF2B5EF4-FFF2-40B4-BE49-F238E27FC236}">
                  <a16:creationId xmlns:a16="http://schemas.microsoft.com/office/drawing/2014/main" id="{E1E33A24-CAAE-4A1D-9E9A-4D82EB6226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11272" name="Text Box 5">
              <a:extLst>
                <a:ext uri="{FF2B5EF4-FFF2-40B4-BE49-F238E27FC236}">
                  <a16:creationId xmlns:a16="http://schemas.microsoft.com/office/drawing/2014/main" id="{F96ED3B2-0D88-4C3F-A024-E908C3F433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11273" name="Text Box 8">
              <a:extLst>
                <a:ext uri="{FF2B5EF4-FFF2-40B4-BE49-F238E27FC236}">
                  <a16:creationId xmlns:a16="http://schemas.microsoft.com/office/drawing/2014/main" id="{B29DC906-260B-4EF8-B4A1-CA1A4F0A7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8" y="391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11274" name="Text Box 9">
              <a:extLst>
                <a:ext uri="{FF2B5EF4-FFF2-40B4-BE49-F238E27FC236}">
                  <a16:creationId xmlns:a16="http://schemas.microsoft.com/office/drawing/2014/main" id="{4B6F95C8-EF09-485E-99BF-83C98B847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11275" name="Text Box 10">
              <a:extLst>
                <a:ext uri="{FF2B5EF4-FFF2-40B4-BE49-F238E27FC236}">
                  <a16:creationId xmlns:a16="http://schemas.microsoft.com/office/drawing/2014/main" id="{567081CB-5F4B-4B2B-854F-EC08E6D33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11276" name="Text Box 11">
              <a:extLst>
                <a:ext uri="{FF2B5EF4-FFF2-40B4-BE49-F238E27FC236}">
                  <a16:creationId xmlns:a16="http://schemas.microsoft.com/office/drawing/2014/main" id="{2E88D3B9-7FED-49E2-9C11-D955803E2E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845"/>
              <a:ext cx="453" cy="22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4000"/>
                <a:t>r</a:t>
              </a:r>
            </a:p>
          </p:txBody>
        </p:sp>
        <p:sp>
          <p:nvSpPr>
            <p:cNvPr id="11277" name="Text Box 12">
              <a:extLst>
                <a:ext uri="{FF2B5EF4-FFF2-40B4-BE49-F238E27FC236}">
                  <a16:creationId xmlns:a16="http://schemas.microsoft.com/office/drawing/2014/main" id="{8B32D249-F819-4822-BF5C-64F06691B7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91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11278" name="Text Box 13">
              <a:extLst>
                <a:ext uri="{FF2B5EF4-FFF2-40B4-BE49-F238E27FC236}">
                  <a16:creationId xmlns:a16="http://schemas.microsoft.com/office/drawing/2014/main" id="{4FC6DEA4-ACAB-46AB-8C6E-12E2FCC0BD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9" y="618"/>
              <a:ext cx="907" cy="22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b</a:t>
              </a:r>
            </a:p>
          </p:txBody>
        </p:sp>
        <p:sp>
          <p:nvSpPr>
            <p:cNvPr id="11279" name="Text Box 14">
              <a:extLst>
                <a:ext uri="{FF2B5EF4-FFF2-40B4-BE49-F238E27FC236}">
                  <a16:creationId xmlns:a16="http://schemas.microsoft.com/office/drawing/2014/main" id="{0E1CFEC4-D9D9-498F-BF28-67F02C489F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" y="618"/>
              <a:ext cx="227" cy="22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y</a:t>
              </a:r>
            </a:p>
          </p:txBody>
        </p:sp>
        <p:sp>
          <p:nvSpPr>
            <p:cNvPr id="11280" name="Text Box 15">
              <a:extLst>
                <a:ext uri="{FF2B5EF4-FFF2-40B4-BE49-F238E27FC236}">
                  <a16:creationId xmlns:a16="http://schemas.microsoft.com/office/drawing/2014/main" id="{64D49BD3-A30B-4438-BCC5-DB3330DD0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845"/>
              <a:ext cx="680" cy="227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4000"/>
                <a:t>g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2F92209-0299-4451-A899-71C8E6CF7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5013325"/>
            <a:ext cx="2898775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15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True</a:t>
            </a:r>
            <a:endParaRPr lang="en-GB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6700" y="129159"/>
            <a:ext cx="116368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</a:rPr>
              <a:t>With the power of maths you all </a:t>
            </a:r>
          </a:p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</a:rPr>
              <a:t>have the ability to read minds!</a:t>
            </a:r>
            <a:r>
              <a:rPr lang="en-GB" sz="60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029488"/>
              </p:ext>
            </p:extLst>
          </p:nvPr>
        </p:nvGraphicFramePr>
        <p:xfrm>
          <a:off x="2060608" y="2339187"/>
          <a:ext cx="9842921" cy="4037668"/>
        </p:xfrm>
        <a:graphic>
          <a:graphicData uri="http://schemas.openxmlformats.org/drawingml/2006/table">
            <a:tbl>
              <a:tblPr/>
              <a:tblGrid>
                <a:gridCol w="9842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8057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Think of a number.</a:t>
                      </a:r>
                    </a:p>
                  </a:txBody>
                  <a:tcPr marL="3577" marR="3577" marT="35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7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times it by 5</a:t>
                      </a:r>
                    </a:p>
                  </a:txBody>
                  <a:tcPr marL="3577" marR="3577" marT="35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5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then add 6.</a:t>
                      </a:r>
                    </a:p>
                  </a:txBody>
                  <a:tcPr marL="3577" marR="3577" marT="35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457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What number do you have?</a:t>
                      </a:r>
                    </a:p>
                  </a:txBody>
                  <a:tcPr marL="3577" marR="3577" marT="357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17" y="2242176"/>
            <a:ext cx="2947148" cy="299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6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334939"/>
              </p:ext>
            </p:extLst>
          </p:nvPr>
        </p:nvGraphicFramePr>
        <p:xfrm>
          <a:off x="587828" y="746880"/>
          <a:ext cx="11087100" cy="5392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3257">
                  <a:extLst>
                    <a:ext uri="{9D8B030D-6E8A-4147-A177-3AD203B41FA5}">
                      <a16:colId xmlns:a16="http://schemas.microsoft.com/office/drawing/2014/main" val="3135238196"/>
                    </a:ext>
                  </a:extLst>
                </a:gridCol>
                <a:gridCol w="2443843">
                  <a:extLst>
                    <a:ext uri="{9D8B030D-6E8A-4147-A177-3AD203B41FA5}">
                      <a16:colId xmlns:a16="http://schemas.microsoft.com/office/drawing/2014/main" val="811062779"/>
                    </a:ext>
                  </a:extLst>
                </a:gridCol>
              </a:tblGrid>
              <a:tr h="17975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think of a number.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668124"/>
                  </a:ext>
                </a:extLst>
              </a:tr>
              <a:tr h="17975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divide it by 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951644"/>
                  </a:ext>
                </a:extLst>
              </a:tr>
              <a:tr h="17975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gives an answer of 17.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206849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9915879" y="2645114"/>
                <a:ext cx="1040591" cy="1443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8000" b="0" i="1" u="none" strike="noStrike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8000" b="0" i="1" u="none" strike="noStrike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b="0" i="1" u="none" strike="noStrike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8000" b="0" i="1" u="none" strike="noStrike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8000" b="0" i="0" u="none" strike="noStrike" dirty="0">
                  <a:solidFill>
                    <a:schemeClr val="tx1"/>
                  </a:solidFill>
                  <a:effectLst/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5879" y="2645114"/>
                <a:ext cx="1040591" cy="14437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241970" y="4483770"/>
                <a:ext cx="2432958" cy="1445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 = 17</a:t>
                </a:r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970" y="4483770"/>
                <a:ext cx="2432958" cy="1445973"/>
              </a:xfrm>
              <a:prstGeom prst="rect">
                <a:avLst/>
              </a:prstGeom>
              <a:blipFill>
                <a:blip r:embed="rId3"/>
                <a:stretch>
                  <a:fillRect t="-5485" r="-12531" b="-177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89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402333"/>
              </p:ext>
            </p:extLst>
          </p:nvPr>
        </p:nvGraphicFramePr>
        <p:xfrm>
          <a:off x="587828" y="457200"/>
          <a:ext cx="11087100" cy="589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3257">
                  <a:extLst>
                    <a:ext uri="{9D8B030D-6E8A-4147-A177-3AD203B41FA5}">
                      <a16:colId xmlns:a16="http://schemas.microsoft.com/office/drawing/2014/main" val="3135238196"/>
                    </a:ext>
                  </a:extLst>
                </a:gridCol>
                <a:gridCol w="2443843">
                  <a:extLst>
                    <a:ext uri="{9D8B030D-6E8A-4147-A177-3AD203B41FA5}">
                      <a16:colId xmlns:a16="http://schemas.microsoft.com/office/drawing/2014/main" val="811062779"/>
                    </a:ext>
                  </a:extLst>
                </a:gridCol>
              </a:tblGrid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think of a number…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668124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... </a:t>
                      </a:r>
                      <a:r>
                        <a:rPr lang="en-US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and I times it by 3…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079451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…I then </a:t>
                      </a:r>
                      <a:r>
                        <a:rPr lang="en-GB" sz="6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add 5</a:t>
                      </a:r>
                      <a:endParaRPr lang="en-US" sz="6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951644"/>
                  </a:ext>
                </a:extLst>
              </a:tr>
              <a:tr h="14741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gives an answer of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20684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803682" y="1988569"/>
                <a:ext cx="1505294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GB" sz="8000" b="0" i="1" u="none" strike="noStrike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GB" sz="8000" b="0" i="0" u="none" strike="noStrike" dirty="0">
                  <a:solidFill>
                    <a:schemeClr val="bg1"/>
                  </a:solidFill>
                  <a:effectLst/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3682" y="1988569"/>
                <a:ext cx="1505294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9241970" y="3583168"/>
            <a:ext cx="242245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3</a:t>
            </a:r>
            <a:r>
              <a:rPr lang="en-GB" sz="6600" b="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</a:t>
            </a:r>
            <a:r>
              <a:rPr lang="en-GB" sz="6600" b="0" i="0" u="none" strike="noStrike" dirty="0">
                <a:effectLst/>
                <a:latin typeface="Calibri" panose="020F0502020204030204" pitchFamily="34" charset="0"/>
              </a:rPr>
              <a:t>+</a:t>
            </a:r>
            <a:r>
              <a:rPr lang="en-GB" sz="6600" dirty="0"/>
              <a:t> </a:t>
            </a:r>
            <a:r>
              <a:rPr lang="en-GB" sz="6600" dirty="0">
                <a:latin typeface="Calibri" panose="020F0502020204030204" pitchFamily="34" charset="0"/>
              </a:rPr>
              <a:t>5</a:t>
            </a:r>
            <a:endParaRPr lang="en-GB" sz="6600" dirty="0"/>
          </a:p>
        </p:txBody>
      </p:sp>
      <p:sp>
        <p:nvSpPr>
          <p:cNvPr id="3" name="Rectangle 2"/>
          <p:cNvSpPr/>
          <p:nvPr/>
        </p:nvSpPr>
        <p:spPr>
          <a:xfrm>
            <a:off x="9252470" y="5282026"/>
            <a:ext cx="2422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000" dirty="0">
                <a:latin typeface="Calibri" panose="020F0502020204030204" pitchFamily="34" charset="0"/>
              </a:rPr>
              <a:t>3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 </a:t>
            </a:r>
            <a:r>
              <a:rPr lang="en-GB" sz="4000" dirty="0">
                <a:latin typeface="Calibri" panose="020F0502020204030204" pitchFamily="34" charset="0"/>
              </a:rPr>
              <a:t>+</a:t>
            </a:r>
            <a:r>
              <a:rPr lang="en-GB" sz="4000" dirty="0"/>
              <a:t> </a:t>
            </a:r>
            <a:r>
              <a:rPr lang="en-GB" sz="4000" dirty="0">
                <a:latin typeface="Calibri" panose="020F0502020204030204" pitchFamily="34" charset="0"/>
              </a:rPr>
              <a:t>5 = 17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77756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304</Words>
  <Application>Microsoft Office PowerPoint</Application>
  <PresentationFormat>Widescreen</PresentationFormat>
  <Paragraphs>114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23</cp:revision>
  <dcterms:created xsi:type="dcterms:W3CDTF">2016-02-08T13:43:09Z</dcterms:created>
  <dcterms:modified xsi:type="dcterms:W3CDTF">2023-09-08T09:53:02Z</dcterms:modified>
</cp:coreProperties>
</file>