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tewart Gale" initials="SG" lastIdx="1" clrIdx="0">
    <p:extLst>
      <p:ext uri="{19B8F6BF-5375-455C-9EA6-DF929625EA0E}">
        <p15:presenceInfo xmlns:p15="http://schemas.microsoft.com/office/powerpoint/2012/main" userId="S::Stewart.Gale@dubaicollege.org::3647ddd2-6040-41ae-a96d-232c23482af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8E6DF6-4637-4EED-B9DD-CFBA5B8D38B3}" v="43" dt="2022-02-09T10:47:16.0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63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commentAuthors" Target="commentAuthors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428E6DF6-4637-4EED-B9DD-CFBA5B8D38B3}"/>
    <pc:docChg chg="undo custSel addSld delSld modSld">
      <pc:chgData name="Stewart Gale" userId="3647ddd2-6040-41ae-a96d-232c23482af8" providerId="ADAL" clId="{428E6DF6-4637-4EED-B9DD-CFBA5B8D38B3}" dt="2022-02-09T10:47:40.053" v="324" actId="47"/>
      <pc:docMkLst>
        <pc:docMk/>
      </pc:docMkLst>
      <pc:sldChg chg="addSp delSp modSp mod addCm delCm">
        <pc:chgData name="Stewart Gale" userId="3647ddd2-6040-41ae-a96d-232c23482af8" providerId="ADAL" clId="{428E6DF6-4637-4EED-B9DD-CFBA5B8D38B3}" dt="2022-02-01T05:20:07.863" v="306" actId="14100"/>
        <pc:sldMkLst>
          <pc:docMk/>
          <pc:sldMk cId="747063758" sldId="256"/>
        </pc:sldMkLst>
        <pc:spChg chg="add mod">
          <ac:chgData name="Stewart Gale" userId="3647ddd2-6040-41ae-a96d-232c23482af8" providerId="ADAL" clId="{428E6DF6-4637-4EED-B9DD-CFBA5B8D38B3}" dt="2021-10-04T05:17:30.451" v="64" actId="164"/>
          <ac:spMkLst>
            <pc:docMk/>
            <pc:sldMk cId="747063758" sldId="256"/>
            <ac:spMk id="2" creationId="{354EFDB4-5476-4FB8-9444-416AD7C43714}"/>
          </ac:spMkLst>
        </pc:spChg>
        <pc:spChg chg="add mod">
          <ac:chgData name="Stewart Gale" userId="3647ddd2-6040-41ae-a96d-232c23482af8" providerId="ADAL" clId="{428E6DF6-4637-4EED-B9DD-CFBA5B8D38B3}" dt="2021-10-04T05:17:30.451" v="64" actId="164"/>
          <ac:spMkLst>
            <pc:docMk/>
            <pc:sldMk cId="747063758" sldId="256"/>
            <ac:spMk id="6" creationId="{2CFE5AC0-0FB6-4D80-B868-60E97463AD5F}"/>
          </ac:spMkLst>
        </pc:spChg>
        <pc:spChg chg="add mod">
          <ac:chgData name="Stewart Gale" userId="3647ddd2-6040-41ae-a96d-232c23482af8" providerId="ADAL" clId="{428E6DF6-4637-4EED-B9DD-CFBA5B8D38B3}" dt="2021-10-04T05:17:30.451" v="64" actId="164"/>
          <ac:spMkLst>
            <pc:docMk/>
            <pc:sldMk cId="747063758" sldId="256"/>
            <ac:spMk id="7" creationId="{A8BE4342-66D6-4B1A-9FDA-5A1F05C5817F}"/>
          </ac:spMkLst>
        </pc:spChg>
        <pc:spChg chg="add del mod">
          <ac:chgData name="Stewart Gale" userId="3647ddd2-6040-41ae-a96d-232c23482af8" providerId="ADAL" clId="{428E6DF6-4637-4EED-B9DD-CFBA5B8D38B3}" dt="2021-10-04T05:17:30.451" v="64" actId="164"/>
          <ac:spMkLst>
            <pc:docMk/>
            <pc:sldMk cId="747063758" sldId="256"/>
            <ac:spMk id="8" creationId="{F9D41457-9A74-4BC7-AFB8-8F161724B2EA}"/>
          </ac:spMkLst>
        </pc:spChg>
        <pc:spChg chg="add del mod">
          <ac:chgData name="Stewart Gale" userId="3647ddd2-6040-41ae-a96d-232c23482af8" providerId="ADAL" clId="{428E6DF6-4637-4EED-B9DD-CFBA5B8D38B3}" dt="2021-10-04T05:17:30.451" v="64" actId="164"/>
          <ac:spMkLst>
            <pc:docMk/>
            <pc:sldMk cId="747063758" sldId="256"/>
            <ac:spMk id="9" creationId="{28D42C27-018F-4037-ACB5-B44CE2CE6FFA}"/>
          </ac:spMkLst>
        </pc:spChg>
        <pc:spChg chg="add del mod">
          <ac:chgData name="Stewart Gale" userId="3647ddd2-6040-41ae-a96d-232c23482af8" providerId="ADAL" clId="{428E6DF6-4637-4EED-B9DD-CFBA5B8D38B3}" dt="2021-10-04T05:17:30.451" v="64" actId="164"/>
          <ac:spMkLst>
            <pc:docMk/>
            <pc:sldMk cId="747063758" sldId="256"/>
            <ac:spMk id="10" creationId="{10EAB49F-94F3-440C-9701-995AFCC38768}"/>
          </ac:spMkLst>
        </pc:spChg>
        <pc:spChg chg="add del mod">
          <ac:chgData name="Stewart Gale" userId="3647ddd2-6040-41ae-a96d-232c23482af8" providerId="ADAL" clId="{428E6DF6-4637-4EED-B9DD-CFBA5B8D38B3}" dt="2021-10-04T05:17:30.451" v="64" actId="164"/>
          <ac:spMkLst>
            <pc:docMk/>
            <pc:sldMk cId="747063758" sldId="256"/>
            <ac:spMk id="11" creationId="{D448FE5D-4441-445C-8DC9-5EFE61B376E9}"/>
          </ac:spMkLst>
        </pc:spChg>
        <pc:spChg chg="add del mod">
          <ac:chgData name="Stewart Gale" userId="3647ddd2-6040-41ae-a96d-232c23482af8" providerId="ADAL" clId="{428E6DF6-4637-4EED-B9DD-CFBA5B8D38B3}" dt="2021-10-04T05:17:30.451" v="64" actId="164"/>
          <ac:spMkLst>
            <pc:docMk/>
            <pc:sldMk cId="747063758" sldId="256"/>
            <ac:spMk id="12" creationId="{8665B219-3AA6-496E-AC18-3D76C12BD3FF}"/>
          </ac:spMkLst>
        </pc:spChg>
        <pc:spChg chg="add del mod">
          <ac:chgData name="Stewart Gale" userId="3647ddd2-6040-41ae-a96d-232c23482af8" providerId="ADAL" clId="{428E6DF6-4637-4EED-B9DD-CFBA5B8D38B3}" dt="2021-10-04T05:17:30.451" v="64" actId="164"/>
          <ac:spMkLst>
            <pc:docMk/>
            <pc:sldMk cId="747063758" sldId="256"/>
            <ac:spMk id="13" creationId="{D4325207-1635-4302-B2E9-CFB26B99A0DC}"/>
          </ac:spMkLst>
        </pc:spChg>
        <pc:spChg chg="add mod">
          <ac:chgData name="Stewart Gale" userId="3647ddd2-6040-41ae-a96d-232c23482af8" providerId="ADAL" clId="{428E6DF6-4637-4EED-B9DD-CFBA5B8D38B3}" dt="2021-10-04T05:18:48.833" v="105" actId="164"/>
          <ac:spMkLst>
            <pc:docMk/>
            <pc:sldMk cId="747063758" sldId="256"/>
            <ac:spMk id="15" creationId="{21A91BC9-42A1-4314-98D7-CA01221BD9FE}"/>
          </ac:spMkLst>
        </pc:spChg>
        <pc:grpChg chg="add mod">
          <ac:chgData name="Stewart Gale" userId="3647ddd2-6040-41ae-a96d-232c23482af8" providerId="ADAL" clId="{428E6DF6-4637-4EED-B9DD-CFBA5B8D38B3}" dt="2021-10-04T05:18:48.833" v="105" actId="164"/>
          <ac:grpSpMkLst>
            <pc:docMk/>
            <pc:sldMk cId="747063758" sldId="256"/>
            <ac:grpSpMk id="14" creationId="{F9FF3712-0402-4BD9-B8FF-81270C785A16}"/>
          </ac:grpSpMkLst>
        </pc:grpChg>
        <pc:grpChg chg="add del mod">
          <ac:chgData name="Stewart Gale" userId="3647ddd2-6040-41ae-a96d-232c23482af8" providerId="ADAL" clId="{428E6DF6-4637-4EED-B9DD-CFBA5B8D38B3}" dt="2021-10-04T12:44:36.931" v="178" actId="478"/>
          <ac:grpSpMkLst>
            <pc:docMk/>
            <pc:sldMk cId="747063758" sldId="256"/>
            <ac:grpSpMk id="16" creationId="{F0380C96-8D1A-4715-84BF-0DC41092F1B2}"/>
          </ac:grpSpMkLst>
        </pc:grpChg>
        <pc:picChg chg="add del mod modCrop">
          <ac:chgData name="Stewart Gale" userId="3647ddd2-6040-41ae-a96d-232c23482af8" providerId="ADAL" clId="{428E6DF6-4637-4EED-B9DD-CFBA5B8D38B3}" dt="2021-10-04T12:49:00.991" v="240" actId="478"/>
          <ac:picMkLst>
            <pc:docMk/>
            <pc:sldMk cId="747063758" sldId="256"/>
            <ac:picMk id="3" creationId="{E29CDAE5-D49B-4559-9AC7-8D3165A02098}"/>
          </ac:picMkLst>
        </pc:picChg>
        <pc:picChg chg="del mod modCrop">
          <ac:chgData name="Stewart Gale" userId="3647ddd2-6040-41ae-a96d-232c23482af8" providerId="ADAL" clId="{428E6DF6-4637-4EED-B9DD-CFBA5B8D38B3}" dt="2021-10-04T12:44:36.931" v="178" actId="478"/>
          <ac:picMkLst>
            <pc:docMk/>
            <pc:sldMk cId="747063758" sldId="256"/>
            <ac:picMk id="4" creationId="{00000000-0000-0000-0000-000000000000}"/>
          </ac:picMkLst>
        </pc:picChg>
        <pc:picChg chg="mod">
          <ac:chgData name="Stewart Gale" userId="3647ddd2-6040-41ae-a96d-232c23482af8" providerId="ADAL" clId="{428E6DF6-4637-4EED-B9DD-CFBA5B8D38B3}" dt="2021-10-04T05:17:30.451" v="64" actId="164"/>
          <ac:picMkLst>
            <pc:docMk/>
            <pc:sldMk cId="747063758" sldId="256"/>
            <ac:picMk id="5" creationId="{00000000-0000-0000-0000-000000000000}"/>
          </ac:picMkLst>
        </pc:picChg>
        <pc:picChg chg="add del mod modCrop">
          <ac:chgData name="Stewart Gale" userId="3647ddd2-6040-41ae-a96d-232c23482af8" providerId="ADAL" clId="{428E6DF6-4637-4EED-B9DD-CFBA5B8D38B3}" dt="2021-10-04T12:44:36.931" v="178" actId="478"/>
          <ac:picMkLst>
            <pc:docMk/>
            <pc:sldMk cId="747063758" sldId="256"/>
            <ac:picMk id="17" creationId="{290C9444-F600-45E5-AC69-BEB040BBE989}"/>
          </ac:picMkLst>
        </pc:picChg>
        <pc:picChg chg="add del mod modCrop">
          <ac:chgData name="Stewart Gale" userId="3647ddd2-6040-41ae-a96d-232c23482af8" providerId="ADAL" clId="{428E6DF6-4637-4EED-B9DD-CFBA5B8D38B3}" dt="2021-10-04T12:44:36.931" v="178" actId="478"/>
          <ac:picMkLst>
            <pc:docMk/>
            <pc:sldMk cId="747063758" sldId="256"/>
            <ac:picMk id="18" creationId="{68E814D8-6753-49CF-B3BC-2960C8B79E9B}"/>
          </ac:picMkLst>
        </pc:picChg>
        <pc:picChg chg="add del mod modCrop">
          <ac:chgData name="Stewart Gale" userId="3647ddd2-6040-41ae-a96d-232c23482af8" providerId="ADAL" clId="{428E6DF6-4637-4EED-B9DD-CFBA5B8D38B3}" dt="2021-10-04T05:20:00.409" v="121" actId="478"/>
          <ac:picMkLst>
            <pc:docMk/>
            <pc:sldMk cId="747063758" sldId="256"/>
            <ac:picMk id="19" creationId="{16F31F21-6D47-42CF-A8B3-9F928F403158}"/>
          </ac:picMkLst>
        </pc:picChg>
        <pc:picChg chg="add del mod modCrop">
          <ac:chgData name="Stewart Gale" userId="3647ddd2-6040-41ae-a96d-232c23482af8" providerId="ADAL" clId="{428E6DF6-4637-4EED-B9DD-CFBA5B8D38B3}" dt="2021-10-04T12:49:00.991" v="240" actId="478"/>
          <ac:picMkLst>
            <pc:docMk/>
            <pc:sldMk cId="747063758" sldId="256"/>
            <ac:picMk id="19" creationId="{1A30E897-52A9-43BE-84E2-796A03F84152}"/>
          </ac:picMkLst>
        </pc:picChg>
        <pc:picChg chg="add del mod modCrop">
          <ac:chgData name="Stewart Gale" userId="3647ddd2-6040-41ae-a96d-232c23482af8" providerId="ADAL" clId="{428E6DF6-4637-4EED-B9DD-CFBA5B8D38B3}" dt="2021-10-04T12:44:36.931" v="178" actId="478"/>
          <ac:picMkLst>
            <pc:docMk/>
            <pc:sldMk cId="747063758" sldId="256"/>
            <ac:picMk id="20" creationId="{D09776A2-131D-4F8D-BB06-67830C770C37}"/>
          </ac:picMkLst>
        </pc:picChg>
        <pc:picChg chg="add del mod modCrop">
          <ac:chgData name="Stewart Gale" userId="3647ddd2-6040-41ae-a96d-232c23482af8" providerId="ADAL" clId="{428E6DF6-4637-4EED-B9DD-CFBA5B8D38B3}" dt="2021-10-04T12:44:36.931" v="178" actId="478"/>
          <ac:picMkLst>
            <pc:docMk/>
            <pc:sldMk cId="747063758" sldId="256"/>
            <ac:picMk id="21" creationId="{2A80BC98-1433-4A07-A002-21E0B92551F3}"/>
          </ac:picMkLst>
        </pc:picChg>
        <pc:picChg chg="add del mod modCrop">
          <ac:chgData name="Stewart Gale" userId="3647ddd2-6040-41ae-a96d-232c23482af8" providerId="ADAL" clId="{428E6DF6-4637-4EED-B9DD-CFBA5B8D38B3}" dt="2021-10-04T12:44:36.931" v="178" actId="478"/>
          <ac:picMkLst>
            <pc:docMk/>
            <pc:sldMk cId="747063758" sldId="256"/>
            <ac:picMk id="22" creationId="{B82EE3EB-FFE9-4AE4-A7E2-F9F75144794C}"/>
          </ac:picMkLst>
        </pc:picChg>
        <pc:picChg chg="add del mod modCrop">
          <ac:chgData name="Stewart Gale" userId="3647ddd2-6040-41ae-a96d-232c23482af8" providerId="ADAL" clId="{428E6DF6-4637-4EED-B9DD-CFBA5B8D38B3}" dt="2021-10-04T12:44:36.931" v="178" actId="478"/>
          <ac:picMkLst>
            <pc:docMk/>
            <pc:sldMk cId="747063758" sldId="256"/>
            <ac:picMk id="23" creationId="{9C98E4F3-AA1A-4D29-9F26-15F191AE2EA1}"/>
          </ac:picMkLst>
        </pc:picChg>
        <pc:picChg chg="add del mod modCrop">
          <ac:chgData name="Stewart Gale" userId="3647ddd2-6040-41ae-a96d-232c23482af8" providerId="ADAL" clId="{428E6DF6-4637-4EED-B9DD-CFBA5B8D38B3}" dt="2021-10-04T12:44:36.931" v="178" actId="478"/>
          <ac:picMkLst>
            <pc:docMk/>
            <pc:sldMk cId="747063758" sldId="256"/>
            <ac:picMk id="24" creationId="{EE2EFA7A-1848-459D-815E-6A26141B450E}"/>
          </ac:picMkLst>
        </pc:picChg>
        <pc:picChg chg="add del mod modCrop">
          <ac:chgData name="Stewart Gale" userId="3647ddd2-6040-41ae-a96d-232c23482af8" providerId="ADAL" clId="{428E6DF6-4637-4EED-B9DD-CFBA5B8D38B3}" dt="2021-10-04T12:44:36.931" v="178" actId="478"/>
          <ac:picMkLst>
            <pc:docMk/>
            <pc:sldMk cId="747063758" sldId="256"/>
            <ac:picMk id="25" creationId="{22064E30-A13E-4171-9655-F4D5BEA6DE1C}"/>
          </ac:picMkLst>
        </pc:picChg>
        <pc:picChg chg="add mod">
          <ac:chgData name="Stewart Gale" userId="3647ddd2-6040-41ae-a96d-232c23482af8" providerId="ADAL" clId="{428E6DF6-4637-4EED-B9DD-CFBA5B8D38B3}" dt="2022-02-01T05:20:01.230" v="305" actId="1076"/>
          <ac:picMkLst>
            <pc:docMk/>
            <pc:sldMk cId="747063758" sldId="256"/>
            <ac:picMk id="26" creationId="{B8F5AB3B-6DBD-48DE-B6E6-2A521C3EA782}"/>
          </ac:picMkLst>
        </pc:picChg>
        <pc:picChg chg="add del mod modCrop">
          <ac:chgData name="Stewart Gale" userId="3647ddd2-6040-41ae-a96d-232c23482af8" providerId="ADAL" clId="{428E6DF6-4637-4EED-B9DD-CFBA5B8D38B3}" dt="2021-10-04T12:49:00.991" v="240" actId="478"/>
          <ac:picMkLst>
            <pc:docMk/>
            <pc:sldMk cId="747063758" sldId="256"/>
            <ac:picMk id="27" creationId="{167BBB22-FB86-41D1-8118-51396FF48B72}"/>
          </ac:picMkLst>
        </pc:picChg>
        <pc:picChg chg="add del mod modCrop">
          <ac:chgData name="Stewart Gale" userId="3647ddd2-6040-41ae-a96d-232c23482af8" providerId="ADAL" clId="{428E6DF6-4637-4EED-B9DD-CFBA5B8D38B3}" dt="2021-10-04T12:49:00.991" v="240" actId="478"/>
          <ac:picMkLst>
            <pc:docMk/>
            <pc:sldMk cId="747063758" sldId="256"/>
            <ac:picMk id="28" creationId="{E6BD2542-435B-4436-83EE-837AC88FAD77}"/>
          </ac:picMkLst>
        </pc:picChg>
        <pc:picChg chg="add del mod modCrop">
          <ac:chgData name="Stewart Gale" userId="3647ddd2-6040-41ae-a96d-232c23482af8" providerId="ADAL" clId="{428E6DF6-4637-4EED-B9DD-CFBA5B8D38B3}" dt="2021-10-04T12:49:00.991" v="240" actId="478"/>
          <ac:picMkLst>
            <pc:docMk/>
            <pc:sldMk cId="747063758" sldId="256"/>
            <ac:picMk id="29" creationId="{5E65379F-1C24-441A-BAA7-A2EDB80074BA}"/>
          </ac:picMkLst>
        </pc:picChg>
        <pc:picChg chg="add del">
          <ac:chgData name="Stewart Gale" userId="3647ddd2-6040-41ae-a96d-232c23482af8" providerId="ADAL" clId="{428E6DF6-4637-4EED-B9DD-CFBA5B8D38B3}" dt="2021-10-04T12:46:48.952" v="212" actId="478"/>
          <ac:picMkLst>
            <pc:docMk/>
            <pc:sldMk cId="747063758" sldId="256"/>
            <ac:picMk id="30" creationId="{78889E66-5913-4758-9D63-DFB4593E8914}"/>
          </ac:picMkLst>
        </pc:picChg>
        <pc:picChg chg="add del mod modCrop">
          <ac:chgData name="Stewart Gale" userId="3647ddd2-6040-41ae-a96d-232c23482af8" providerId="ADAL" clId="{428E6DF6-4637-4EED-B9DD-CFBA5B8D38B3}" dt="2021-10-04T12:49:00.991" v="240" actId="478"/>
          <ac:picMkLst>
            <pc:docMk/>
            <pc:sldMk cId="747063758" sldId="256"/>
            <ac:picMk id="31" creationId="{9579EF33-5EDB-4072-909D-505051E8C5CB}"/>
          </ac:picMkLst>
        </pc:picChg>
        <pc:picChg chg="add del mod modCrop">
          <ac:chgData name="Stewart Gale" userId="3647ddd2-6040-41ae-a96d-232c23482af8" providerId="ADAL" clId="{428E6DF6-4637-4EED-B9DD-CFBA5B8D38B3}" dt="2021-10-04T12:49:00.991" v="240" actId="478"/>
          <ac:picMkLst>
            <pc:docMk/>
            <pc:sldMk cId="747063758" sldId="256"/>
            <ac:picMk id="32" creationId="{C5B8BA28-42B8-4F92-8988-E148A7BD6B9D}"/>
          </ac:picMkLst>
        </pc:picChg>
        <pc:picChg chg="add del mod modCrop">
          <ac:chgData name="Stewart Gale" userId="3647ddd2-6040-41ae-a96d-232c23482af8" providerId="ADAL" clId="{428E6DF6-4637-4EED-B9DD-CFBA5B8D38B3}" dt="2021-10-04T12:49:00.991" v="240" actId="478"/>
          <ac:picMkLst>
            <pc:docMk/>
            <pc:sldMk cId="747063758" sldId="256"/>
            <ac:picMk id="33" creationId="{36854D25-744D-45E3-8116-37AB03384566}"/>
          </ac:picMkLst>
        </pc:picChg>
        <pc:picChg chg="add mod">
          <ac:chgData name="Stewart Gale" userId="3647ddd2-6040-41ae-a96d-232c23482af8" providerId="ADAL" clId="{428E6DF6-4637-4EED-B9DD-CFBA5B8D38B3}" dt="2022-02-01T05:20:07.863" v="306" actId="14100"/>
          <ac:picMkLst>
            <pc:docMk/>
            <pc:sldMk cId="747063758" sldId="256"/>
            <ac:picMk id="34" creationId="{B7D9F1D0-8098-43D7-8775-1EFE4106C546}"/>
          </ac:picMkLst>
        </pc:picChg>
        <pc:inkChg chg="add del">
          <ac:chgData name="Stewart Gale" userId="3647ddd2-6040-41ae-a96d-232c23482af8" providerId="ADAL" clId="{428E6DF6-4637-4EED-B9DD-CFBA5B8D38B3}" dt="2021-10-04T05:16:59.800" v="45" actId="478"/>
          <ac:inkMkLst>
            <pc:docMk/>
            <pc:sldMk cId="747063758" sldId="256"/>
            <ac:inkMk id="3" creationId="{A56A364A-3F12-4F99-A4DE-4F9EDC25D048}"/>
          </ac:inkMkLst>
        </pc:inkChg>
      </pc:sldChg>
      <pc:sldChg chg="addSp delSp modSp mod delAnim modAnim">
        <pc:chgData name="Stewart Gale" userId="3647ddd2-6040-41ae-a96d-232c23482af8" providerId="ADAL" clId="{428E6DF6-4637-4EED-B9DD-CFBA5B8D38B3}" dt="2021-10-04T12:51:25.696" v="303"/>
        <pc:sldMkLst>
          <pc:docMk/>
          <pc:sldMk cId="1112326277" sldId="257"/>
        </pc:sldMkLst>
        <pc:spChg chg="add del mod">
          <ac:chgData name="Stewart Gale" userId="3647ddd2-6040-41ae-a96d-232c23482af8" providerId="ADAL" clId="{428E6DF6-4637-4EED-B9DD-CFBA5B8D38B3}" dt="2021-10-04T12:48:56.774" v="239" actId="478"/>
          <ac:spMkLst>
            <pc:docMk/>
            <pc:sldMk cId="1112326277" sldId="257"/>
            <ac:spMk id="6" creationId="{251DF2F4-0650-42DE-AAB5-EE32306C5FA5}"/>
          </ac:spMkLst>
        </pc:spChg>
        <pc:spChg chg="add del mod">
          <ac:chgData name="Stewart Gale" userId="3647ddd2-6040-41ae-a96d-232c23482af8" providerId="ADAL" clId="{428E6DF6-4637-4EED-B9DD-CFBA5B8D38B3}" dt="2021-10-04T12:48:56.774" v="239" actId="478"/>
          <ac:spMkLst>
            <pc:docMk/>
            <pc:sldMk cId="1112326277" sldId="257"/>
            <ac:spMk id="7" creationId="{64AEEFDC-0A7D-4012-8071-7D7DA11B1AA0}"/>
          </ac:spMkLst>
        </pc:spChg>
        <pc:spChg chg="add del mod">
          <ac:chgData name="Stewart Gale" userId="3647ddd2-6040-41ae-a96d-232c23482af8" providerId="ADAL" clId="{428E6DF6-4637-4EED-B9DD-CFBA5B8D38B3}" dt="2021-10-04T12:48:56.774" v="239" actId="478"/>
          <ac:spMkLst>
            <pc:docMk/>
            <pc:sldMk cId="1112326277" sldId="257"/>
            <ac:spMk id="8" creationId="{A27E83E3-E21E-4449-8D87-7DCEB1C1F691}"/>
          </ac:spMkLst>
        </pc:spChg>
        <pc:spChg chg="add del mod">
          <ac:chgData name="Stewart Gale" userId="3647ddd2-6040-41ae-a96d-232c23482af8" providerId="ADAL" clId="{428E6DF6-4637-4EED-B9DD-CFBA5B8D38B3}" dt="2021-10-04T12:48:56.774" v="239" actId="478"/>
          <ac:spMkLst>
            <pc:docMk/>
            <pc:sldMk cId="1112326277" sldId="257"/>
            <ac:spMk id="9" creationId="{4E6846A3-D07B-4651-85DD-A1E7584571B7}"/>
          </ac:spMkLst>
        </pc:spChg>
        <pc:spChg chg="add del mod">
          <ac:chgData name="Stewart Gale" userId="3647ddd2-6040-41ae-a96d-232c23482af8" providerId="ADAL" clId="{428E6DF6-4637-4EED-B9DD-CFBA5B8D38B3}" dt="2021-10-04T12:48:56.774" v="239" actId="478"/>
          <ac:spMkLst>
            <pc:docMk/>
            <pc:sldMk cId="1112326277" sldId="257"/>
            <ac:spMk id="10" creationId="{6CAE4D72-8F35-4673-8DB9-65EAAD86DA46}"/>
          </ac:spMkLst>
        </pc:spChg>
        <pc:spChg chg="add del mod">
          <ac:chgData name="Stewart Gale" userId="3647ddd2-6040-41ae-a96d-232c23482af8" providerId="ADAL" clId="{428E6DF6-4637-4EED-B9DD-CFBA5B8D38B3}" dt="2021-10-04T12:48:56.774" v="239" actId="478"/>
          <ac:spMkLst>
            <pc:docMk/>
            <pc:sldMk cId="1112326277" sldId="257"/>
            <ac:spMk id="11" creationId="{9C7C912F-7292-4196-AFDA-8513B47EB60E}"/>
          </ac:spMkLst>
        </pc:spChg>
        <pc:spChg chg="add del mod">
          <ac:chgData name="Stewart Gale" userId="3647ddd2-6040-41ae-a96d-232c23482af8" providerId="ADAL" clId="{428E6DF6-4637-4EED-B9DD-CFBA5B8D38B3}" dt="2021-10-04T12:48:56.774" v="239" actId="478"/>
          <ac:spMkLst>
            <pc:docMk/>
            <pc:sldMk cId="1112326277" sldId="257"/>
            <ac:spMk id="12" creationId="{AF6C6AE5-8325-4B50-B97A-3BE53B1F21BD}"/>
          </ac:spMkLst>
        </pc:spChg>
        <pc:spChg chg="add del mod">
          <ac:chgData name="Stewart Gale" userId="3647ddd2-6040-41ae-a96d-232c23482af8" providerId="ADAL" clId="{428E6DF6-4637-4EED-B9DD-CFBA5B8D38B3}" dt="2021-10-04T12:48:56.774" v="239" actId="478"/>
          <ac:spMkLst>
            <pc:docMk/>
            <pc:sldMk cId="1112326277" sldId="257"/>
            <ac:spMk id="13" creationId="{D0EB3F18-506F-4CEA-9CC4-960712443BD5}"/>
          </ac:spMkLst>
        </pc:spChg>
        <pc:spChg chg="add del mod">
          <ac:chgData name="Stewart Gale" userId="3647ddd2-6040-41ae-a96d-232c23482af8" providerId="ADAL" clId="{428E6DF6-4637-4EED-B9DD-CFBA5B8D38B3}" dt="2021-10-04T12:48:56.774" v="239" actId="478"/>
          <ac:spMkLst>
            <pc:docMk/>
            <pc:sldMk cId="1112326277" sldId="257"/>
            <ac:spMk id="14" creationId="{D17E7151-C030-4B87-8AE3-A132C008C6F5}"/>
          </ac:spMkLst>
        </pc:spChg>
        <pc:spChg chg="add del mod">
          <ac:chgData name="Stewart Gale" userId="3647ddd2-6040-41ae-a96d-232c23482af8" providerId="ADAL" clId="{428E6DF6-4637-4EED-B9DD-CFBA5B8D38B3}" dt="2021-10-04T05:25:14.832" v="170" actId="21"/>
          <ac:spMkLst>
            <pc:docMk/>
            <pc:sldMk cId="1112326277" sldId="257"/>
            <ac:spMk id="15" creationId="{9A003804-0D80-4341-B6A3-C1DB82FD9264}"/>
          </ac:spMkLst>
        </pc:spChg>
        <pc:spChg chg="add del mod">
          <ac:chgData name="Stewart Gale" userId="3647ddd2-6040-41ae-a96d-232c23482af8" providerId="ADAL" clId="{428E6DF6-4637-4EED-B9DD-CFBA5B8D38B3}" dt="2021-10-04T05:25:14.832" v="170" actId="21"/>
          <ac:spMkLst>
            <pc:docMk/>
            <pc:sldMk cId="1112326277" sldId="257"/>
            <ac:spMk id="16" creationId="{F0409A88-0A2A-4069-9D56-02B266C80131}"/>
          </ac:spMkLst>
        </pc:spChg>
        <pc:spChg chg="add del mod">
          <ac:chgData name="Stewart Gale" userId="3647ddd2-6040-41ae-a96d-232c23482af8" providerId="ADAL" clId="{428E6DF6-4637-4EED-B9DD-CFBA5B8D38B3}" dt="2021-10-04T05:25:14.832" v="170" actId="21"/>
          <ac:spMkLst>
            <pc:docMk/>
            <pc:sldMk cId="1112326277" sldId="257"/>
            <ac:spMk id="17" creationId="{EF142287-2953-4C27-AEFC-725F35853610}"/>
          </ac:spMkLst>
        </pc:spChg>
        <pc:spChg chg="add del mod">
          <ac:chgData name="Stewart Gale" userId="3647ddd2-6040-41ae-a96d-232c23482af8" providerId="ADAL" clId="{428E6DF6-4637-4EED-B9DD-CFBA5B8D38B3}" dt="2021-10-04T05:25:14.832" v="170" actId="21"/>
          <ac:spMkLst>
            <pc:docMk/>
            <pc:sldMk cId="1112326277" sldId="257"/>
            <ac:spMk id="18" creationId="{63EBB9FF-DE6E-48AB-BB8F-A1598AFD32CB}"/>
          </ac:spMkLst>
        </pc:spChg>
        <pc:spChg chg="add del mod">
          <ac:chgData name="Stewart Gale" userId="3647ddd2-6040-41ae-a96d-232c23482af8" providerId="ADAL" clId="{428E6DF6-4637-4EED-B9DD-CFBA5B8D38B3}" dt="2021-10-04T05:25:14.832" v="170" actId="21"/>
          <ac:spMkLst>
            <pc:docMk/>
            <pc:sldMk cId="1112326277" sldId="257"/>
            <ac:spMk id="19" creationId="{AEE09B70-89CE-4203-9FBF-5E132539380A}"/>
          </ac:spMkLst>
        </pc:spChg>
        <pc:spChg chg="add del mod">
          <ac:chgData name="Stewart Gale" userId="3647ddd2-6040-41ae-a96d-232c23482af8" providerId="ADAL" clId="{428E6DF6-4637-4EED-B9DD-CFBA5B8D38B3}" dt="2021-10-04T05:25:14.832" v="170" actId="21"/>
          <ac:spMkLst>
            <pc:docMk/>
            <pc:sldMk cId="1112326277" sldId="257"/>
            <ac:spMk id="20" creationId="{4090D1BF-286C-4582-8247-B86494BDF126}"/>
          </ac:spMkLst>
        </pc:spChg>
        <pc:spChg chg="add del mod">
          <ac:chgData name="Stewart Gale" userId="3647ddd2-6040-41ae-a96d-232c23482af8" providerId="ADAL" clId="{428E6DF6-4637-4EED-B9DD-CFBA5B8D38B3}" dt="2021-10-04T05:25:14.832" v="170" actId="21"/>
          <ac:spMkLst>
            <pc:docMk/>
            <pc:sldMk cId="1112326277" sldId="257"/>
            <ac:spMk id="21" creationId="{A34829DA-B3A6-4898-94B1-B0ED21071EC7}"/>
          </ac:spMkLst>
        </pc:spChg>
        <pc:spChg chg="add del mod">
          <ac:chgData name="Stewart Gale" userId="3647ddd2-6040-41ae-a96d-232c23482af8" providerId="ADAL" clId="{428E6DF6-4637-4EED-B9DD-CFBA5B8D38B3}" dt="2021-10-04T05:25:14.832" v="170" actId="21"/>
          <ac:spMkLst>
            <pc:docMk/>
            <pc:sldMk cId="1112326277" sldId="257"/>
            <ac:spMk id="22" creationId="{507178C4-B7D7-42B8-B9D5-2B5E0965F3A3}"/>
          </ac:spMkLst>
        </pc:spChg>
        <pc:spChg chg="add del mod">
          <ac:chgData name="Stewart Gale" userId="3647ddd2-6040-41ae-a96d-232c23482af8" providerId="ADAL" clId="{428E6DF6-4637-4EED-B9DD-CFBA5B8D38B3}" dt="2021-10-04T05:25:14.832" v="170" actId="21"/>
          <ac:spMkLst>
            <pc:docMk/>
            <pc:sldMk cId="1112326277" sldId="257"/>
            <ac:spMk id="23" creationId="{2632AF64-A189-47E4-9683-EF6A341A5D99}"/>
          </ac:spMkLst>
        </pc:spChg>
        <pc:spChg chg="add del mod">
          <ac:chgData name="Stewart Gale" userId="3647ddd2-6040-41ae-a96d-232c23482af8" providerId="ADAL" clId="{428E6DF6-4637-4EED-B9DD-CFBA5B8D38B3}" dt="2021-10-04T12:48:56.774" v="239" actId="478"/>
          <ac:spMkLst>
            <pc:docMk/>
            <pc:sldMk cId="1112326277" sldId="257"/>
            <ac:spMk id="33" creationId="{153DF55B-99ED-465C-8E73-9894E51CFE4F}"/>
          </ac:spMkLst>
        </pc:spChg>
        <pc:spChg chg="add del mod">
          <ac:chgData name="Stewart Gale" userId="3647ddd2-6040-41ae-a96d-232c23482af8" providerId="ADAL" clId="{428E6DF6-4637-4EED-B9DD-CFBA5B8D38B3}" dt="2021-10-04T12:48:56.774" v="239" actId="478"/>
          <ac:spMkLst>
            <pc:docMk/>
            <pc:sldMk cId="1112326277" sldId="257"/>
            <ac:spMk id="34" creationId="{4DA9076A-9063-4BD6-9108-AA8CD5569BDD}"/>
          </ac:spMkLst>
        </pc:spChg>
        <pc:spChg chg="add del mod">
          <ac:chgData name="Stewart Gale" userId="3647ddd2-6040-41ae-a96d-232c23482af8" providerId="ADAL" clId="{428E6DF6-4637-4EED-B9DD-CFBA5B8D38B3}" dt="2021-10-04T12:48:56.774" v="239" actId="478"/>
          <ac:spMkLst>
            <pc:docMk/>
            <pc:sldMk cId="1112326277" sldId="257"/>
            <ac:spMk id="35" creationId="{99CC3AA3-F68B-4FF1-946E-557FCE021EBE}"/>
          </ac:spMkLst>
        </pc:spChg>
        <pc:spChg chg="add del mod">
          <ac:chgData name="Stewart Gale" userId="3647ddd2-6040-41ae-a96d-232c23482af8" providerId="ADAL" clId="{428E6DF6-4637-4EED-B9DD-CFBA5B8D38B3}" dt="2021-10-04T12:48:56.774" v="239" actId="478"/>
          <ac:spMkLst>
            <pc:docMk/>
            <pc:sldMk cId="1112326277" sldId="257"/>
            <ac:spMk id="36" creationId="{A8935418-FBA5-401F-AA5E-D34F8DAD9DC9}"/>
          </ac:spMkLst>
        </pc:spChg>
        <pc:spChg chg="add del mod">
          <ac:chgData name="Stewart Gale" userId="3647ddd2-6040-41ae-a96d-232c23482af8" providerId="ADAL" clId="{428E6DF6-4637-4EED-B9DD-CFBA5B8D38B3}" dt="2021-10-04T12:48:56.774" v="239" actId="478"/>
          <ac:spMkLst>
            <pc:docMk/>
            <pc:sldMk cId="1112326277" sldId="257"/>
            <ac:spMk id="37" creationId="{5DB46CAC-1E54-424C-A472-629249C8A0DA}"/>
          </ac:spMkLst>
        </pc:spChg>
        <pc:spChg chg="add del mod">
          <ac:chgData name="Stewart Gale" userId="3647ddd2-6040-41ae-a96d-232c23482af8" providerId="ADAL" clId="{428E6DF6-4637-4EED-B9DD-CFBA5B8D38B3}" dt="2021-10-04T12:48:56.774" v="239" actId="478"/>
          <ac:spMkLst>
            <pc:docMk/>
            <pc:sldMk cId="1112326277" sldId="257"/>
            <ac:spMk id="38" creationId="{9071EBC9-D2E8-4228-B701-D01AA4E6F24B}"/>
          </ac:spMkLst>
        </pc:spChg>
        <pc:spChg chg="add mod">
          <ac:chgData name="Stewart Gale" userId="3647ddd2-6040-41ae-a96d-232c23482af8" providerId="ADAL" clId="{428E6DF6-4637-4EED-B9DD-CFBA5B8D38B3}" dt="2021-10-04T12:50:11.173" v="253" actId="1076"/>
          <ac:spMkLst>
            <pc:docMk/>
            <pc:sldMk cId="1112326277" sldId="257"/>
            <ac:spMk id="39" creationId="{A520E19E-2E0C-4AAC-BD45-94C0F28E033B}"/>
          </ac:spMkLst>
        </pc:spChg>
        <pc:spChg chg="add del mod">
          <ac:chgData name="Stewart Gale" userId="3647ddd2-6040-41ae-a96d-232c23482af8" providerId="ADAL" clId="{428E6DF6-4637-4EED-B9DD-CFBA5B8D38B3}" dt="2021-10-04T12:48:56.774" v="239" actId="478"/>
          <ac:spMkLst>
            <pc:docMk/>
            <pc:sldMk cId="1112326277" sldId="257"/>
            <ac:spMk id="40" creationId="{BE5053AF-C0B7-4054-8894-27BD344559E4}"/>
          </ac:spMkLst>
        </pc:spChg>
        <pc:spChg chg="add del mod">
          <ac:chgData name="Stewart Gale" userId="3647ddd2-6040-41ae-a96d-232c23482af8" providerId="ADAL" clId="{428E6DF6-4637-4EED-B9DD-CFBA5B8D38B3}" dt="2021-10-04T12:48:56.774" v="239" actId="478"/>
          <ac:spMkLst>
            <pc:docMk/>
            <pc:sldMk cId="1112326277" sldId="257"/>
            <ac:spMk id="41" creationId="{214F8F8A-6F6F-493B-96E7-443716B3BCD8}"/>
          </ac:spMkLst>
        </pc:spChg>
        <pc:spChg chg="add mod">
          <ac:chgData name="Stewart Gale" userId="3647ddd2-6040-41ae-a96d-232c23482af8" providerId="ADAL" clId="{428E6DF6-4637-4EED-B9DD-CFBA5B8D38B3}" dt="2021-10-04T12:50:30.918" v="297" actId="1038"/>
          <ac:spMkLst>
            <pc:docMk/>
            <pc:sldMk cId="1112326277" sldId="257"/>
            <ac:spMk id="43" creationId="{4B316554-7C9D-47F5-B454-6DF2E1A73409}"/>
          </ac:spMkLst>
        </pc:spChg>
        <pc:spChg chg="add mod">
          <ac:chgData name="Stewart Gale" userId="3647ddd2-6040-41ae-a96d-232c23482af8" providerId="ADAL" clId="{428E6DF6-4637-4EED-B9DD-CFBA5B8D38B3}" dt="2021-10-04T12:50:30.918" v="297" actId="1038"/>
          <ac:spMkLst>
            <pc:docMk/>
            <pc:sldMk cId="1112326277" sldId="257"/>
            <ac:spMk id="44" creationId="{B7E2E346-CE90-4974-89A2-8A480CC68C7E}"/>
          </ac:spMkLst>
        </pc:spChg>
        <pc:spChg chg="add mod">
          <ac:chgData name="Stewart Gale" userId="3647ddd2-6040-41ae-a96d-232c23482af8" providerId="ADAL" clId="{428E6DF6-4637-4EED-B9DD-CFBA5B8D38B3}" dt="2021-10-04T12:50:30.918" v="297" actId="1038"/>
          <ac:spMkLst>
            <pc:docMk/>
            <pc:sldMk cId="1112326277" sldId="257"/>
            <ac:spMk id="45" creationId="{024F092C-9E05-40DD-9776-22E91CE99C65}"/>
          </ac:spMkLst>
        </pc:spChg>
        <pc:spChg chg="add mod">
          <ac:chgData name="Stewart Gale" userId="3647ddd2-6040-41ae-a96d-232c23482af8" providerId="ADAL" clId="{428E6DF6-4637-4EED-B9DD-CFBA5B8D38B3}" dt="2021-10-04T12:50:30.918" v="297" actId="1038"/>
          <ac:spMkLst>
            <pc:docMk/>
            <pc:sldMk cId="1112326277" sldId="257"/>
            <ac:spMk id="46" creationId="{260BD354-EA11-4A53-9844-D142FA921394}"/>
          </ac:spMkLst>
        </pc:spChg>
        <pc:spChg chg="add mod">
          <ac:chgData name="Stewart Gale" userId="3647ddd2-6040-41ae-a96d-232c23482af8" providerId="ADAL" clId="{428E6DF6-4637-4EED-B9DD-CFBA5B8D38B3}" dt="2021-10-04T12:50:30.918" v="297" actId="1038"/>
          <ac:spMkLst>
            <pc:docMk/>
            <pc:sldMk cId="1112326277" sldId="257"/>
            <ac:spMk id="47" creationId="{EA5F53A5-A4BB-4226-9C30-C99231FEA619}"/>
          </ac:spMkLst>
        </pc:spChg>
        <pc:spChg chg="add mod">
          <ac:chgData name="Stewart Gale" userId="3647ddd2-6040-41ae-a96d-232c23482af8" providerId="ADAL" clId="{428E6DF6-4637-4EED-B9DD-CFBA5B8D38B3}" dt="2021-10-04T12:50:30.918" v="297" actId="1038"/>
          <ac:spMkLst>
            <pc:docMk/>
            <pc:sldMk cId="1112326277" sldId="257"/>
            <ac:spMk id="48" creationId="{9578125D-F18C-4804-B725-AEF0B4FE98B6}"/>
          </ac:spMkLst>
        </pc:spChg>
        <pc:spChg chg="add mod">
          <ac:chgData name="Stewart Gale" userId="3647ddd2-6040-41ae-a96d-232c23482af8" providerId="ADAL" clId="{428E6DF6-4637-4EED-B9DD-CFBA5B8D38B3}" dt="2021-10-04T12:50:30.918" v="297" actId="1038"/>
          <ac:spMkLst>
            <pc:docMk/>
            <pc:sldMk cId="1112326277" sldId="257"/>
            <ac:spMk id="49" creationId="{BB4A34FA-A3CA-4B5E-B275-4F9CB949598A}"/>
          </ac:spMkLst>
        </pc:spChg>
        <pc:spChg chg="add mod">
          <ac:chgData name="Stewart Gale" userId="3647ddd2-6040-41ae-a96d-232c23482af8" providerId="ADAL" clId="{428E6DF6-4637-4EED-B9DD-CFBA5B8D38B3}" dt="2021-10-04T12:50:30.918" v="297" actId="1038"/>
          <ac:spMkLst>
            <pc:docMk/>
            <pc:sldMk cId="1112326277" sldId="257"/>
            <ac:spMk id="50" creationId="{87F1E7BE-7823-40B1-A998-AB0B15D64535}"/>
          </ac:spMkLst>
        </pc:spChg>
        <pc:spChg chg="add mod">
          <ac:chgData name="Stewart Gale" userId="3647ddd2-6040-41ae-a96d-232c23482af8" providerId="ADAL" clId="{428E6DF6-4637-4EED-B9DD-CFBA5B8D38B3}" dt="2021-10-04T12:50:30.918" v="297" actId="1038"/>
          <ac:spMkLst>
            <pc:docMk/>
            <pc:sldMk cId="1112326277" sldId="257"/>
            <ac:spMk id="51" creationId="{AA81CD8E-B395-44EB-B70B-12F6EBD651F2}"/>
          </ac:spMkLst>
        </pc:spChg>
        <pc:spChg chg="add mod">
          <ac:chgData name="Stewart Gale" userId="3647ddd2-6040-41ae-a96d-232c23482af8" providerId="ADAL" clId="{428E6DF6-4637-4EED-B9DD-CFBA5B8D38B3}" dt="2021-10-04T12:50:30.918" v="297" actId="1038"/>
          <ac:spMkLst>
            <pc:docMk/>
            <pc:sldMk cId="1112326277" sldId="257"/>
            <ac:spMk id="52" creationId="{6028A110-BA02-4ECC-B5D0-192D861F5829}"/>
          </ac:spMkLst>
        </pc:spChg>
        <pc:graphicFrameChg chg="add mod modGraphic">
          <ac:chgData name="Stewart Gale" userId="3647ddd2-6040-41ae-a96d-232c23482af8" providerId="ADAL" clId="{428E6DF6-4637-4EED-B9DD-CFBA5B8D38B3}" dt="2021-10-04T12:50:25.162" v="257" actId="14100"/>
          <ac:graphicFrameMkLst>
            <pc:docMk/>
            <pc:sldMk cId="1112326277" sldId="257"/>
            <ac:graphicFrameMk id="42" creationId="{79D7B28E-6573-4ACC-A9AF-A3446B45A5F9}"/>
          </ac:graphicFrameMkLst>
        </pc:graphicFrameChg>
        <pc:picChg chg="del">
          <ac:chgData name="Stewart Gale" userId="3647ddd2-6040-41ae-a96d-232c23482af8" providerId="ADAL" clId="{428E6DF6-4637-4EED-B9DD-CFBA5B8D38B3}" dt="2021-10-04T05:24:43.039" v="166" actId="478"/>
          <ac:picMkLst>
            <pc:docMk/>
            <pc:sldMk cId="1112326277" sldId="257"/>
            <ac:picMk id="4" creationId="{00000000-0000-0000-0000-000000000000}"/>
          </ac:picMkLst>
        </pc:picChg>
        <pc:picChg chg="del">
          <ac:chgData name="Stewart Gale" userId="3647ddd2-6040-41ae-a96d-232c23482af8" providerId="ADAL" clId="{428E6DF6-4637-4EED-B9DD-CFBA5B8D38B3}" dt="2021-10-04T12:48:56.774" v="239" actId="478"/>
          <ac:picMkLst>
            <pc:docMk/>
            <pc:sldMk cId="1112326277" sldId="257"/>
            <ac:picMk id="5" creationId="{00000000-0000-0000-0000-000000000000}"/>
          </ac:picMkLst>
        </pc:picChg>
        <pc:picChg chg="add del mod">
          <ac:chgData name="Stewart Gale" userId="3647ddd2-6040-41ae-a96d-232c23482af8" providerId="ADAL" clId="{428E6DF6-4637-4EED-B9DD-CFBA5B8D38B3}" dt="2021-10-04T12:48:56.774" v="239" actId="478"/>
          <ac:picMkLst>
            <pc:docMk/>
            <pc:sldMk cId="1112326277" sldId="257"/>
            <ac:picMk id="24" creationId="{FB81FC88-2271-4994-876E-33BEB8969149}"/>
          </ac:picMkLst>
        </pc:picChg>
        <pc:picChg chg="add del mod">
          <ac:chgData name="Stewart Gale" userId="3647ddd2-6040-41ae-a96d-232c23482af8" providerId="ADAL" clId="{428E6DF6-4637-4EED-B9DD-CFBA5B8D38B3}" dt="2021-10-04T12:48:56.774" v="239" actId="478"/>
          <ac:picMkLst>
            <pc:docMk/>
            <pc:sldMk cId="1112326277" sldId="257"/>
            <ac:picMk id="25" creationId="{111A4921-9AB8-4BF2-8BDB-B5EBB28EF56A}"/>
          </ac:picMkLst>
        </pc:picChg>
        <pc:picChg chg="add del mod">
          <ac:chgData name="Stewart Gale" userId="3647ddd2-6040-41ae-a96d-232c23482af8" providerId="ADAL" clId="{428E6DF6-4637-4EED-B9DD-CFBA5B8D38B3}" dt="2021-10-04T12:48:56.774" v="239" actId="478"/>
          <ac:picMkLst>
            <pc:docMk/>
            <pc:sldMk cId="1112326277" sldId="257"/>
            <ac:picMk id="26" creationId="{9288462A-D8EE-45B3-871A-D14E004AF0DD}"/>
          </ac:picMkLst>
        </pc:picChg>
        <pc:picChg chg="add del mod">
          <ac:chgData name="Stewart Gale" userId="3647ddd2-6040-41ae-a96d-232c23482af8" providerId="ADAL" clId="{428E6DF6-4637-4EED-B9DD-CFBA5B8D38B3}" dt="2021-10-04T12:48:56.774" v="239" actId="478"/>
          <ac:picMkLst>
            <pc:docMk/>
            <pc:sldMk cId="1112326277" sldId="257"/>
            <ac:picMk id="27" creationId="{3F872ECA-E51D-4D46-8E2D-680894322B4E}"/>
          </ac:picMkLst>
        </pc:picChg>
        <pc:picChg chg="add del mod">
          <ac:chgData name="Stewart Gale" userId="3647ddd2-6040-41ae-a96d-232c23482af8" providerId="ADAL" clId="{428E6DF6-4637-4EED-B9DD-CFBA5B8D38B3}" dt="2021-10-04T12:48:56.774" v="239" actId="478"/>
          <ac:picMkLst>
            <pc:docMk/>
            <pc:sldMk cId="1112326277" sldId="257"/>
            <ac:picMk id="28" creationId="{A887D8FF-8858-4827-8B2C-E9A5A3C78862}"/>
          </ac:picMkLst>
        </pc:picChg>
        <pc:picChg chg="add del mod">
          <ac:chgData name="Stewart Gale" userId="3647ddd2-6040-41ae-a96d-232c23482af8" providerId="ADAL" clId="{428E6DF6-4637-4EED-B9DD-CFBA5B8D38B3}" dt="2021-10-04T12:48:56.774" v="239" actId="478"/>
          <ac:picMkLst>
            <pc:docMk/>
            <pc:sldMk cId="1112326277" sldId="257"/>
            <ac:picMk id="29" creationId="{7B033524-9D92-4D24-9E27-FA0DD70901B3}"/>
          </ac:picMkLst>
        </pc:picChg>
        <pc:picChg chg="add del mod">
          <ac:chgData name="Stewart Gale" userId="3647ddd2-6040-41ae-a96d-232c23482af8" providerId="ADAL" clId="{428E6DF6-4637-4EED-B9DD-CFBA5B8D38B3}" dt="2021-10-04T12:48:56.774" v="239" actId="478"/>
          <ac:picMkLst>
            <pc:docMk/>
            <pc:sldMk cId="1112326277" sldId="257"/>
            <ac:picMk id="30" creationId="{00A9CDA1-0F1F-4F30-982F-AC91B3E0A453}"/>
          </ac:picMkLst>
        </pc:picChg>
        <pc:picChg chg="add del mod">
          <ac:chgData name="Stewart Gale" userId="3647ddd2-6040-41ae-a96d-232c23482af8" providerId="ADAL" clId="{428E6DF6-4637-4EED-B9DD-CFBA5B8D38B3}" dt="2021-10-04T12:48:56.774" v="239" actId="478"/>
          <ac:picMkLst>
            <pc:docMk/>
            <pc:sldMk cId="1112326277" sldId="257"/>
            <ac:picMk id="31" creationId="{125AE6AA-1293-4DDC-9013-7AB5893A53B6}"/>
          </ac:picMkLst>
        </pc:picChg>
        <pc:picChg chg="add del mod">
          <ac:chgData name="Stewart Gale" userId="3647ddd2-6040-41ae-a96d-232c23482af8" providerId="ADAL" clId="{428E6DF6-4637-4EED-B9DD-CFBA5B8D38B3}" dt="2021-10-04T12:48:56.774" v="239" actId="478"/>
          <ac:picMkLst>
            <pc:docMk/>
            <pc:sldMk cId="1112326277" sldId="257"/>
            <ac:picMk id="32" creationId="{F787CD76-5FAD-4627-96D8-943694FD6EDD}"/>
          </ac:picMkLst>
        </pc:picChg>
        <pc:picChg chg="add mod">
          <ac:chgData name="Stewart Gale" userId="3647ddd2-6040-41ae-a96d-232c23482af8" providerId="ADAL" clId="{428E6DF6-4637-4EED-B9DD-CFBA5B8D38B3}" dt="2021-10-04T12:50:38.138" v="300" actId="14100"/>
          <ac:picMkLst>
            <pc:docMk/>
            <pc:sldMk cId="1112326277" sldId="257"/>
            <ac:picMk id="53" creationId="{D69FBB1C-9019-4A49-B5C5-9A3504A0B3C0}"/>
          </ac:picMkLst>
        </pc:picChg>
        <pc:picChg chg="add mod">
          <ac:chgData name="Stewart Gale" userId="3647ddd2-6040-41ae-a96d-232c23482af8" providerId="ADAL" clId="{428E6DF6-4637-4EED-B9DD-CFBA5B8D38B3}" dt="2021-10-04T12:50:41.931" v="301" actId="14100"/>
          <ac:picMkLst>
            <pc:docMk/>
            <pc:sldMk cId="1112326277" sldId="257"/>
            <ac:picMk id="54" creationId="{61813155-3E6A-4FD8-BD9E-E3E5AFA8A412}"/>
          </ac:picMkLst>
        </pc:picChg>
      </pc:sldChg>
      <pc:sldChg chg="modSp mod">
        <pc:chgData name="Stewart Gale" userId="3647ddd2-6040-41ae-a96d-232c23482af8" providerId="ADAL" clId="{428E6DF6-4637-4EED-B9DD-CFBA5B8D38B3}" dt="2021-10-04T05:24:37.354" v="165" actId="1076"/>
        <pc:sldMkLst>
          <pc:docMk/>
          <pc:sldMk cId="4173628694" sldId="258"/>
        </pc:sldMkLst>
        <pc:spChg chg="mod">
          <ac:chgData name="Stewart Gale" userId="3647ddd2-6040-41ae-a96d-232c23482af8" providerId="ADAL" clId="{428E6DF6-4637-4EED-B9DD-CFBA5B8D38B3}" dt="2021-10-04T05:24:37.354" v="165" actId="1076"/>
          <ac:spMkLst>
            <pc:docMk/>
            <pc:sldMk cId="4173628694" sldId="258"/>
            <ac:spMk id="4" creationId="{00000000-0000-0000-0000-000000000000}"/>
          </ac:spMkLst>
        </pc:spChg>
      </pc:sldChg>
      <pc:sldChg chg="addSp modSp add del mod">
        <pc:chgData name="Stewart Gale" userId="3647ddd2-6040-41ae-a96d-232c23482af8" providerId="ADAL" clId="{428E6DF6-4637-4EED-B9DD-CFBA5B8D38B3}" dt="2022-02-09T10:47:40.053" v="324" actId="47"/>
        <pc:sldMkLst>
          <pc:docMk/>
          <pc:sldMk cId="2599142365" sldId="259"/>
        </pc:sldMkLst>
        <pc:spChg chg="add mod">
          <ac:chgData name="Stewart Gale" userId="3647ddd2-6040-41ae-a96d-232c23482af8" providerId="ADAL" clId="{428E6DF6-4637-4EED-B9DD-CFBA5B8D38B3}" dt="2022-02-09T10:47:24.541" v="323" actId="403"/>
          <ac:spMkLst>
            <pc:docMk/>
            <pc:sldMk cId="2599142365" sldId="259"/>
            <ac:spMk id="2" creationId="{2FF3D0C9-A051-4CE8-AB80-3E6E47F4F203}"/>
          </ac:spMkLst>
        </pc:spChg>
        <pc:picChg chg="mod">
          <ac:chgData name="Stewart Gale" userId="3647ddd2-6040-41ae-a96d-232c23482af8" providerId="ADAL" clId="{428E6DF6-4637-4EED-B9DD-CFBA5B8D38B3}" dt="2022-02-09T10:46:51.128" v="310" actId="1076"/>
          <ac:picMkLst>
            <pc:docMk/>
            <pc:sldMk cId="2599142365" sldId="259"/>
            <ac:picMk id="26" creationId="{B8F5AB3B-6DBD-48DE-B6E6-2A521C3EA782}"/>
          </ac:picMkLst>
        </pc:picChg>
        <pc:picChg chg="mod">
          <ac:chgData name="Stewart Gale" userId="3647ddd2-6040-41ae-a96d-232c23482af8" providerId="ADAL" clId="{428E6DF6-4637-4EED-B9DD-CFBA5B8D38B3}" dt="2022-02-09T10:47:07.171" v="315" actId="1076"/>
          <ac:picMkLst>
            <pc:docMk/>
            <pc:sldMk cId="2599142365" sldId="259"/>
            <ac:picMk id="34" creationId="{B7D9F1D0-8098-43D7-8775-1EFE4106C54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70323-3A9E-4537-8E13-B6848248CF1D}" type="datetimeFigureOut">
              <a:rPr lang="en-GB" smtClean="0"/>
              <a:t>09/02/2022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04458-F777-4E60-BA4D-3B2A8F1F0E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0689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70323-3A9E-4537-8E13-B6848248CF1D}" type="datetimeFigureOut">
              <a:rPr lang="en-GB" smtClean="0"/>
              <a:t>09/02/2022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04458-F777-4E60-BA4D-3B2A8F1F0E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7864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70323-3A9E-4537-8E13-B6848248CF1D}" type="datetimeFigureOut">
              <a:rPr lang="en-GB" smtClean="0"/>
              <a:t>09/02/2022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04458-F777-4E60-BA4D-3B2A8F1F0E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4965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70323-3A9E-4537-8E13-B6848248CF1D}" type="datetimeFigureOut">
              <a:rPr lang="en-GB" smtClean="0"/>
              <a:t>09/02/2022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04458-F777-4E60-BA4D-3B2A8F1F0E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9898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70323-3A9E-4537-8E13-B6848248CF1D}" type="datetimeFigureOut">
              <a:rPr lang="en-GB" smtClean="0"/>
              <a:t>09/02/2022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04458-F777-4E60-BA4D-3B2A8F1F0E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4730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70323-3A9E-4537-8E13-B6848248CF1D}" type="datetimeFigureOut">
              <a:rPr lang="en-GB" smtClean="0"/>
              <a:t>09/02/2022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04458-F777-4E60-BA4D-3B2A8F1F0E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3406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70323-3A9E-4537-8E13-B6848248CF1D}" type="datetimeFigureOut">
              <a:rPr lang="en-GB" smtClean="0"/>
              <a:t>09/02/2022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04458-F777-4E60-BA4D-3B2A8F1F0E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8526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70323-3A9E-4537-8E13-B6848248CF1D}" type="datetimeFigureOut">
              <a:rPr lang="en-GB" smtClean="0"/>
              <a:t>09/02/2022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04458-F777-4E60-BA4D-3B2A8F1F0E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62401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70323-3A9E-4537-8E13-B6848248CF1D}" type="datetimeFigureOut">
              <a:rPr lang="en-GB" smtClean="0"/>
              <a:t>09/02/2022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04458-F777-4E60-BA4D-3B2A8F1F0E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0523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70323-3A9E-4537-8E13-B6848248CF1D}" type="datetimeFigureOut">
              <a:rPr lang="en-GB" smtClean="0"/>
              <a:t>09/02/2022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04458-F777-4E60-BA4D-3B2A8F1F0E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050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70323-3A9E-4537-8E13-B6848248CF1D}" type="datetimeFigureOut">
              <a:rPr lang="en-GB" smtClean="0"/>
              <a:t>09/02/2022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04458-F777-4E60-BA4D-3B2A8F1F0E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616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570323-3A9E-4537-8E13-B6848248CF1D}" type="datetimeFigureOut">
              <a:rPr lang="en-GB" smtClean="0"/>
              <a:t>09/02/2022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104458-F777-4E60-BA4D-3B2A8F1F0E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1944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">
            <a:extLst>
              <a:ext uri="{FF2B5EF4-FFF2-40B4-BE49-F238E27FC236}">
                <a16:creationId xmlns:a16="http://schemas.microsoft.com/office/drawing/2014/main" id="{B8F5AB3B-6DBD-48DE-B6E6-2A521C3EA7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l="23179" t="12061" r="37983" b="6250"/>
          <a:stretch>
            <a:fillRect/>
          </a:stretch>
        </p:blipFill>
        <p:spPr bwMode="auto">
          <a:xfrm>
            <a:off x="542100" y="115537"/>
            <a:ext cx="5553900" cy="6567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B7D9F1D0-8098-43D7-8775-1EFE4106C5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9249" y="115537"/>
            <a:ext cx="4551355" cy="6626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0637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78676" y="2174663"/>
            <a:ext cx="843464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41736286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38">
            <a:extLst>
              <a:ext uri="{FF2B5EF4-FFF2-40B4-BE49-F238E27FC236}">
                <a16:creationId xmlns:a16="http://schemas.microsoft.com/office/drawing/2014/main" id="{A520E19E-2E0C-4AAC-BD45-94C0F28E033B}"/>
              </a:ext>
            </a:extLst>
          </p:cNvPr>
          <p:cNvSpPr txBox="1"/>
          <p:nvPr/>
        </p:nvSpPr>
        <p:spPr>
          <a:xfrm>
            <a:off x="-2320945" y="5230507"/>
            <a:ext cx="4100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G</a:t>
            </a:r>
            <a:endParaRPr lang="en-GB" sz="3200" b="1" dirty="0">
              <a:solidFill>
                <a:srgbClr val="FF0000"/>
              </a:solidFill>
            </a:endParaRPr>
          </a:p>
        </p:txBody>
      </p:sp>
      <p:graphicFrame>
        <p:nvGraphicFramePr>
          <p:cNvPr id="42" name="Table 41">
            <a:extLst>
              <a:ext uri="{FF2B5EF4-FFF2-40B4-BE49-F238E27FC236}">
                <a16:creationId xmlns:a16="http://schemas.microsoft.com/office/drawing/2014/main" id="{79D7B28E-6573-4ACC-A9AF-A3446B45A5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6211590"/>
              </p:ext>
            </p:extLst>
          </p:nvPr>
        </p:nvGraphicFramePr>
        <p:xfrm>
          <a:off x="158966" y="495535"/>
          <a:ext cx="3360522" cy="58219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802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0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29268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graph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description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268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4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9268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9268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9268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9268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9268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4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9268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4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29268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4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29268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4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29268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J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43" name="TextBox 42">
            <a:extLst>
              <a:ext uri="{FF2B5EF4-FFF2-40B4-BE49-F238E27FC236}">
                <a16:creationId xmlns:a16="http://schemas.microsoft.com/office/drawing/2014/main" id="{4B316554-7C9D-47F5-B454-6DF2E1A73409}"/>
              </a:ext>
            </a:extLst>
          </p:cNvPr>
          <p:cNvSpPr txBox="1"/>
          <p:nvPr/>
        </p:nvSpPr>
        <p:spPr>
          <a:xfrm>
            <a:off x="2406981" y="1071852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000000"/>
                </a:solidFill>
              </a:rPr>
              <a:t>5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7E2E346-CE90-4974-89A2-8A480CC68C7E}"/>
              </a:ext>
            </a:extLst>
          </p:cNvPr>
          <p:cNvSpPr txBox="1"/>
          <p:nvPr/>
        </p:nvSpPr>
        <p:spPr>
          <a:xfrm>
            <a:off x="2321221" y="1603404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000000"/>
                </a:solidFill>
              </a:rPr>
              <a:t>10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24F092C-9E05-40DD-9776-22E91CE99C65}"/>
              </a:ext>
            </a:extLst>
          </p:cNvPr>
          <p:cNvSpPr txBox="1"/>
          <p:nvPr/>
        </p:nvSpPr>
        <p:spPr>
          <a:xfrm>
            <a:off x="2406981" y="213495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60BD354-EA11-4A53-9844-D142FA921394}"/>
              </a:ext>
            </a:extLst>
          </p:cNvPr>
          <p:cNvSpPr txBox="1"/>
          <p:nvPr/>
        </p:nvSpPr>
        <p:spPr>
          <a:xfrm>
            <a:off x="2406981" y="2666508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A5F53A5-A4BB-4226-9C30-C99231FEA619}"/>
              </a:ext>
            </a:extLst>
          </p:cNvPr>
          <p:cNvSpPr txBox="1"/>
          <p:nvPr/>
        </p:nvSpPr>
        <p:spPr>
          <a:xfrm>
            <a:off x="2406981" y="3198060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000000"/>
                </a:solidFill>
              </a:rPr>
              <a:t>6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578125D-F18C-4804-B725-AEF0B4FE98B6}"/>
              </a:ext>
            </a:extLst>
          </p:cNvPr>
          <p:cNvSpPr txBox="1"/>
          <p:nvPr/>
        </p:nvSpPr>
        <p:spPr>
          <a:xfrm>
            <a:off x="2406981" y="3729612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B4A34FA-A3CA-4B5E-B275-4F9CB949598A}"/>
              </a:ext>
            </a:extLst>
          </p:cNvPr>
          <p:cNvSpPr txBox="1"/>
          <p:nvPr/>
        </p:nvSpPr>
        <p:spPr>
          <a:xfrm>
            <a:off x="2406981" y="4261164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87F1E7BE-7823-40B1-A998-AB0B15D64535}"/>
              </a:ext>
            </a:extLst>
          </p:cNvPr>
          <p:cNvSpPr txBox="1"/>
          <p:nvPr/>
        </p:nvSpPr>
        <p:spPr>
          <a:xfrm>
            <a:off x="2406981" y="479271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000000"/>
                </a:solidFill>
              </a:rPr>
              <a:t>8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AA81CD8E-B395-44EB-B70B-12F6EBD651F2}"/>
              </a:ext>
            </a:extLst>
          </p:cNvPr>
          <p:cNvSpPr txBox="1"/>
          <p:nvPr/>
        </p:nvSpPr>
        <p:spPr>
          <a:xfrm>
            <a:off x="2406981" y="5324268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000000"/>
                </a:solidFill>
              </a:rPr>
              <a:t>7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6028A110-BA02-4ECC-B5D0-192D861F5829}"/>
              </a:ext>
            </a:extLst>
          </p:cNvPr>
          <p:cNvSpPr txBox="1"/>
          <p:nvPr/>
        </p:nvSpPr>
        <p:spPr>
          <a:xfrm>
            <a:off x="2406981" y="5855818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000000"/>
                </a:solidFill>
              </a:rPr>
              <a:t>9</a:t>
            </a:r>
          </a:p>
        </p:txBody>
      </p:sp>
      <p:pic>
        <p:nvPicPr>
          <p:cNvPr id="53" name="Picture 2">
            <a:extLst>
              <a:ext uri="{FF2B5EF4-FFF2-40B4-BE49-F238E27FC236}">
                <a16:creationId xmlns:a16="http://schemas.microsoft.com/office/drawing/2014/main" id="{D69FBB1C-9019-4A49-B5C5-9A3504A0B3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l="23179" t="12061" r="37983" b="6250"/>
          <a:stretch>
            <a:fillRect/>
          </a:stretch>
        </p:blipFill>
        <p:spPr bwMode="auto">
          <a:xfrm>
            <a:off x="3667342" y="109878"/>
            <a:ext cx="4335043" cy="6560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61813155-3E6A-4FD8-BD9E-E3E5AFA8A4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3345" y="43494"/>
            <a:ext cx="4045528" cy="6626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326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24</Words>
  <Application>Microsoft Office PowerPoint</Application>
  <PresentationFormat>Widescreen</PresentationFormat>
  <Paragraphs>24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2016-05-31T09:40:05Z</dcterms:created>
  <dcterms:modified xsi:type="dcterms:W3CDTF">2022-02-09T10:47:41Z</dcterms:modified>
</cp:coreProperties>
</file>