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0" r:id="rId6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593CBD-8D2D-44AD-A1A8-2F75AFA2771D}" v="3" dt="2022-01-06T17:26:13.9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989" y="6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1593CBD-8D2D-44AD-A1A8-2F75AFA2771D}"/>
    <pc:docChg chg="undo custSel modSld">
      <pc:chgData name="Stewart Gale" userId="3647ddd2-6040-41ae-a96d-232c23482af8" providerId="ADAL" clId="{71593CBD-8D2D-44AD-A1A8-2F75AFA2771D}" dt="2022-01-06T17:26:23.786" v="40" actId="1076"/>
      <pc:docMkLst>
        <pc:docMk/>
      </pc:docMkLst>
      <pc:sldChg chg="modSp mod">
        <pc:chgData name="Stewart Gale" userId="3647ddd2-6040-41ae-a96d-232c23482af8" providerId="ADAL" clId="{71593CBD-8D2D-44AD-A1A8-2F75AFA2771D}" dt="2022-01-06T17:26:06.065" v="34" actId="1076"/>
        <pc:sldMkLst>
          <pc:docMk/>
          <pc:sldMk cId="2324870202" sldId="256"/>
        </pc:sldMkLst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5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6.065" v="34" actId="1076"/>
          <ac:spMkLst>
            <pc:docMk/>
            <pc:sldMk cId="2324870202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13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15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17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19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03.577" v="33" actId="1076"/>
          <ac:spMkLst>
            <pc:docMk/>
            <pc:sldMk cId="2324870202" sldId="256"/>
            <ac:spMk id="21" creationId="{00000000-0000-0000-0000-000000000000}"/>
          </ac:spMkLst>
        </pc:spChg>
        <pc:picChg chg="mod">
          <ac:chgData name="Stewart Gale" userId="3647ddd2-6040-41ae-a96d-232c23482af8" providerId="ADAL" clId="{71593CBD-8D2D-44AD-A1A8-2F75AFA2771D}" dt="2022-01-06T17:26:03.577" v="33" actId="1076"/>
          <ac:picMkLst>
            <pc:docMk/>
            <pc:sldMk cId="2324870202" sldId="256"/>
            <ac:picMk id="4" creationId="{00000000-0000-0000-0000-000000000000}"/>
          </ac:picMkLst>
        </pc:picChg>
        <pc:cxnChg chg="mod">
          <ac:chgData name="Stewart Gale" userId="3647ddd2-6040-41ae-a96d-232c23482af8" providerId="ADAL" clId="{71593CBD-8D2D-44AD-A1A8-2F75AFA2771D}" dt="2022-01-06T17:26:03.577" v="33" actId="1076"/>
          <ac:cxnSpMkLst>
            <pc:docMk/>
            <pc:sldMk cId="2324870202" sldId="256"/>
            <ac:cxnSpMk id="10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03.577" v="33" actId="1076"/>
          <ac:cxnSpMkLst>
            <pc:docMk/>
            <pc:sldMk cId="2324870202" sldId="256"/>
            <ac:cxnSpMk id="14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03.577" v="33" actId="1076"/>
          <ac:cxnSpMkLst>
            <pc:docMk/>
            <pc:sldMk cId="2324870202" sldId="256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03.577" v="33" actId="1076"/>
          <ac:cxnSpMkLst>
            <pc:docMk/>
            <pc:sldMk cId="2324870202" sldId="256"/>
            <ac:cxnSpMk id="18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03.577" v="33" actId="1076"/>
          <ac:cxnSpMkLst>
            <pc:docMk/>
            <pc:sldMk cId="2324870202" sldId="256"/>
            <ac:cxnSpMk id="20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03.577" v="33" actId="1076"/>
          <ac:cxnSpMkLst>
            <pc:docMk/>
            <pc:sldMk cId="2324870202" sldId="256"/>
            <ac:cxnSpMk id="22" creationId="{00000000-0000-0000-0000-000000000000}"/>
          </ac:cxnSpMkLst>
        </pc:cxnChg>
      </pc:sldChg>
      <pc:sldChg chg="modSp mod">
        <pc:chgData name="Stewart Gale" userId="3647ddd2-6040-41ae-a96d-232c23482af8" providerId="ADAL" clId="{71593CBD-8D2D-44AD-A1A8-2F75AFA2771D}" dt="2022-01-06T17:26:23.786" v="40" actId="1076"/>
        <pc:sldMkLst>
          <pc:docMk/>
          <pc:sldMk cId="1627640345" sldId="258"/>
        </pc:sldMkLst>
        <pc:spChg chg="mod">
          <ac:chgData name="Stewart Gale" userId="3647ddd2-6040-41ae-a96d-232c23482af8" providerId="ADAL" clId="{71593CBD-8D2D-44AD-A1A8-2F75AFA2771D}" dt="2022-01-06T17:26:23.786" v="40" actId="1076"/>
          <ac:spMkLst>
            <pc:docMk/>
            <pc:sldMk cId="1627640345" sldId="258"/>
            <ac:spMk id="5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7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8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13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15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17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19" creationId="{00000000-0000-0000-0000-000000000000}"/>
          </ac:spMkLst>
        </pc:spChg>
        <pc:spChg chg="mod">
          <ac:chgData name="Stewart Gale" userId="3647ddd2-6040-41ae-a96d-232c23482af8" providerId="ADAL" clId="{71593CBD-8D2D-44AD-A1A8-2F75AFA2771D}" dt="2022-01-06T17:26:13.975" v="35" actId="1076"/>
          <ac:spMkLst>
            <pc:docMk/>
            <pc:sldMk cId="1627640345" sldId="258"/>
            <ac:spMk id="21" creationId="{00000000-0000-0000-0000-000000000000}"/>
          </ac:spMkLst>
        </pc:spChg>
        <pc:picChg chg="mod">
          <ac:chgData name="Stewart Gale" userId="3647ddd2-6040-41ae-a96d-232c23482af8" providerId="ADAL" clId="{71593CBD-8D2D-44AD-A1A8-2F75AFA2771D}" dt="2022-01-06T17:26:13.975" v="35" actId="1076"/>
          <ac:picMkLst>
            <pc:docMk/>
            <pc:sldMk cId="1627640345" sldId="258"/>
            <ac:picMk id="1026" creationId="{00000000-0000-0000-0000-000000000000}"/>
          </ac:picMkLst>
        </pc:picChg>
        <pc:cxnChg chg="mod">
          <ac:chgData name="Stewart Gale" userId="3647ddd2-6040-41ae-a96d-232c23482af8" providerId="ADAL" clId="{71593CBD-8D2D-44AD-A1A8-2F75AFA2771D}" dt="2022-01-06T17:26:13.975" v="35" actId="1076"/>
          <ac:cxnSpMkLst>
            <pc:docMk/>
            <pc:sldMk cId="1627640345" sldId="258"/>
            <ac:cxnSpMk id="10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13.975" v="35" actId="1076"/>
          <ac:cxnSpMkLst>
            <pc:docMk/>
            <pc:sldMk cId="1627640345" sldId="258"/>
            <ac:cxnSpMk id="14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13.975" v="35" actId="1076"/>
          <ac:cxnSpMkLst>
            <pc:docMk/>
            <pc:sldMk cId="1627640345" sldId="258"/>
            <ac:cxnSpMk id="16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13.975" v="35" actId="1076"/>
          <ac:cxnSpMkLst>
            <pc:docMk/>
            <pc:sldMk cId="1627640345" sldId="258"/>
            <ac:cxnSpMk id="18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13.975" v="35" actId="1076"/>
          <ac:cxnSpMkLst>
            <pc:docMk/>
            <pc:sldMk cId="1627640345" sldId="258"/>
            <ac:cxnSpMk id="20" creationId="{00000000-0000-0000-0000-000000000000}"/>
          </ac:cxnSpMkLst>
        </pc:cxnChg>
        <pc:cxnChg chg="mod">
          <ac:chgData name="Stewart Gale" userId="3647ddd2-6040-41ae-a96d-232c23482af8" providerId="ADAL" clId="{71593CBD-8D2D-44AD-A1A8-2F75AFA2771D}" dt="2022-01-06T17:26:13.975" v="35" actId="1076"/>
          <ac:cxnSpMkLst>
            <pc:docMk/>
            <pc:sldMk cId="1627640345" sldId="258"/>
            <ac:cxnSpMk id="22" creationId="{00000000-0000-0000-0000-000000000000}"/>
          </ac:cxnSpMkLst>
        </pc:cxnChg>
      </pc:sldChg>
      <pc:sldChg chg="modSp mod">
        <pc:chgData name="Stewart Gale" userId="3647ddd2-6040-41ae-a96d-232c23482af8" providerId="ADAL" clId="{71593CBD-8D2D-44AD-A1A8-2F75AFA2771D}" dt="2022-01-06T17:24:08.700" v="5" actId="1076"/>
        <pc:sldMkLst>
          <pc:docMk/>
          <pc:sldMk cId="3900522818" sldId="261"/>
        </pc:sldMkLst>
        <pc:spChg chg="mod">
          <ac:chgData name="Stewart Gale" userId="3647ddd2-6040-41ae-a96d-232c23482af8" providerId="ADAL" clId="{71593CBD-8D2D-44AD-A1A8-2F75AFA2771D}" dt="2022-01-06T17:24:08.700" v="5" actId="1076"/>
          <ac:spMkLst>
            <pc:docMk/>
            <pc:sldMk cId="3900522818" sldId="261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732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19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016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00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440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67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266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80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20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63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D1A5C-3132-435C-8195-58FD30BB3A59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2E016-AD53-4871-8F15-E9A20EA11B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9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06" y="975955"/>
            <a:ext cx="5432188" cy="174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6652" y="683568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1. The two way table shows the distribution of members of the audience at a play. 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1240227" y="143779"/>
            <a:ext cx="42679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u="sng" dirty="0">
                <a:solidFill>
                  <a:prstClr val="black"/>
                </a:solidFill>
              </a:rPr>
              <a:t>Probability from two way tables</a:t>
            </a:r>
            <a:endParaRPr lang="en-GB" sz="2400" b="1" u="sng" dirty="0"/>
          </a:p>
        </p:txBody>
      </p:sp>
      <p:sp>
        <p:nvSpPr>
          <p:cNvPr id="7" name="Rectangle 6"/>
          <p:cNvSpPr/>
          <p:nvPr/>
        </p:nvSpPr>
        <p:spPr>
          <a:xfrm>
            <a:off x="241075" y="2811619"/>
            <a:ext cx="3133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(a) Complete the two way table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232135" y="3214664"/>
            <a:ext cx="6181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(b) What is the probability that a randomly chosen audience member is an adult and is seated on the balcony?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836326" y="4212289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0270" y="4287601"/>
            <a:ext cx="6181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(c) What is the probability that a randomly chosen audience member is a child seated in the circle?</a:t>
            </a:r>
            <a:endParaRPr lang="en-GB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869207" y="5148393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59211" y="5226518"/>
            <a:ext cx="6181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(d) What is the probability that a randomly chosen audience member is an adult?</a:t>
            </a:r>
            <a:endParaRPr lang="en-GB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869207" y="6084497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59211" y="6164551"/>
            <a:ext cx="6181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(e) What is the probability that a randomly chosen audience member is sat on the balcony?</a:t>
            </a:r>
            <a:endParaRPr lang="en-GB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3939002" y="7092609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92092" y="7231546"/>
            <a:ext cx="6181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(f) What is the probability that a randomly chosen audience member is seated in the stalls?</a:t>
            </a:r>
            <a:endParaRPr lang="en-GB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957106" y="8100721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92092" y="8169579"/>
            <a:ext cx="61813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black"/>
                </a:solidFill>
              </a:rPr>
              <a:t>(e) What is the probability that a randomly chosen audience member is a child?</a:t>
            </a:r>
            <a:endParaRPr lang="en-GB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3897411" y="9036825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870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92" y="611560"/>
            <a:ext cx="4875416" cy="186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6652" y="100668"/>
            <a:ext cx="62646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2. The two way table shows which science some students prefer.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232134" y="2476921"/>
            <a:ext cx="353946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(a) Complete the two way table</a:t>
            </a:r>
            <a:endParaRPr lang="en-GB" sz="2000" dirty="0"/>
          </a:p>
        </p:txBody>
      </p:sp>
      <p:sp>
        <p:nvSpPr>
          <p:cNvPr id="8" name="Rectangle 7"/>
          <p:cNvSpPr/>
          <p:nvPr/>
        </p:nvSpPr>
        <p:spPr>
          <a:xfrm>
            <a:off x="232135" y="3150529"/>
            <a:ext cx="6329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(b) What is the probability that a randomly chosen student is a girl who prefers biology?</a:t>
            </a:r>
            <a:endParaRPr lang="en-GB" sz="2000" dirty="0"/>
          </a:p>
        </p:txBody>
      </p:sp>
      <p:cxnSp>
        <p:nvCxnSpPr>
          <p:cNvPr id="10" name="Straight Connector 9"/>
          <p:cNvCxnSpPr>
            <a:cxnSpLocks/>
          </p:cNvCxnSpPr>
          <p:nvPr/>
        </p:nvCxnSpPr>
        <p:spPr>
          <a:xfrm>
            <a:off x="3809250" y="3941160"/>
            <a:ext cx="266653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32134" y="4093559"/>
            <a:ext cx="6329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(c) What is the probability that a randomly chosen student is a boy who prefers physics?</a:t>
            </a:r>
            <a:endParaRPr lang="en-GB" sz="2000" dirty="0"/>
          </a:p>
        </p:txBody>
      </p:sp>
      <p:cxnSp>
        <p:nvCxnSpPr>
          <p:cNvPr id="14" name="Straight Connector 13"/>
          <p:cNvCxnSpPr>
            <a:cxnSpLocks/>
          </p:cNvCxnSpPr>
          <p:nvPr/>
        </p:nvCxnSpPr>
        <p:spPr>
          <a:xfrm>
            <a:off x="3809249" y="4884190"/>
            <a:ext cx="266653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41075" y="5032476"/>
            <a:ext cx="6329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(d) What is the probability that a randomly chosen student is a boy who prefers biology?</a:t>
            </a:r>
            <a:endParaRPr lang="en-GB" sz="2000" dirty="0"/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3818190" y="5823107"/>
            <a:ext cx="266653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41075" y="5970509"/>
            <a:ext cx="6329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(e) What is the probability that a randomly chosen student is a boy?</a:t>
            </a:r>
            <a:endParaRPr lang="en-GB" sz="2000" dirty="0"/>
          </a:p>
        </p:txBody>
      </p:sp>
      <p:cxnSp>
        <p:nvCxnSpPr>
          <p:cNvPr id="18" name="Straight Connector 17"/>
          <p:cNvCxnSpPr>
            <a:cxnSpLocks/>
          </p:cNvCxnSpPr>
          <p:nvPr/>
        </p:nvCxnSpPr>
        <p:spPr>
          <a:xfrm>
            <a:off x="3818190" y="6761140"/>
            <a:ext cx="266653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73956" y="7037504"/>
            <a:ext cx="6329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(f) What is the probability that a randomly chosen student prefers biology?</a:t>
            </a:r>
            <a:endParaRPr lang="en-GB" sz="2000" dirty="0"/>
          </a:p>
        </p:txBody>
      </p: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3851071" y="7828135"/>
            <a:ext cx="266653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3956" y="7975537"/>
            <a:ext cx="6329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</a:rPr>
              <a:t>(e) What is the probability that a randomly chosen student prefers physics?</a:t>
            </a:r>
            <a:endParaRPr lang="en-GB" sz="2000" dirty="0"/>
          </a:p>
        </p:txBody>
      </p:sp>
      <p:cxnSp>
        <p:nvCxnSpPr>
          <p:cNvPr id="22" name="Straight Connector 21"/>
          <p:cNvCxnSpPr>
            <a:cxnSpLocks/>
          </p:cNvCxnSpPr>
          <p:nvPr/>
        </p:nvCxnSpPr>
        <p:spPr>
          <a:xfrm>
            <a:off x="3851071" y="8766168"/>
            <a:ext cx="2666535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640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86408" y="3419872"/>
            <a:ext cx="50851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900522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4" y="615586"/>
            <a:ext cx="5432188" cy="174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8450" y="323199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1. The two way table shows the distribution of members of the audience at a play. </a:t>
            </a:r>
            <a:endParaRPr lang="en-GB" sz="1600" dirty="0"/>
          </a:p>
        </p:txBody>
      </p:sp>
      <p:sp>
        <p:nvSpPr>
          <p:cNvPr id="6" name="Rectangle 5"/>
          <p:cNvSpPr/>
          <p:nvPr/>
        </p:nvSpPr>
        <p:spPr>
          <a:xfrm>
            <a:off x="1859424" y="-4242"/>
            <a:ext cx="29063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b="1" u="sng" dirty="0">
                <a:solidFill>
                  <a:prstClr val="black"/>
                </a:solidFill>
              </a:rPr>
              <a:t>Probability from two way tables</a:t>
            </a:r>
            <a:endParaRPr lang="en-GB" sz="1600" b="1" u="sng" dirty="0"/>
          </a:p>
        </p:txBody>
      </p:sp>
      <p:sp>
        <p:nvSpPr>
          <p:cNvPr id="7" name="Rectangle 6"/>
          <p:cNvSpPr/>
          <p:nvPr/>
        </p:nvSpPr>
        <p:spPr>
          <a:xfrm>
            <a:off x="292873" y="2451250"/>
            <a:ext cx="2801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(a) Complete the two way table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283933" y="2854295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(b) What is the probability that a randomly chosen audience member is an adult and is seated on the balcony?</a:t>
            </a:r>
            <a:endParaRPr lang="en-GB" sz="1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861048" y="3644926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83932" y="3797325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(c) What is the probability that a randomly chosen audience member is a child seated in the circle?</a:t>
            </a:r>
            <a:endParaRPr lang="en-GB" sz="16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861047" y="4587956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92873" y="4736242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(d) What is the probability that a randomly chosen audience member is an adult?</a:t>
            </a:r>
            <a:endParaRPr lang="en-GB" sz="1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869988" y="5526873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92873" y="5674275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(e) What is the probability that a randomly chosen audience member is sat on the balcony?</a:t>
            </a:r>
            <a:endParaRPr lang="en-GB" sz="16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3869988" y="6464906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325754" y="6741270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(f) What is the probability that a randomly chosen audience member is seated in the stalls?</a:t>
            </a:r>
            <a:endParaRPr lang="en-GB" sz="16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902869" y="7531901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25754" y="7679303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(e) What is the probability that a randomly chosen audience member is a child?</a:t>
            </a:r>
            <a:endParaRPr lang="en-GB" sz="16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3902869" y="8469934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050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13" y="304839"/>
            <a:ext cx="4875416" cy="1861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92873" y="0"/>
            <a:ext cx="62646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2. The two way table shows which science some students prefer.</a:t>
            </a:r>
            <a:endParaRPr lang="en-GB" sz="1600" dirty="0"/>
          </a:p>
        </p:txBody>
      </p:sp>
      <p:sp>
        <p:nvSpPr>
          <p:cNvPr id="7" name="Rectangle 6"/>
          <p:cNvSpPr/>
          <p:nvPr/>
        </p:nvSpPr>
        <p:spPr>
          <a:xfrm>
            <a:off x="237296" y="2128051"/>
            <a:ext cx="2801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(a) Complete the two way table</a:t>
            </a:r>
            <a:endParaRPr lang="en-GB" sz="1600" dirty="0"/>
          </a:p>
        </p:txBody>
      </p:sp>
      <p:sp>
        <p:nvSpPr>
          <p:cNvPr id="8" name="Rectangle 7"/>
          <p:cNvSpPr/>
          <p:nvPr/>
        </p:nvSpPr>
        <p:spPr>
          <a:xfrm>
            <a:off x="228356" y="2531096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(b) What is the probability that a randomly chosen student is a girl who prefers biology?</a:t>
            </a:r>
            <a:endParaRPr lang="en-GB" sz="1600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3805471" y="3321727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28355" y="3474126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(c) What is the probability that a randomly chosen student is a boy who prefers physics?</a:t>
            </a:r>
            <a:endParaRPr lang="en-GB" sz="16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805470" y="4264757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37296" y="4413043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(d) What is the probability that a randomly chosen student is a boy who prefers biology?</a:t>
            </a:r>
            <a:endParaRPr lang="en-GB" sz="1600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814411" y="5203674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37296" y="5351076"/>
            <a:ext cx="618135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(e) What is the probability that a randomly chosen student is a boy?</a:t>
            </a:r>
            <a:endParaRPr lang="en-GB" sz="1600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3814411" y="6141707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70177" y="6418071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(f) What is the probability that a randomly chosen student prefers biology?</a:t>
            </a:r>
            <a:endParaRPr lang="en-GB" sz="1600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847292" y="7208702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0177" y="7356104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prstClr val="black"/>
                </a:solidFill>
              </a:rPr>
              <a:t>(e) What is the probability that a randomly chosen student prefers physics?</a:t>
            </a:r>
            <a:endParaRPr lang="en-GB" sz="16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3847292" y="8146735"/>
            <a:ext cx="2604242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617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543</Words>
  <Application>Microsoft Office PowerPoint</Application>
  <PresentationFormat>On-screen Show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</dc:creator>
  <cp:lastModifiedBy>Stewart Gale</cp:lastModifiedBy>
  <cp:revision>5</cp:revision>
  <dcterms:created xsi:type="dcterms:W3CDTF">2012-05-08T22:58:47Z</dcterms:created>
  <dcterms:modified xsi:type="dcterms:W3CDTF">2022-01-06T17:26:25Z</dcterms:modified>
</cp:coreProperties>
</file>