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06" r:id="rId2"/>
    <p:sldId id="611" r:id="rId3"/>
    <p:sldId id="612" r:id="rId4"/>
    <p:sldId id="608" r:id="rId5"/>
    <p:sldId id="601" r:id="rId6"/>
    <p:sldId id="613" r:id="rId7"/>
    <p:sldId id="600" r:id="rId8"/>
    <p:sldId id="61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F63640-8120-4FEB-85E7-87FDD5D98369}" v="275" dt="2023-11-29T06:39:46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A673962-827C-4BF0-AFB7-CAF52D124E56}"/>
    <pc:docChg chg="custSel addSld modSld sldOrd">
      <pc:chgData name="Stewart Gale" userId="3647ddd2-6040-41ae-a96d-232c23482af8" providerId="ADAL" clId="{EA673962-827C-4BF0-AFB7-CAF52D124E56}" dt="2021-11-24T05:13:56.590" v="46" actId="1076"/>
      <pc:docMkLst>
        <pc:docMk/>
      </pc:docMkLst>
      <pc:sldChg chg="modSp mod">
        <pc:chgData name="Stewart Gale" userId="3647ddd2-6040-41ae-a96d-232c23482af8" providerId="ADAL" clId="{EA673962-827C-4BF0-AFB7-CAF52D124E56}" dt="2021-11-02T17:46:43.360" v="1" actId="20577"/>
        <pc:sldMkLst>
          <pc:docMk/>
          <pc:sldMk cId="1782470945" sldId="606"/>
        </pc:sldMkLst>
        <pc:spChg chg="mod">
          <ac:chgData name="Stewart Gale" userId="3647ddd2-6040-41ae-a96d-232c23482af8" providerId="ADAL" clId="{EA673962-827C-4BF0-AFB7-CAF52D124E56}" dt="2021-11-02T17:46:43.360" v="1" actId="20577"/>
          <ac:spMkLst>
            <pc:docMk/>
            <pc:sldMk cId="1782470945" sldId="606"/>
            <ac:spMk id="5" creationId="{00000000-0000-0000-0000-000000000000}"/>
          </ac:spMkLst>
        </pc:spChg>
      </pc:sldChg>
      <pc:sldChg chg="ord">
        <pc:chgData name="Stewart Gale" userId="3647ddd2-6040-41ae-a96d-232c23482af8" providerId="ADAL" clId="{EA673962-827C-4BF0-AFB7-CAF52D124E56}" dt="2021-11-24T05:12:08.508" v="7"/>
        <pc:sldMkLst>
          <pc:docMk/>
          <pc:sldMk cId="1556974483" sldId="608"/>
        </pc:sldMkLst>
      </pc:sldChg>
      <pc:sldChg chg="modSp">
        <pc:chgData name="Stewart Gale" userId="3647ddd2-6040-41ae-a96d-232c23482af8" providerId="ADAL" clId="{EA673962-827C-4BF0-AFB7-CAF52D124E56}" dt="2021-11-23T07:40:09.344" v="3" actId="20577"/>
        <pc:sldMkLst>
          <pc:docMk/>
          <pc:sldMk cId="3306684678" sldId="609"/>
        </pc:sldMkLst>
        <pc:spChg chg="mod">
          <ac:chgData name="Stewart Gale" userId="3647ddd2-6040-41ae-a96d-232c23482af8" providerId="ADAL" clId="{EA673962-827C-4BF0-AFB7-CAF52D124E56}" dt="2021-11-23T07:40:09.344" v="3" actId="20577"/>
          <ac:spMkLst>
            <pc:docMk/>
            <pc:sldMk cId="3306684678" sldId="609"/>
            <ac:spMk id="10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EA673962-827C-4BF0-AFB7-CAF52D124E56}" dt="2021-11-24T05:13:56.590" v="46" actId="1076"/>
        <pc:sldMkLst>
          <pc:docMk/>
          <pc:sldMk cId="3898607855" sldId="611"/>
        </pc:sldMkLst>
        <pc:spChg chg="mod">
          <ac:chgData name="Stewart Gale" userId="3647ddd2-6040-41ae-a96d-232c23482af8" providerId="ADAL" clId="{EA673962-827C-4BF0-AFB7-CAF52D124E56}" dt="2021-11-24T05:13:56.590" v="46" actId="1076"/>
          <ac:spMkLst>
            <pc:docMk/>
            <pc:sldMk cId="3898607855" sldId="611"/>
            <ac:spMk id="5" creationId="{00000000-0000-0000-0000-000000000000}"/>
          </ac:spMkLst>
        </pc:spChg>
        <pc:spChg chg="mod">
          <ac:chgData name="Stewart Gale" userId="3647ddd2-6040-41ae-a96d-232c23482af8" providerId="ADAL" clId="{EA673962-827C-4BF0-AFB7-CAF52D124E56}" dt="2021-11-24T05:13:56.590" v="46" actId="1076"/>
          <ac:spMkLst>
            <pc:docMk/>
            <pc:sldMk cId="3898607855" sldId="611"/>
            <ac:spMk id="7" creationId="{00000000-0000-0000-0000-000000000000}"/>
          </ac:spMkLst>
        </pc:spChg>
        <pc:spChg chg="del">
          <ac:chgData name="Stewart Gale" userId="3647ddd2-6040-41ae-a96d-232c23482af8" providerId="ADAL" clId="{EA673962-827C-4BF0-AFB7-CAF52D124E56}" dt="2021-11-24T05:12:16.186" v="9" actId="478"/>
          <ac:spMkLst>
            <pc:docMk/>
            <pc:sldMk cId="3898607855" sldId="611"/>
            <ac:spMk id="12" creationId="{00000000-0000-0000-0000-000000000000}"/>
          </ac:spMkLst>
        </pc:spChg>
        <pc:spChg chg="del">
          <ac:chgData name="Stewart Gale" userId="3647ddd2-6040-41ae-a96d-232c23482af8" providerId="ADAL" clId="{EA673962-827C-4BF0-AFB7-CAF52D124E56}" dt="2021-11-24T05:12:16.186" v="9" actId="478"/>
          <ac:spMkLst>
            <pc:docMk/>
            <pc:sldMk cId="3898607855" sldId="611"/>
            <ac:spMk id="13" creationId="{00000000-0000-0000-0000-000000000000}"/>
          </ac:spMkLst>
        </pc:spChg>
        <pc:spChg chg="del">
          <ac:chgData name="Stewart Gale" userId="3647ddd2-6040-41ae-a96d-232c23482af8" providerId="ADAL" clId="{EA673962-827C-4BF0-AFB7-CAF52D124E56}" dt="2021-11-24T05:12:16.186" v="9" actId="478"/>
          <ac:spMkLst>
            <pc:docMk/>
            <pc:sldMk cId="3898607855" sldId="611"/>
            <ac:spMk id="14" creationId="{00000000-0000-0000-0000-000000000000}"/>
          </ac:spMkLst>
        </pc:spChg>
        <pc:spChg chg="del">
          <ac:chgData name="Stewart Gale" userId="3647ddd2-6040-41ae-a96d-232c23482af8" providerId="ADAL" clId="{EA673962-827C-4BF0-AFB7-CAF52D124E56}" dt="2021-11-24T05:12:16.186" v="9" actId="478"/>
          <ac:spMkLst>
            <pc:docMk/>
            <pc:sldMk cId="3898607855" sldId="611"/>
            <ac:spMk id="15" creationId="{00000000-0000-0000-0000-000000000000}"/>
          </ac:spMkLst>
        </pc:spChg>
        <pc:spChg chg="add mod">
          <ac:chgData name="Stewart Gale" userId="3647ddd2-6040-41ae-a96d-232c23482af8" providerId="ADAL" clId="{EA673962-827C-4BF0-AFB7-CAF52D124E56}" dt="2021-11-24T05:13:56.590" v="46" actId="1076"/>
          <ac:spMkLst>
            <pc:docMk/>
            <pc:sldMk cId="3898607855" sldId="611"/>
            <ac:spMk id="16" creationId="{1C232713-08A6-4B21-9700-E6C32062A745}"/>
          </ac:spMkLst>
        </pc:spChg>
        <pc:spChg chg="del">
          <ac:chgData name="Stewart Gale" userId="3647ddd2-6040-41ae-a96d-232c23482af8" providerId="ADAL" clId="{EA673962-827C-4BF0-AFB7-CAF52D124E56}" dt="2021-11-24T05:12:16.186" v="9" actId="478"/>
          <ac:spMkLst>
            <pc:docMk/>
            <pc:sldMk cId="3898607855" sldId="611"/>
            <ac:spMk id="20" creationId="{00000000-0000-0000-0000-000000000000}"/>
          </ac:spMkLst>
        </pc:spChg>
        <pc:cxnChg chg="del">
          <ac:chgData name="Stewart Gale" userId="3647ddd2-6040-41ae-a96d-232c23482af8" providerId="ADAL" clId="{EA673962-827C-4BF0-AFB7-CAF52D124E56}" dt="2021-11-24T05:12:16.186" v="9" actId="478"/>
          <ac:cxnSpMkLst>
            <pc:docMk/>
            <pc:sldMk cId="3898607855" sldId="611"/>
            <ac:cxnSpMk id="9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05F63640-8120-4FEB-85E7-87FDD5D98369}"/>
    <pc:docChg chg="undo custSel addSld delSld modSld sldOrd modMainMaster modNotesMaster">
      <pc:chgData name="Stewart Gale" userId="3647ddd2-6040-41ae-a96d-232c23482af8" providerId="ADAL" clId="{05F63640-8120-4FEB-85E7-87FDD5D98369}" dt="2023-11-29T06:39:51.447" v="581" actId="1076"/>
      <pc:docMkLst>
        <pc:docMk/>
      </pc:docMkLst>
      <pc:sldChg chg="addSp delSp modSp mod modAnim">
        <pc:chgData name="Stewart Gale" userId="3647ddd2-6040-41ae-a96d-232c23482af8" providerId="ADAL" clId="{05F63640-8120-4FEB-85E7-87FDD5D98369}" dt="2023-11-29T06:39:18.634" v="573" actId="1076"/>
        <pc:sldMkLst>
          <pc:docMk/>
          <pc:sldMk cId="2689696261" sldId="600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2689696261" sldId="600"/>
            <ac:spMk id="3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9:55:50.892" v="375" actId="478"/>
          <ac:grpSpMkLst>
            <pc:docMk/>
            <pc:sldMk cId="2689696261" sldId="600"/>
            <ac:grpSpMk id="2" creationId="{00000000-0000-0000-0000-000000000000}"/>
          </ac:grpSpMkLst>
        </pc:grpChg>
        <pc:picChg chg="add mod modCrop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5" creationId="{64CA4C84-D8FE-7364-02A2-B375AC6EDA4C}"/>
          </ac:picMkLst>
        </pc:picChg>
        <pc:picChg chg="del mod">
          <ac:chgData name="Stewart Gale" userId="3647ddd2-6040-41ae-a96d-232c23482af8" providerId="ADAL" clId="{05F63640-8120-4FEB-85E7-87FDD5D98369}" dt="2023-07-23T09:57:45.743" v="397" actId="478"/>
          <ac:picMkLst>
            <pc:docMk/>
            <pc:sldMk cId="2689696261" sldId="600"/>
            <ac:picMk id="6" creationId="{796A7D04-A442-42E8-9166-97424A4D8AA0}"/>
          </ac:picMkLst>
        </pc:picChg>
        <pc:picChg chg="mod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7" creationId="{00000000-0000-0000-0000-000000000000}"/>
          </ac:picMkLst>
        </pc:picChg>
        <pc:picChg chg="mod modCrop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8" creationId="{00000000-0000-0000-0000-000000000000}"/>
          </ac:picMkLst>
        </pc:picChg>
        <pc:picChg chg="mod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9" creationId="{00000000-0000-0000-0000-000000000000}"/>
          </ac:picMkLst>
        </pc:picChg>
        <pc:picChg chg="mod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10" creationId="{00000000-0000-0000-0000-000000000000}"/>
          </ac:picMkLst>
        </pc:picChg>
        <pc:picChg chg="mod">
          <ac:chgData name="Stewart Gale" userId="3647ddd2-6040-41ae-a96d-232c23482af8" providerId="ADAL" clId="{05F63640-8120-4FEB-85E7-87FDD5D98369}" dt="2023-11-29T06:39:18.634" v="573" actId="1076"/>
          <ac:picMkLst>
            <pc:docMk/>
            <pc:sldMk cId="2689696261" sldId="600"/>
            <ac:picMk id="11" creationId="{796A7D04-A442-42E8-9166-97424A4D8AA0}"/>
          </ac:picMkLst>
        </pc:picChg>
        <pc:picChg chg="mod">
          <ac:chgData name="Stewart Gale" userId="3647ddd2-6040-41ae-a96d-232c23482af8" providerId="ADAL" clId="{05F63640-8120-4FEB-85E7-87FDD5D98369}" dt="2023-07-23T09:59:33.495" v="420" actId="1076"/>
          <ac:picMkLst>
            <pc:docMk/>
            <pc:sldMk cId="2689696261" sldId="600"/>
            <ac:picMk id="12" creationId="{00000000-0000-0000-0000-000000000000}"/>
          </ac:picMkLst>
        </pc:pic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2689696261" sldId="600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05F63640-8120-4FEB-85E7-87FDD5D98369}" dt="2023-11-29T06:38:20.091" v="556" actId="1076"/>
        <pc:sldMkLst>
          <pc:docMk/>
          <pc:sldMk cId="3678991065" sldId="601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678991065" sldId="601"/>
            <ac:spMk id="3" creationId="{5E0D4AAD-C53D-4FD9-9F9C-B2BA411FAD02}"/>
          </ac:spMkLst>
        </pc:spChg>
        <pc:spChg chg="del mod">
          <ac:chgData name="Stewart Gale" userId="3647ddd2-6040-41ae-a96d-232c23482af8" providerId="ADAL" clId="{05F63640-8120-4FEB-85E7-87FDD5D98369}" dt="2023-07-23T09:54:39.763" v="359" actId="478"/>
          <ac:spMkLst>
            <pc:docMk/>
            <pc:sldMk cId="3678991065" sldId="601"/>
            <ac:spMk id="5" creationId="{00000000-0000-0000-0000-000000000000}"/>
          </ac:spMkLst>
        </pc:spChg>
        <pc:spChg chg="del mod">
          <ac:chgData name="Stewart Gale" userId="3647ddd2-6040-41ae-a96d-232c23482af8" providerId="ADAL" clId="{05F63640-8120-4FEB-85E7-87FDD5D98369}" dt="2023-07-23T09:54:39.763" v="359" actId="478"/>
          <ac:spMkLst>
            <pc:docMk/>
            <pc:sldMk cId="3678991065" sldId="601"/>
            <ac:spMk id="6" creationId="{00000000-0000-0000-0000-000000000000}"/>
          </ac:spMkLst>
        </pc:spChg>
        <pc:spChg chg="add mod">
          <ac:chgData name="Stewart Gale" userId="3647ddd2-6040-41ae-a96d-232c23482af8" providerId="ADAL" clId="{05F63640-8120-4FEB-85E7-87FDD5D98369}" dt="2023-07-23T09:54:53.587" v="363" actId="1076"/>
          <ac:spMkLst>
            <pc:docMk/>
            <pc:sldMk cId="3678991065" sldId="601"/>
            <ac:spMk id="7" creationId="{8055EB32-1D5B-4966-5327-BA29071C5BDB}"/>
          </ac:spMkLst>
        </pc:spChg>
        <pc:spChg chg="add mod">
          <ac:chgData name="Stewart Gale" userId="3647ddd2-6040-41ae-a96d-232c23482af8" providerId="ADAL" clId="{05F63640-8120-4FEB-85E7-87FDD5D98369}" dt="2023-07-23T09:54:57.676" v="364" actId="1076"/>
          <ac:spMkLst>
            <pc:docMk/>
            <pc:sldMk cId="3678991065" sldId="601"/>
            <ac:spMk id="8" creationId="{8ED45BF3-AB8D-3F3E-0C2D-D603666EC47D}"/>
          </ac:spMkLst>
        </pc:spChg>
        <pc:spChg chg="mod">
          <ac:chgData name="Stewart Gale" userId="3647ddd2-6040-41ae-a96d-232c23482af8" providerId="ADAL" clId="{05F63640-8120-4FEB-85E7-87FDD5D98369}" dt="2023-11-29T06:38:01.469" v="553" actId="1076"/>
          <ac:spMkLst>
            <pc:docMk/>
            <pc:sldMk cId="3678991065" sldId="601"/>
            <ac:spMk id="10" creationId="{3E544B99-032C-4B45-9DBE-A0B9DA03C8C6}"/>
          </ac:spMkLst>
        </pc:spChg>
        <pc:spChg chg="mod">
          <ac:chgData name="Stewart Gale" userId="3647ddd2-6040-41ae-a96d-232c23482af8" providerId="ADAL" clId="{05F63640-8120-4FEB-85E7-87FDD5D98369}" dt="2023-07-23T09:55:25.280" v="372" actId="1076"/>
          <ac:spMkLst>
            <pc:docMk/>
            <pc:sldMk cId="3678991065" sldId="601"/>
            <ac:spMk id="14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5:25.280" v="372" actId="1076"/>
          <ac:spMkLst>
            <pc:docMk/>
            <pc:sldMk cId="3678991065" sldId="601"/>
            <ac:spMk id="16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5:29.803" v="373" actId="113"/>
          <ac:spMkLst>
            <pc:docMk/>
            <pc:sldMk cId="3678991065" sldId="601"/>
            <ac:spMk id="17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9:53:22.235" v="349" actId="478"/>
          <ac:grpSpMkLst>
            <pc:docMk/>
            <pc:sldMk cId="3678991065" sldId="601"/>
            <ac:grpSpMk id="2" creationId="{1921952F-74C1-4A59-828C-59966803CFB2}"/>
          </ac:grpSpMkLst>
        </pc:grpChg>
        <pc:graphicFrameChg chg="del mod">
          <ac:chgData name="Stewart Gale" userId="3647ddd2-6040-41ae-a96d-232c23482af8" providerId="ADAL" clId="{05F63640-8120-4FEB-85E7-87FDD5D98369}" dt="2023-07-23T09:54:39.763" v="359" actId="478"/>
          <ac:graphicFrameMkLst>
            <pc:docMk/>
            <pc:sldMk cId="3678991065" sldId="601"/>
            <ac:graphicFrameMk id="13" creationId="{00000000-0000-0000-0000-000000000000}"/>
          </ac:graphicFrameMkLst>
        </pc:graphicFrameChg>
        <pc:cxnChg chg="add mod">
          <ac:chgData name="Stewart Gale" userId="3647ddd2-6040-41ae-a96d-232c23482af8" providerId="ADAL" clId="{05F63640-8120-4FEB-85E7-87FDD5D98369}" dt="2023-11-29T06:38:20.091" v="556" actId="1076"/>
          <ac:cxnSpMkLst>
            <pc:docMk/>
            <pc:sldMk cId="3678991065" sldId="601"/>
            <ac:cxnSpMk id="3" creationId="{4C08C549-8FFF-9751-B34A-ADDEAFD0A5EC}"/>
          </ac:cxnSpMkLst>
        </pc:cxn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3678991065" sldId="601"/>
            <ac:cxnSpMk id="4" creationId="{98B1747A-69A9-40F4-8AE9-C9429CAA290E}"/>
          </ac:cxnSpMkLst>
        </pc:cxnChg>
      </pc:sldChg>
      <pc:sldChg chg="delSp modSp mod">
        <pc:chgData name="Stewart Gale" userId="3647ddd2-6040-41ae-a96d-232c23482af8" providerId="ADAL" clId="{05F63640-8120-4FEB-85E7-87FDD5D98369}" dt="2023-07-23T08:53:36.856" v="11" actId="14100"/>
        <pc:sldMkLst>
          <pc:docMk/>
          <pc:sldMk cId="1782470945" sldId="606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1782470945" sldId="606"/>
            <ac:spMk id="3" creationId="{1DCD659B-9B0F-4736-B272-47379BEFFD3A}"/>
          </ac:spMkLst>
        </pc:spChg>
        <pc:spChg chg="mod">
          <ac:chgData name="Stewart Gale" userId="3647ddd2-6040-41ae-a96d-232c23482af8" providerId="ADAL" clId="{05F63640-8120-4FEB-85E7-87FDD5D98369}" dt="2023-07-23T08:53:36.856" v="11" actId="14100"/>
          <ac:spMkLst>
            <pc:docMk/>
            <pc:sldMk cId="1782470945" sldId="606"/>
            <ac:spMk id="5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8:53:11.321" v="1" actId="478"/>
          <ac:grpSpMkLst>
            <pc:docMk/>
            <pc:sldMk cId="1782470945" sldId="606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1782470945" sldId="606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05F63640-8120-4FEB-85E7-87FDD5D98369}" dt="2023-07-23T09:53:04.851" v="348"/>
        <pc:sldMkLst>
          <pc:docMk/>
          <pc:sldMk cId="1556974483" sldId="608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1556974483" sldId="608"/>
            <ac:spMk id="3" creationId="{5E0D4AAD-C53D-4FD9-9F9C-B2BA411FAD02}"/>
          </ac:spMkLst>
        </pc:spChg>
        <pc:spChg chg="mod">
          <ac:chgData name="Stewart Gale" userId="3647ddd2-6040-41ae-a96d-232c23482af8" providerId="ADAL" clId="{05F63640-8120-4FEB-85E7-87FDD5D98369}" dt="2023-07-23T09:52:49.719" v="346" actId="1076"/>
          <ac:spMkLst>
            <pc:docMk/>
            <pc:sldMk cId="1556974483" sldId="608"/>
            <ac:spMk id="5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49.719" v="346" actId="1076"/>
          <ac:spMkLst>
            <pc:docMk/>
            <pc:sldMk cId="1556974483" sldId="608"/>
            <ac:spMk id="7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56.573" v="347" actId="1076"/>
          <ac:spMkLst>
            <pc:docMk/>
            <pc:sldMk cId="1556974483" sldId="608"/>
            <ac:spMk id="12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56.573" v="347" actId="1076"/>
          <ac:spMkLst>
            <pc:docMk/>
            <pc:sldMk cId="1556974483" sldId="608"/>
            <ac:spMk id="13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49.719" v="346" actId="1076"/>
          <ac:spMkLst>
            <pc:docMk/>
            <pc:sldMk cId="1556974483" sldId="608"/>
            <ac:spMk id="14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49.719" v="346" actId="1076"/>
          <ac:spMkLst>
            <pc:docMk/>
            <pc:sldMk cId="1556974483" sldId="608"/>
            <ac:spMk id="15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52:49.719" v="346" actId="1076"/>
          <ac:spMkLst>
            <pc:docMk/>
            <pc:sldMk cId="1556974483" sldId="608"/>
            <ac:spMk id="20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9:51:03.567" v="325" actId="478"/>
          <ac:grpSpMkLst>
            <pc:docMk/>
            <pc:sldMk cId="1556974483" sldId="608"/>
            <ac:grpSpMk id="2" creationId="{1921952F-74C1-4A59-828C-59966803CFB2}"/>
          </ac:grpSpMkLst>
        </pc:grp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1556974483" sldId="608"/>
            <ac:cxnSpMk id="4" creationId="{98B1747A-69A9-40F4-8AE9-C9429CAA290E}"/>
          </ac:cxnSpMkLst>
        </pc:cxnChg>
        <pc:cxnChg chg="mod">
          <ac:chgData name="Stewart Gale" userId="3647ddd2-6040-41ae-a96d-232c23482af8" providerId="ADAL" clId="{05F63640-8120-4FEB-85E7-87FDD5D98369}" dt="2023-07-23T09:52:49.719" v="346" actId="1076"/>
          <ac:cxnSpMkLst>
            <pc:docMk/>
            <pc:sldMk cId="1556974483" sldId="608"/>
            <ac:cxnSpMk id="9" creationId="{00000000-0000-0000-0000-000000000000}"/>
          </ac:cxnSpMkLst>
        </pc:cxnChg>
      </pc:sldChg>
      <pc:sldChg chg="delSp modSp del mod">
        <pc:chgData name="Stewart Gale" userId="3647ddd2-6040-41ae-a96d-232c23482af8" providerId="ADAL" clId="{05F63640-8120-4FEB-85E7-87FDD5D98369}" dt="2023-07-23T09:50:56.610" v="324" actId="47"/>
        <pc:sldMkLst>
          <pc:docMk/>
          <pc:sldMk cId="3306684678" sldId="609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306684678" sldId="609"/>
            <ac:spMk id="3" creationId="{5E0D4AAD-C53D-4FD9-9F9C-B2BA411FAD02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306684678" sldId="609"/>
            <ac:spMk id="8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306684678" sldId="609"/>
            <ac:spMk id="9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48:06.446" v="290" actId="1076"/>
          <ac:spMkLst>
            <pc:docMk/>
            <pc:sldMk cId="3306684678" sldId="609"/>
            <ac:spMk id="10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306684678" sldId="609"/>
            <ac:spMk id="11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9:48:14.333" v="301" actId="20577"/>
          <ac:spMkLst>
            <pc:docMk/>
            <pc:sldMk cId="3306684678" sldId="609"/>
            <ac:spMk id="12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306684678" sldId="609"/>
            <ac:spMk id="13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9:48:00.278" v="288" actId="478"/>
          <ac:grpSpMkLst>
            <pc:docMk/>
            <pc:sldMk cId="3306684678" sldId="609"/>
            <ac:grpSpMk id="2" creationId="{1921952F-74C1-4A59-828C-59966803CFB2}"/>
          </ac:grpSpMkLst>
        </pc:grp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3306684678" sldId="609"/>
            <ac:cxnSpMk id="4" creationId="{98B1747A-69A9-40F4-8AE9-C9429CAA290E}"/>
          </ac:cxnSpMkLst>
        </pc:cxnChg>
      </pc:sldChg>
      <pc:sldChg chg="addSp delSp modSp mod modAnim">
        <pc:chgData name="Stewart Gale" userId="3647ddd2-6040-41ae-a96d-232c23482af8" providerId="ADAL" clId="{05F63640-8120-4FEB-85E7-87FDD5D98369}" dt="2023-11-29T06:39:51.447" v="581" actId="1076"/>
        <pc:sldMkLst>
          <pc:docMk/>
          <pc:sldMk cId="3348464069" sldId="610"/>
        </pc:sldMkLst>
        <pc:spChg chg="del mod topLvl">
          <ac:chgData name="Stewart Gale" userId="3647ddd2-6040-41ae-a96d-232c23482af8" providerId="ADAL" clId="{05F63640-8120-4FEB-85E7-87FDD5D98369}" dt="2023-07-23T09:56:53.720" v="388" actId="478"/>
          <ac:spMkLst>
            <pc:docMk/>
            <pc:sldMk cId="3348464069" sldId="610"/>
            <ac:spMk id="3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6:01.926" v="468" actId="1076"/>
          <ac:spMkLst>
            <pc:docMk/>
            <pc:sldMk cId="3348464069" sldId="610"/>
            <ac:spMk id="13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6:01.926" v="468" actId="1076"/>
          <ac:spMkLst>
            <pc:docMk/>
            <pc:sldMk cId="3348464069" sldId="610"/>
            <ac:spMk id="14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6:01.926" v="468" actId="1076"/>
          <ac:spMkLst>
            <pc:docMk/>
            <pc:sldMk cId="3348464069" sldId="610"/>
            <ac:spMk id="15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5:28.630" v="464" actId="1076"/>
          <ac:spMkLst>
            <pc:docMk/>
            <pc:sldMk cId="3348464069" sldId="610"/>
            <ac:spMk id="17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5:28.630" v="464" actId="1076"/>
          <ac:spMkLst>
            <pc:docMk/>
            <pc:sldMk cId="3348464069" sldId="610"/>
            <ac:spMk id="19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10:05:28.630" v="464" actId="1076"/>
          <ac:spMkLst>
            <pc:docMk/>
            <pc:sldMk cId="3348464069" sldId="610"/>
            <ac:spMk id="20" creationId="{00000000-0000-0000-0000-000000000000}"/>
          </ac:spMkLst>
        </pc:spChg>
        <pc:grpChg chg="del mod">
          <ac:chgData name="Stewart Gale" userId="3647ddd2-6040-41ae-a96d-232c23482af8" providerId="ADAL" clId="{05F63640-8120-4FEB-85E7-87FDD5D98369}" dt="2023-07-23T09:56:53.720" v="388" actId="478"/>
          <ac:grpSpMkLst>
            <pc:docMk/>
            <pc:sldMk cId="3348464069" sldId="610"/>
            <ac:grpSpMk id="2" creationId="{00000000-0000-0000-0000-000000000000}"/>
          </ac:grpSpMkLst>
        </pc:grpChg>
        <pc:picChg chg="add mod">
          <ac:chgData name="Stewart Gale" userId="3647ddd2-6040-41ae-a96d-232c23482af8" providerId="ADAL" clId="{05F63640-8120-4FEB-85E7-87FDD5D98369}" dt="2023-11-29T06:39:50.413" v="580" actId="1076"/>
          <ac:picMkLst>
            <pc:docMk/>
            <pc:sldMk cId="3348464069" sldId="610"/>
            <ac:picMk id="2" creationId="{EA95CFEB-4C76-FCD4-0E28-831B3FDB9ADA}"/>
          </ac:picMkLst>
        </pc:picChg>
        <pc:picChg chg="del mod">
          <ac:chgData name="Stewart Gale" userId="3647ddd2-6040-41ae-a96d-232c23482af8" providerId="ADAL" clId="{05F63640-8120-4FEB-85E7-87FDD5D98369}" dt="2023-07-23T10:05:05.133" v="457" actId="478"/>
          <ac:picMkLst>
            <pc:docMk/>
            <pc:sldMk cId="3348464069" sldId="610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05F63640-8120-4FEB-85E7-87FDD5D98369}" dt="2023-07-23T10:05:05.133" v="457" actId="478"/>
          <ac:picMkLst>
            <pc:docMk/>
            <pc:sldMk cId="3348464069" sldId="610"/>
            <ac:picMk id="6" creationId="{796A7D04-A442-42E8-9166-97424A4D8AA0}"/>
          </ac:picMkLst>
        </pc:picChg>
        <pc:picChg chg="del mod modCrop">
          <ac:chgData name="Stewart Gale" userId="3647ddd2-6040-41ae-a96d-232c23482af8" providerId="ADAL" clId="{05F63640-8120-4FEB-85E7-87FDD5D98369}" dt="2023-11-29T06:39:41.454" v="577" actId="478"/>
          <ac:picMkLst>
            <pc:docMk/>
            <pc:sldMk cId="3348464069" sldId="610"/>
            <ac:picMk id="7" creationId="{796A7D04-A442-42E8-9166-97424A4D8AA0}"/>
          </ac:picMkLst>
        </pc:picChg>
        <pc:picChg chg="add mod">
          <ac:chgData name="Stewart Gale" userId="3647ddd2-6040-41ae-a96d-232c23482af8" providerId="ADAL" clId="{05F63640-8120-4FEB-85E7-87FDD5D98369}" dt="2023-11-29T06:39:51.447" v="581" actId="1076"/>
          <ac:picMkLst>
            <pc:docMk/>
            <pc:sldMk cId="3348464069" sldId="610"/>
            <ac:picMk id="8" creationId="{BB69DE44-F0B2-11AA-B3E6-35C7C5FF4C03}"/>
          </ac:picMkLst>
        </pc:picChg>
        <pc:picChg chg="mod">
          <ac:chgData name="Stewart Gale" userId="3647ddd2-6040-41ae-a96d-232c23482af8" providerId="ADAL" clId="{05F63640-8120-4FEB-85E7-87FDD5D98369}" dt="2023-07-23T10:06:01.926" v="468" actId="1076"/>
          <ac:picMkLst>
            <pc:docMk/>
            <pc:sldMk cId="3348464069" sldId="610"/>
            <ac:picMk id="10" creationId="{00000000-0000-0000-0000-000000000000}"/>
          </ac:picMkLst>
        </pc:picChg>
        <pc:picChg chg="mod">
          <ac:chgData name="Stewart Gale" userId="3647ddd2-6040-41ae-a96d-232c23482af8" providerId="ADAL" clId="{05F63640-8120-4FEB-85E7-87FDD5D98369}" dt="2023-07-23T10:05:17.492" v="461" actId="14100"/>
          <ac:picMkLst>
            <pc:docMk/>
            <pc:sldMk cId="3348464069" sldId="610"/>
            <ac:picMk id="11" creationId="{796A7D04-A442-42E8-9166-97424A4D8AA0}"/>
          </ac:picMkLst>
        </pc:picChg>
        <pc:picChg chg="mod">
          <ac:chgData name="Stewart Gale" userId="3647ddd2-6040-41ae-a96d-232c23482af8" providerId="ADAL" clId="{05F63640-8120-4FEB-85E7-87FDD5D98369}" dt="2023-07-23T10:06:01.926" v="468" actId="1076"/>
          <ac:picMkLst>
            <pc:docMk/>
            <pc:sldMk cId="3348464069" sldId="610"/>
            <ac:picMk id="16" creationId="{00000000-0000-0000-0000-000000000000}"/>
          </ac:picMkLst>
        </pc:picChg>
        <pc:cxnChg chg="del mod topLvl">
          <ac:chgData name="Stewart Gale" userId="3647ddd2-6040-41ae-a96d-232c23482af8" providerId="ADAL" clId="{05F63640-8120-4FEB-85E7-87FDD5D98369}" dt="2023-07-23T09:56:56.382" v="389" actId="478"/>
          <ac:cxnSpMkLst>
            <pc:docMk/>
            <pc:sldMk cId="3348464069" sldId="610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05F63640-8120-4FEB-85E7-87FDD5D98369}" dt="2023-11-29T06:35:04.436" v="489" actId="1076"/>
        <pc:sldMkLst>
          <pc:docMk/>
          <pc:sldMk cId="3898607855" sldId="611"/>
        </pc:sld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k cId="3898607855" sldId="611"/>
            <ac:spMk id="3" creationId="{5E0D4AAD-C53D-4FD9-9F9C-B2BA411FAD02}"/>
          </ac:spMkLst>
        </pc:spChg>
        <pc:spChg chg="mod">
          <ac:chgData name="Stewart Gale" userId="3647ddd2-6040-41ae-a96d-232c23482af8" providerId="ADAL" clId="{05F63640-8120-4FEB-85E7-87FDD5D98369}" dt="2023-11-29T06:35:04.436" v="489" actId="1076"/>
          <ac:spMkLst>
            <pc:docMk/>
            <pc:sldMk cId="3898607855" sldId="611"/>
            <ac:spMk id="5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11-29T06:35:04.436" v="489" actId="1076"/>
          <ac:spMkLst>
            <pc:docMk/>
            <pc:sldMk cId="3898607855" sldId="611"/>
            <ac:spMk id="7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11-29T06:35:00.844" v="488" actId="1076"/>
          <ac:spMkLst>
            <pc:docMk/>
            <pc:sldMk cId="3898607855" sldId="611"/>
            <ac:spMk id="16" creationId="{1C232713-08A6-4B21-9700-E6C32062A745}"/>
          </ac:spMkLst>
        </pc:spChg>
        <pc:grpChg chg="del mod">
          <ac:chgData name="Stewart Gale" userId="3647ddd2-6040-41ae-a96d-232c23482af8" providerId="ADAL" clId="{05F63640-8120-4FEB-85E7-87FDD5D98369}" dt="2023-07-23T08:53:40.374" v="12" actId="478"/>
          <ac:grpSpMkLst>
            <pc:docMk/>
            <pc:sldMk cId="3898607855" sldId="611"/>
            <ac:grpSpMk id="2" creationId="{1921952F-74C1-4A59-828C-59966803CFB2}"/>
          </ac:grpSpMkLst>
        </pc:grpChg>
        <pc:cxnChg chg="mod">
          <ac:chgData name="Stewart Gale" userId="3647ddd2-6040-41ae-a96d-232c23482af8" providerId="ADAL" clId="{05F63640-8120-4FEB-85E7-87FDD5D98369}" dt="2023-07-23T08:53:09.197" v="0"/>
          <ac:cxnSpMkLst>
            <pc:docMk/>
            <pc:sldMk cId="3898607855" sldId="611"/>
            <ac:cxnSpMk id="4" creationId="{98B1747A-69A9-40F4-8AE9-C9429CAA290E}"/>
          </ac:cxnSpMkLst>
        </pc:cxnChg>
      </pc:sldChg>
      <pc:sldChg chg="addSp delSp modSp new mod ord modAnim">
        <pc:chgData name="Stewart Gale" userId="3647ddd2-6040-41ae-a96d-232c23482af8" providerId="ADAL" clId="{05F63640-8120-4FEB-85E7-87FDD5D98369}" dt="2023-11-29T06:37:41.783" v="550"/>
        <pc:sldMkLst>
          <pc:docMk/>
          <pc:sldMk cId="891257220" sldId="612"/>
        </pc:sldMkLst>
        <pc:spChg chg="add del mod">
          <ac:chgData name="Stewart Gale" userId="3647ddd2-6040-41ae-a96d-232c23482af8" providerId="ADAL" clId="{05F63640-8120-4FEB-85E7-87FDD5D98369}" dt="2023-07-23T09:42:41.601" v="187" actId="478"/>
          <ac:spMkLst>
            <pc:docMk/>
            <pc:sldMk cId="891257220" sldId="612"/>
            <ac:spMk id="3" creationId="{A647D562-8088-58FF-5605-4C800D4C0A45}"/>
          </ac:spMkLst>
        </pc:spChg>
        <pc:spChg chg="add mod">
          <ac:chgData name="Stewart Gale" userId="3647ddd2-6040-41ae-a96d-232c23482af8" providerId="ADAL" clId="{05F63640-8120-4FEB-85E7-87FDD5D98369}" dt="2023-11-29T06:37:29.650" v="548" actId="114"/>
          <ac:spMkLst>
            <pc:docMk/>
            <pc:sldMk cId="891257220" sldId="612"/>
            <ac:spMk id="5" creationId="{0431D61F-8B98-B8D3-8DF4-3813E6F209C9}"/>
          </ac:spMkLst>
        </pc:spChg>
        <pc:spChg chg="add del mod">
          <ac:chgData name="Stewart Gale" userId="3647ddd2-6040-41ae-a96d-232c23482af8" providerId="ADAL" clId="{05F63640-8120-4FEB-85E7-87FDD5D98369}" dt="2023-07-23T08:57:40.135" v="119"/>
          <ac:spMkLst>
            <pc:docMk/>
            <pc:sldMk cId="891257220" sldId="612"/>
            <ac:spMk id="6" creationId="{8A0CABBF-16B6-1E2C-2F37-7F6F0C5FF6B0}"/>
          </ac:spMkLst>
        </pc:spChg>
        <pc:spChg chg="add del mod">
          <ac:chgData name="Stewart Gale" userId="3647ddd2-6040-41ae-a96d-232c23482af8" providerId="ADAL" clId="{05F63640-8120-4FEB-85E7-87FDD5D98369}" dt="2023-07-23T08:57:40.138" v="121"/>
          <ac:spMkLst>
            <pc:docMk/>
            <pc:sldMk cId="891257220" sldId="612"/>
            <ac:spMk id="7" creationId="{07C6812B-CB1A-D036-38D2-AEC402383A8E}"/>
          </ac:spMkLst>
        </pc:spChg>
        <pc:spChg chg="add del mod">
          <ac:chgData name="Stewart Gale" userId="3647ddd2-6040-41ae-a96d-232c23482af8" providerId="ADAL" clId="{05F63640-8120-4FEB-85E7-87FDD5D98369}" dt="2023-07-23T09:43:05.876" v="196" actId="478"/>
          <ac:spMkLst>
            <pc:docMk/>
            <pc:sldMk cId="891257220" sldId="612"/>
            <ac:spMk id="8" creationId="{11F6826A-C49D-704F-C44F-03FCEB464A5A}"/>
          </ac:spMkLst>
        </pc:spChg>
        <pc:spChg chg="add del mod">
          <ac:chgData name="Stewart Gale" userId="3647ddd2-6040-41ae-a96d-232c23482af8" providerId="ADAL" clId="{05F63640-8120-4FEB-85E7-87FDD5D98369}" dt="2023-11-29T06:35:33.974" v="494" actId="478"/>
          <ac:spMkLst>
            <pc:docMk/>
            <pc:sldMk cId="891257220" sldId="612"/>
            <ac:spMk id="9" creationId="{40E3BA09-2D71-DB3F-30BC-66990A765698}"/>
          </ac:spMkLst>
        </pc:spChg>
        <pc:spChg chg="add del mod">
          <ac:chgData name="Stewart Gale" userId="3647ddd2-6040-41ae-a96d-232c23482af8" providerId="ADAL" clId="{05F63640-8120-4FEB-85E7-87FDD5D98369}" dt="2023-11-29T06:35:33.974" v="494" actId="478"/>
          <ac:spMkLst>
            <pc:docMk/>
            <pc:sldMk cId="891257220" sldId="612"/>
            <ac:spMk id="10" creationId="{F84C1E68-DF4D-9E2F-59F2-E44C996BAA9B}"/>
          </ac:spMkLst>
        </pc:spChg>
        <pc:spChg chg="add mod">
          <ac:chgData name="Stewart Gale" userId="3647ddd2-6040-41ae-a96d-232c23482af8" providerId="ADAL" clId="{05F63640-8120-4FEB-85E7-87FDD5D98369}" dt="2023-11-29T06:36:55.109" v="533" actId="1076"/>
          <ac:spMkLst>
            <pc:docMk/>
            <pc:sldMk cId="891257220" sldId="612"/>
            <ac:spMk id="12" creationId="{B92DEA0B-8D88-474E-3A85-0A74993FA3B9}"/>
          </ac:spMkLst>
        </pc:spChg>
        <pc:spChg chg="add mod">
          <ac:chgData name="Stewart Gale" userId="3647ddd2-6040-41ae-a96d-232c23482af8" providerId="ADAL" clId="{05F63640-8120-4FEB-85E7-87FDD5D98369}" dt="2023-11-29T06:36:55.109" v="533" actId="1076"/>
          <ac:spMkLst>
            <pc:docMk/>
            <pc:sldMk cId="891257220" sldId="612"/>
            <ac:spMk id="14" creationId="{7B3D9180-3448-0FBF-6104-E57CC11CB9D4}"/>
          </ac:spMkLst>
        </pc:spChg>
        <pc:spChg chg="add mod">
          <ac:chgData name="Stewart Gale" userId="3647ddd2-6040-41ae-a96d-232c23482af8" providerId="ADAL" clId="{05F63640-8120-4FEB-85E7-87FDD5D98369}" dt="2023-11-29T06:36:58.812" v="534" actId="1076"/>
          <ac:spMkLst>
            <pc:docMk/>
            <pc:sldMk cId="891257220" sldId="612"/>
            <ac:spMk id="15" creationId="{BB37EA59-C4F8-3A53-D96F-2C5EBB487EF6}"/>
          </ac:spMkLst>
        </pc:spChg>
      </pc:sldChg>
      <pc:sldChg chg="addSp delSp modSp new mod ord">
        <pc:chgData name="Stewart Gale" userId="3647ddd2-6040-41ae-a96d-232c23482af8" providerId="ADAL" clId="{05F63640-8120-4FEB-85E7-87FDD5D98369}" dt="2023-11-29T06:39:08.582" v="572" actId="1076"/>
        <pc:sldMkLst>
          <pc:docMk/>
          <pc:sldMk cId="2195207135" sldId="613"/>
        </pc:sldMkLst>
        <pc:spChg chg="add del mod">
          <ac:chgData name="Stewart Gale" userId="3647ddd2-6040-41ae-a96d-232c23482af8" providerId="ADAL" clId="{05F63640-8120-4FEB-85E7-87FDD5D98369}" dt="2023-07-23T10:03:46.048" v="438" actId="478"/>
          <ac:spMkLst>
            <pc:docMk/>
            <pc:sldMk cId="2195207135" sldId="613"/>
            <ac:spMk id="6" creationId="{8237BFD4-7051-8620-E3D7-42C36BD698F8}"/>
          </ac:spMkLst>
        </pc:spChg>
        <pc:picChg chg="add del mod">
          <ac:chgData name="Stewart Gale" userId="3647ddd2-6040-41ae-a96d-232c23482af8" providerId="ADAL" clId="{05F63640-8120-4FEB-85E7-87FDD5D98369}" dt="2023-07-23T10:03:10.043" v="430" actId="478"/>
          <ac:picMkLst>
            <pc:docMk/>
            <pc:sldMk cId="2195207135" sldId="613"/>
            <ac:picMk id="2" creationId="{3520D696-06A3-D64E-0138-DE90E3B62E3D}"/>
          </ac:picMkLst>
        </pc:picChg>
        <pc:picChg chg="add mod modCrop">
          <ac:chgData name="Stewart Gale" userId="3647ddd2-6040-41ae-a96d-232c23482af8" providerId="ADAL" clId="{05F63640-8120-4FEB-85E7-87FDD5D98369}" dt="2023-11-29T06:39:08.582" v="572" actId="1076"/>
          <ac:picMkLst>
            <pc:docMk/>
            <pc:sldMk cId="2195207135" sldId="613"/>
            <ac:picMk id="2" creationId="{7914653A-2CC9-B563-0D0D-9696221443CD}"/>
          </ac:picMkLst>
        </pc:picChg>
        <pc:picChg chg="add del mod">
          <ac:chgData name="Stewart Gale" userId="3647ddd2-6040-41ae-a96d-232c23482af8" providerId="ADAL" clId="{05F63640-8120-4FEB-85E7-87FDD5D98369}" dt="2023-11-29T06:38:43.806" v="562" actId="21"/>
          <ac:picMkLst>
            <pc:docMk/>
            <pc:sldMk cId="2195207135" sldId="613"/>
            <ac:picMk id="3" creationId="{EBCA3CC5-3B09-F0F2-827F-B97E356D54C1}"/>
          </ac:picMkLst>
        </pc:picChg>
        <pc:picChg chg="add del mod modCrop">
          <ac:chgData name="Stewart Gale" userId="3647ddd2-6040-41ae-a96d-232c23482af8" providerId="ADAL" clId="{05F63640-8120-4FEB-85E7-87FDD5D98369}" dt="2023-07-23T10:03:10.043" v="430" actId="478"/>
          <ac:picMkLst>
            <pc:docMk/>
            <pc:sldMk cId="2195207135" sldId="613"/>
            <ac:picMk id="4" creationId="{C04693D2-7E00-0693-C0F4-678E18665C22}"/>
          </ac:picMkLst>
        </pc:picChg>
        <pc:picChg chg="add del mod">
          <ac:chgData name="Stewart Gale" userId="3647ddd2-6040-41ae-a96d-232c23482af8" providerId="ADAL" clId="{05F63640-8120-4FEB-85E7-87FDD5D98369}" dt="2023-07-23T10:03:46.048" v="438" actId="478"/>
          <ac:picMkLst>
            <pc:docMk/>
            <pc:sldMk cId="2195207135" sldId="613"/>
            <ac:picMk id="5" creationId="{40BD74E3-0367-BCAC-0601-53F290CF45F2}"/>
          </ac:picMkLst>
        </pc:picChg>
        <pc:picChg chg="add mod">
          <ac:chgData name="Stewart Gale" userId="3647ddd2-6040-41ae-a96d-232c23482af8" providerId="ADAL" clId="{05F63640-8120-4FEB-85E7-87FDD5D98369}" dt="2023-11-29T06:38:41.840" v="561" actId="1076"/>
          <ac:picMkLst>
            <pc:docMk/>
            <pc:sldMk cId="2195207135" sldId="613"/>
            <ac:picMk id="7" creationId="{DD12CF80-D944-45A9-62D7-CF92656A293F}"/>
          </ac:picMkLst>
        </pc:picChg>
      </pc:sldChg>
      <pc:sldMasterChg chg="modSp modSldLayout">
        <pc:chgData name="Stewart Gale" userId="3647ddd2-6040-41ae-a96d-232c23482af8" providerId="ADAL" clId="{05F63640-8120-4FEB-85E7-87FDD5D98369}" dt="2023-07-23T08:53:09.19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5F63640-8120-4FEB-85E7-87FDD5D98369}" dt="2023-07-23T08:53:09.19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5F63640-8120-4FEB-85E7-87FDD5D98369}" dt="2023-07-23T08:53:09.19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5F63640-8120-4FEB-85E7-87FDD5D98369}" dt="2023-07-23T08:53:09.19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17.png"/><Relationship Id="rId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382012"/>
            <a:ext cx="1123324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Differentiation </a:t>
            </a:r>
          </a:p>
          <a:p>
            <a:pPr algn="ctr"/>
            <a:r>
              <a:rPr lang="en-GB" sz="8800" dirty="0"/>
              <a:t>Parametric Equations </a:t>
            </a:r>
          </a:p>
          <a:p>
            <a:pPr algn="ctr"/>
            <a:endParaRPr lang="en-GB" sz="5400" dirty="0"/>
          </a:p>
          <a:p>
            <a:pPr algn="ctr"/>
            <a:r>
              <a:rPr lang="en-GB" sz="8000" dirty="0"/>
              <a:t>Chapter 9 </a:t>
            </a:r>
          </a:p>
          <a:p>
            <a:pPr algn="ctr"/>
            <a:r>
              <a:rPr lang="en-GB" sz="8000" dirty="0"/>
              <a:t>(Part 7 of 10)</a:t>
            </a:r>
          </a:p>
        </p:txBody>
      </p:sp>
    </p:spTree>
    <p:extLst>
      <p:ext uri="{BB962C8B-B14F-4D97-AF65-F5344CB8AC3E}">
        <p14:creationId xmlns:p14="http://schemas.microsoft.com/office/powerpoint/2010/main" val="1782470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40635" y="4720343"/>
                <a:ext cx="4922373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80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8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0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635" y="4720343"/>
                <a:ext cx="4922373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600056" y="4725144"/>
                <a:ext cx="4997650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8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n-GB" sz="8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725144"/>
                <a:ext cx="499765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C232713-08A6-4B21-9700-E6C32062A745}"/>
                  </a:ext>
                </a:extLst>
              </p:cNvPr>
              <p:cNvSpPr txBox="1"/>
              <p:nvPr/>
            </p:nvSpPr>
            <p:spPr>
              <a:xfrm>
                <a:off x="839416" y="296562"/>
                <a:ext cx="10513168" cy="395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Finding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88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8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8800" dirty="0"/>
                  <a:t> </a:t>
                </a:r>
                <a:r>
                  <a:rPr lang="en-GB" sz="7200" dirty="0"/>
                  <a:t>for </a:t>
                </a:r>
              </a:p>
              <a:p>
                <a:pPr algn="ctr"/>
                <a:endParaRPr lang="en-GB" sz="3600" dirty="0"/>
              </a:p>
              <a:p>
                <a:pPr algn="ctr"/>
                <a:r>
                  <a:rPr lang="en-GB" sz="8800" b="1" dirty="0"/>
                  <a:t>Parametric Equations</a:t>
                </a:r>
                <a:r>
                  <a:rPr lang="en-GB" sz="7200" dirty="0"/>
                  <a:t>.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C232713-08A6-4B21-9700-E6C32062A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96562"/>
                <a:ext cx="10513168" cy="3951018"/>
              </a:xfrm>
              <a:prstGeom prst="rect">
                <a:avLst/>
              </a:prstGeom>
              <a:blipFill>
                <a:blip r:embed="rId4"/>
                <a:stretch>
                  <a:fillRect l="-4350" r="-3190" b="-14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8607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31D61F-8B98-B8D3-8DF4-3813E6F209C9}"/>
                  </a:ext>
                </a:extLst>
              </p:cNvPr>
              <p:cNvSpPr txBox="1"/>
              <p:nvPr/>
            </p:nvSpPr>
            <p:spPr>
              <a:xfrm>
                <a:off x="3862364" y="4577398"/>
                <a:ext cx="4860540" cy="1845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𝒅𝒕</m:t>
                          </m:r>
                        </m:den>
                      </m:f>
                      <m:r>
                        <m:rPr>
                          <m:nor/>
                        </m:rPr>
                        <a:rPr lang="en-GB" sz="6000" b="1" dirty="0"/>
                        <m:t>x</m:t>
                      </m:r>
                      <m:f>
                        <m:fPr>
                          <m:ctrlPr>
                            <a:rPr kumimoji="0" lang="en-GB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𝒅</m:t>
                          </m:r>
                          <m:r>
                            <a:rPr kumimoji="0" lang="en-US" sz="6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2400" b="1" i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431D61F-8B98-B8D3-8DF4-3813E6F20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364" y="4577398"/>
                <a:ext cx="4860540" cy="18453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2DEA0B-8D88-474E-3A85-0A74993FA3B9}"/>
                  </a:ext>
                </a:extLst>
              </p:cNvPr>
              <p:cNvSpPr txBox="1"/>
              <p:nvPr/>
            </p:nvSpPr>
            <p:spPr>
              <a:xfrm>
                <a:off x="3633942" y="345852"/>
                <a:ext cx="1512168" cy="1845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2DEA0B-8D88-474E-3A85-0A74993FA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3942" y="345852"/>
                <a:ext cx="1512168" cy="18453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3D9180-3448-0FBF-6104-E57CC11CB9D4}"/>
                  </a:ext>
                </a:extLst>
              </p:cNvPr>
              <p:cNvSpPr txBox="1"/>
              <p:nvPr/>
            </p:nvSpPr>
            <p:spPr>
              <a:xfrm>
                <a:off x="7176120" y="404664"/>
                <a:ext cx="1512167" cy="18453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3D9180-3448-0FBF-6104-E57CC11CB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404664"/>
                <a:ext cx="1512167" cy="18453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37EA59-C4F8-3A53-D96F-2C5EBB487EF6}"/>
                  </a:ext>
                </a:extLst>
              </p:cNvPr>
              <p:cNvSpPr txBox="1"/>
              <p:nvPr/>
            </p:nvSpPr>
            <p:spPr>
              <a:xfrm>
                <a:off x="2063552" y="2555517"/>
                <a:ext cx="7769097" cy="1688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5400" dirty="0">
                    <a:solidFill>
                      <a:prstClr val="black"/>
                    </a:solidFill>
                  </a:rPr>
                  <a:t>T</a:t>
                </a:r>
                <a:r>
                  <a:rPr kumimoji="0" lang="en-GB" sz="5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he reciprocal </a:t>
                </a:r>
                <a:r>
                  <a:rPr lang="en-GB" sz="5400" dirty="0">
                    <a:solidFill>
                      <a:prstClr val="black"/>
                    </a:solidFill>
                  </a:rPr>
                  <a:t>of</a:t>
                </a:r>
                <a:r>
                  <a:rPr kumimoji="0" lang="en-GB" sz="54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7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7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kumimoji="0" lang="en-US" sz="7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kumimoji="0" lang="en-US" sz="7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7200" dirty="0"/>
                  <a:t> </a:t>
                </a:r>
                <a:r>
                  <a:rPr lang="en-GB" sz="5400" dirty="0"/>
                  <a:t>is</a:t>
                </a:r>
                <a:r>
                  <a:rPr lang="en-GB" sz="7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7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7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B37EA59-C4F8-3A53-D96F-2C5EBB487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2555517"/>
                <a:ext cx="7769097" cy="1688154"/>
              </a:xfrm>
              <a:prstGeom prst="rect">
                <a:avLst/>
              </a:prstGeom>
              <a:blipFill>
                <a:blip r:embed="rId5"/>
                <a:stretch>
                  <a:fillRect l="-4239" b="-43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25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86120" y="284559"/>
                <a:ext cx="279050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120" y="284559"/>
                <a:ext cx="2790508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408366" y="277594"/>
                <a:ext cx="28334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p>
                          <m:r>
                            <a:rPr lang="en-GB" sz="4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366" y="277594"/>
                <a:ext cx="283340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454612" y="1382231"/>
                <a:ext cx="3506088" cy="1377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612" y="1382231"/>
                <a:ext cx="3506088" cy="1377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7032635" y="1443305"/>
                <a:ext cx="2374561" cy="1377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635" y="1443305"/>
                <a:ext cx="2374561" cy="1377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454612" y="3039296"/>
                <a:ext cx="3506088" cy="13891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num>
                        <m:den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4612" y="3039296"/>
                <a:ext cx="3506088" cy="13891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601484" y="5007927"/>
                <a:ext cx="5469767" cy="14221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GB" sz="6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GB" sz="6000" dirty="0"/>
                  <a:t>  </a:t>
                </a:r>
                <a:r>
                  <a:rPr lang="en-GB" sz="5400" dirty="0"/>
                  <a:t>x</a:t>
                </a:r>
                <a:r>
                  <a:rPr lang="en-GB" sz="6000" dirty="0"/>
                  <a:t> 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1484" y="5007927"/>
                <a:ext cx="5469767" cy="1422184"/>
              </a:xfrm>
              <a:prstGeom prst="rect">
                <a:avLst/>
              </a:prstGeom>
              <a:blipFill>
                <a:blip r:embed="rId7"/>
                <a:stretch>
                  <a:fillRect b="-107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6348563" y="939249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950709" y="4885329"/>
                <a:ext cx="3326423" cy="16673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709" y="4885329"/>
                <a:ext cx="3326423" cy="16673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97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0" grpId="0"/>
      <p:bldP spid="1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544B99-032C-4B45-9DBE-A0B9DA03C8C6}"/>
                  </a:ext>
                </a:extLst>
              </p:cNvPr>
              <p:cNvSpPr txBox="1"/>
              <p:nvPr/>
            </p:nvSpPr>
            <p:spPr>
              <a:xfrm>
                <a:off x="479376" y="246878"/>
                <a:ext cx="11449272" cy="15944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Find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 in terms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 for the parametric equations </a:t>
                </a:r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E544B99-032C-4B45-9DBE-A0B9DA03C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46878"/>
                <a:ext cx="11449272" cy="1594475"/>
              </a:xfrm>
              <a:prstGeom prst="rect">
                <a:avLst/>
              </a:prstGeom>
              <a:blipFill>
                <a:blip r:embed="rId2"/>
                <a:stretch>
                  <a:fillRect r="-3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424621" y="2015242"/>
                <a:ext cx="6127896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m:rPr>
                          <m:nor/>
                        </m:rPr>
                        <a:rPr lang="en-GB" sz="4400" dirty="0"/>
                        <m:t>x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4621" y="2015242"/>
                <a:ext cx="6127896" cy="126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475311" y="3677128"/>
                <a:ext cx="3605539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m:rPr>
                              <m:nor/>
                            </m:rPr>
                            <a:rPr lang="en-GB" sz="4000" dirty="0"/>
                            <m:t> 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311" y="3677128"/>
                <a:ext cx="3605539" cy="12613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479030" y="5307830"/>
                <a:ext cx="3692357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func>
                        <m:func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𝒕𝒂𝒏</m:t>
                          </m:r>
                        </m:fName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030" y="5307830"/>
                <a:ext cx="3692357" cy="126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055EB32-1D5B-4966-5327-BA29071C5BDB}"/>
                  </a:ext>
                </a:extLst>
              </p:cNvPr>
              <p:cNvSpPr/>
              <p:nvPr/>
            </p:nvSpPr>
            <p:spPr>
              <a:xfrm>
                <a:off x="695400" y="2132856"/>
                <a:ext cx="3273397" cy="1377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baseline="30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055EB32-1D5B-4966-5327-BA29071C5B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132856"/>
                <a:ext cx="3273397" cy="1377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D45BF3-AB8D-3F3E-0C2D-D603666EC47D}"/>
                  </a:ext>
                </a:extLst>
              </p:cNvPr>
              <p:cNvSpPr/>
              <p:nvPr/>
            </p:nvSpPr>
            <p:spPr>
              <a:xfrm>
                <a:off x="623392" y="4552924"/>
                <a:ext cx="3669915" cy="1377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ED45BF3-AB8D-3F3E-0C2D-D603666EC4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552924"/>
                <a:ext cx="3669915" cy="13779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C08C549-8FFF-9751-B34A-ADDEAFD0A5EC}"/>
              </a:ext>
            </a:extLst>
          </p:cNvPr>
          <p:cNvCxnSpPr/>
          <p:nvPr/>
        </p:nvCxnSpPr>
        <p:spPr>
          <a:xfrm>
            <a:off x="4799856" y="2332158"/>
            <a:ext cx="0" cy="4166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99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D12CF80-D944-45A9-62D7-CF92656A2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476672"/>
            <a:ext cx="11797083" cy="5832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14653A-2CC9-B563-0D0D-9696221443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88" t="5507" r="3891" b="6390"/>
          <a:stretch/>
        </p:blipFill>
        <p:spPr>
          <a:xfrm>
            <a:off x="767408" y="1268760"/>
            <a:ext cx="2016224" cy="184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07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6A7D04-A442-42E8-9166-97424A4D8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831" r="24210" b="20608"/>
          <a:stretch/>
        </p:blipFill>
        <p:spPr>
          <a:xfrm>
            <a:off x="804902" y="227588"/>
            <a:ext cx="10582196" cy="28878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0340" t="81026" r="48420"/>
          <a:stretch/>
        </p:blipFill>
        <p:spPr>
          <a:xfrm>
            <a:off x="5159896" y="5160218"/>
            <a:ext cx="3570397" cy="13509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9766" t="21636" r="50020" b="61909"/>
          <a:stretch/>
        </p:blipFill>
        <p:spPr>
          <a:xfrm>
            <a:off x="551384" y="5173423"/>
            <a:ext cx="4022692" cy="13529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9652" t="915" r="54729" b="83710"/>
          <a:stretch/>
        </p:blipFill>
        <p:spPr>
          <a:xfrm>
            <a:off x="551384" y="3501008"/>
            <a:ext cx="3474504" cy="12328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0211" t="41747" r="49559" b="41489"/>
          <a:stretch/>
        </p:blipFill>
        <p:spPr>
          <a:xfrm>
            <a:off x="5159896" y="3572428"/>
            <a:ext cx="3570397" cy="12241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8978" t="61169" r="47702" b="19285"/>
          <a:stretch/>
        </p:blipFill>
        <p:spPr>
          <a:xfrm>
            <a:off x="8658284" y="3365744"/>
            <a:ext cx="3132346" cy="1512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CA4C84-D8FE-7364-02A2-B375AC6EDA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53" t="81026" r="20731"/>
          <a:stretch/>
        </p:blipFill>
        <p:spPr>
          <a:xfrm>
            <a:off x="9264352" y="5144127"/>
            <a:ext cx="2079226" cy="135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9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6A7D04-A442-42E8-9166-97424A4D8A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133" r="24047" b="3233"/>
          <a:stretch/>
        </p:blipFill>
        <p:spPr>
          <a:xfrm>
            <a:off x="407367" y="230572"/>
            <a:ext cx="10751641" cy="16862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r="68414" b="58231"/>
          <a:stretch/>
        </p:blipFill>
        <p:spPr>
          <a:xfrm>
            <a:off x="5998671" y="2309983"/>
            <a:ext cx="1729229" cy="7308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975735" y="2302293"/>
                <a:ext cx="1152128" cy="71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2800" dirty="0"/>
                  <a:t> = 2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735" y="2302293"/>
                <a:ext cx="1152128" cy="712887"/>
              </a:xfrm>
              <a:prstGeom prst="rect">
                <a:avLst/>
              </a:prstGeom>
              <a:blipFill>
                <a:blip r:embed="rId4"/>
                <a:stretch>
                  <a:fillRect r="-1058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040216" y="3294073"/>
                <a:ext cx="879151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3294073"/>
                <a:ext cx="879151" cy="6914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284171" y="3480120"/>
                <a:ext cx="81580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171" y="3480120"/>
                <a:ext cx="815801" cy="369332"/>
              </a:xfrm>
              <a:prstGeom prst="rect">
                <a:avLst/>
              </a:prstGeom>
              <a:blipFill>
                <a:blip r:embed="rId6"/>
                <a:stretch>
                  <a:fillRect l="-8955" r="-8209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r="68414" b="58231"/>
          <a:stretch/>
        </p:blipFill>
        <p:spPr>
          <a:xfrm>
            <a:off x="6027953" y="3356056"/>
            <a:ext cx="1729229" cy="7308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12024" y="4585896"/>
                <a:ext cx="3744416" cy="6092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GB" sz="2800" dirty="0"/>
                  <a:t>When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2800" dirty="0"/>
                  <a:t>  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4585896"/>
                <a:ext cx="3744416" cy="609269"/>
              </a:xfrm>
              <a:prstGeom prst="rect">
                <a:avLst/>
              </a:prstGeom>
              <a:blipFill>
                <a:blip r:embed="rId7"/>
                <a:stretch>
                  <a:fillRect l="-5691" t="-2000" b="-2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38016" y="5419261"/>
                <a:ext cx="175971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8016" y="5419261"/>
                <a:ext cx="1759712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248129" y="6221831"/>
                <a:ext cx="178196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GB" sz="2800" dirty="0"/>
                  <a:t> 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9" y="6221831"/>
                <a:ext cx="178196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BB69DE44-F0B2-11AA-B3E6-35C7C5FF4C0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340" t="81026" r="48420"/>
          <a:stretch/>
        </p:blipFill>
        <p:spPr>
          <a:xfrm>
            <a:off x="941788" y="5479006"/>
            <a:ext cx="3168352" cy="11987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95CFEB-4C76-FCD4-0E28-831B3FDB9AD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588" t="5507" r="3891" b="6390"/>
          <a:stretch/>
        </p:blipFill>
        <p:spPr>
          <a:xfrm>
            <a:off x="642982" y="2172204"/>
            <a:ext cx="3448858" cy="315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56217</TotalTime>
  <Words>143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1210</cp:revision>
  <dcterms:created xsi:type="dcterms:W3CDTF">2013-02-28T07:36:55Z</dcterms:created>
  <dcterms:modified xsi:type="dcterms:W3CDTF">2023-11-29T06:39:54Z</dcterms:modified>
</cp:coreProperties>
</file>