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72D8440-DBD0-4A15-96EB-35FA22D82DE8}"/>
    <pc:docChg chg="undo custSel modSld">
      <pc:chgData name="Stewart Gale" userId="3647ddd2-6040-41ae-a96d-232c23482af8" providerId="ADAL" clId="{A72D8440-DBD0-4A15-96EB-35FA22D82DE8}" dt="2023-09-18T10:29:36.592" v="3" actId="14100"/>
      <pc:docMkLst>
        <pc:docMk/>
      </pc:docMkLst>
      <pc:sldChg chg="modSp mod">
        <pc:chgData name="Stewart Gale" userId="3647ddd2-6040-41ae-a96d-232c23482af8" providerId="ADAL" clId="{A72D8440-DBD0-4A15-96EB-35FA22D82DE8}" dt="2023-09-18T10:29:36.592" v="3" actId="14100"/>
        <pc:sldMkLst>
          <pc:docMk/>
          <pc:sldMk cId="627906187" sldId="258"/>
        </pc:sldMkLst>
        <pc:picChg chg="mod modCrop">
          <ac:chgData name="Stewart Gale" userId="3647ddd2-6040-41ae-a96d-232c23482af8" providerId="ADAL" clId="{A72D8440-DBD0-4A15-96EB-35FA22D82DE8}" dt="2023-09-18T10:29:36.592" v="3" actId="14100"/>
          <ac:picMkLst>
            <pc:docMk/>
            <pc:sldMk cId="627906187" sldId="258"/>
            <ac:picMk id="4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101DEC-4277-48ED-A97F-336F52BE54C9}" type="datetimeFigureOut">
              <a:rPr lang="en-GB" smtClean="0"/>
              <a:t>18/09/2023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D77421-CABD-403C-B7A2-9A7B3B0279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1189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187D3-4774-41EF-8F50-34D6A8A1C75F}" type="datetimeFigureOut">
              <a:rPr lang="en-GB" smtClean="0"/>
              <a:t>18/09/2023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3F5-8612-4D92-BBB1-AD80C81520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8551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187D3-4774-41EF-8F50-34D6A8A1C75F}" type="datetimeFigureOut">
              <a:rPr lang="en-GB" smtClean="0"/>
              <a:t>18/09/2023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3F5-8612-4D92-BBB1-AD80C81520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6866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187D3-4774-41EF-8F50-34D6A8A1C75F}" type="datetimeFigureOut">
              <a:rPr lang="en-GB" smtClean="0"/>
              <a:t>18/09/2023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3F5-8612-4D92-BBB1-AD80C81520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1174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187D3-4774-41EF-8F50-34D6A8A1C75F}" type="datetimeFigureOut">
              <a:rPr lang="en-GB" smtClean="0"/>
              <a:t>18/09/2023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3F5-8612-4D92-BBB1-AD80C81520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662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187D3-4774-41EF-8F50-34D6A8A1C75F}" type="datetimeFigureOut">
              <a:rPr lang="en-GB" smtClean="0"/>
              <a:t>18/09/2023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3F5-8612-4D92-BBB1-AD80C81520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3007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187D3-4774-41EF-8F50-34D6A8A1C75F}" type="datetimeFigureOut">
              <a:rPr lang="en-GB" smtClean="0"/>
              <a:t>18/09/2023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3F5-8612-4D92-BBB1-AD80C81520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889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187D3-4774-41EF-8F50-34D6A8A1C75F}" type="datetimeFigureOut">
              <a:rPr lang="en-GB" smtClean="0"/>
              <a:t>18/09/2023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3F5-8612-4D92-BBB1-AD80C81520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4924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187D3-4774-41EF-8F50-34D6A8A1C75F}" type="datetimeFigureOut">
              <a:rPr lang="en-GB" smtClean="0"/>
              <a:t>18/09/2023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3F5-8612-4D92-BBB1-AD80C81520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200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187D3-4774-41EF-8F50-34D6A8A1C75F}" type="datetimeFigureOut">
              <a:rPr lang="en-GB" smtClean="0"/>
              <a:t>18/09/2023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3F5-8612-4D92-BBB1-AD80C81520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0152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187D3-4774-41EF-8F50-34D6A8A1C75F}" type="datetimeFigureOut">
              <a:rPr lang="en-GB" smtClean="0"/>
              <a:t>18/09/2023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3F5-8612-4D92-BBB1-AD80C81520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8629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187D3-4774-41EF-8F50-34D6A8A1C75F}" type="datetimeFigureOut">
              <a:rPr lang="en-GB" smtClean="0"/>
              <a:t>18/09/2023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563F5-8612-4D92-BBB1-AD80C81520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344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D187D3-4774-41EF-8F50-34D6A8A1C75F}" type="datetimeFigureOut">
              <a:rPr lang="en-GB" smtClean="0"/>
              <a:t>18/09/2023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563F5-8612-4D92-BBB1-AD80C81520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3166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856" r="5182"/>
          <a:stretch/>
        </p:blipFill>
        <p:spPr>
          <a:xfrm>
            <a:off x="333894" y="388624"/>
            <a:ext cx="11786501" cy="590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620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27" y="103794"/>
            <a:ext cx="12032367" cy="645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9061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10</cp:revision>
  <dcterms:created xsi:type="dcterms:W3CDTF">2016-01-31T09:38:55Z</dcterms:created>
  <dcterms:modified xsi:type="dcterms:W3CDTF">2023-09-18T10:29:40Z</dcterms:modified>
</cp:coreProperties>
</file>