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CFFEFBC-10D8-452F-A496-6B1D79E928C7}"/>
    <pc:docChg chg="modSld">
      <pc:chgData name="Stewart Gale" userId="3647ddd2-6040-41ae-a96d-232c23482af8" providerId="ADAL" clId="{0CFFEFBC-10D8-452F-A496-6B1D79E928C7}" dt="2021-12-13T18:21:57.707" v="32" actId="14100"/>
      <pc:docMkLst>
        <pc:docMk/>
      </pc:docMkLst>
      <pc:sldChg chg="modSp mod">
        <pc:chgData name="Stewart Gale" userId="3647ddd2-6040-41ae-a96d-232c23482af8" providerId="ADAL" clId="{0CFFEFBC-10D8-452F-A496-6B1D79E928C7}" dt="2021-12-13T18:20:47.502" v="12" actId="14100"/>
        <pc:sldMkLst>
          <pc:docMk/>
          <pc:sldMk cId="4236255516" sldId="256"/>
        </pc:sldMkLst>
        <pc:graphicFrameChg chg="mod modGraphic">
          <ac:chgData name="Stewart Gale" userId="3647ddd2-6040-41ae-a96d-232c23482af8" providerId="ADAL" clId="{0CFFEFBC-10D8-452F-A496-6B1D79E928C7}" dt="2021-12-13T18:20:47.502" v="12" actId="14100"/>
          <ac:graphicFrameMkLst>
            <pc:docMk/>
            <pc:sldMk cId="4236255516" sldId="256"/>
            <ac:graphicFrameMk id="4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0CFFEFBC-10D8-452F-A496-6B1D79E928C7}" dt="2021-12-13T18:21:57.707" v="32" actId="14100"/>
        <pc:sldMkLst>
          <pc:docMk/>
          <pc:sldMk cId="3536267248" sldId="257"/>
        </pc:sldMkLst>
        <pc:picChg chg="mod modCrop">
          <ac:chgData name="Stewart Gale" userId="3647ddd2-6040-41ae-a96d-232c23482af8" providerId="ADAL" clId="{0CFFEFBC-10D8-452F-A496-6B1D79E928C7}" dt="2021-12-13T18:21:49.944" v="29" actId="1076"/>
          <ac:picMkLst>
            <pc:docMk/>
            <pc:sldMk cId="3536267248" sldId="257"/>
            <ac:picMk id="6" creationId="{00000000-0000-0000-0000-000000000000}"/>
          </ac:picMkLst>
        </pc:picChg>
        <pc:picChg chg="mod modCrop">
          <ac:chgData name="Stewart Gale" userId="3647ddd2-6040-41ae-a96d-232c23482af8" providerId="ADAL" clId="{0CFFEFBC-10D8-452F-A496-6B1D79E928C7}" dt="2021-12-13T18:21:53.419" v="30" actId="14100"/>
          <ac:picMkLst>
            <pc:docMk/>
            <pc:sldMk cId="3536267248" sldId="257"/>
            <ac:picMk id="7" creationId="{00000000-0000-0000-0000-000000000000}"/>
          </ac:picMkLst>
        </pc:picChg>
        <pc:picChg chg="mod modCrop">
          <ac:chgData name="Stewart Gale" userId="3647ddd2-6040-41ae-a96d-232c23482af8" providerId="ADAL" clId="{0CFFEFBC-10D8-452F-A496-6B1D79E928C7}" dt="2021-12-13T18:21:57.707" v="32" actId="14100"/>
          <ac:picMkLst>
            <pc:docMk/>
            <pc:sldMk cId="3536267248" sldId="257"/>
            <ac:picMk id="8" creationId="{00000000-0000-0000-0000-000000000000}"/>
          </ac:picMkLst>
        </pc:picChg>
      </pc:sldChg>
      <pc:sldChg chg="modSp mod">
        <pc:chgData name="Stewart Gale" userId="3647ddd2-6040-41ae-a96d-232c23482af8" providerId="ADAL" clId="{0CFFEFBC-10D8-452F-A496-6B1D79E928C7}" dt="2021-12-13T18:20:39.792" v="10" actId="1076"/>
        <pc:sldMkLst>
          <pc:docMk/>
          <pc:sldMk cId="302079273" sldId="258"/>
        </pc:sldMkLst>
        <pc:spChg chg="mod">
          <ac:chgData name="Stewart Gale" userId="3647ddd2-6040-41ae-a96d-232c23482af8" providerId="ADAL" clId="{0CFFEFBC-10D8-452F-A496-6B1D79E928C7}" dt="2021-12-13T18:20:39.792" v="10" actId="1076"/>
          <ac:spMkLst>
            <pc:docMk/>
            <pc:sldMk cId="302079273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69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918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610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79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6663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145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924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79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52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191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85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D213D-96BC-47AD-A2A7-5662C6F7CD8D}" type="datetimeFigureOut">
              <a:rPr lang="en-GB" smtClean="0"/>
              <a:t>13/12/2021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3EEBF-336B-4F28-B4C2-12CC365796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59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403" t="21666" r="52282" b="8126"/>
          <a:stretch/>
        </p:blipFill>
        <p:spPr>
          <a:xfrm>
            <a:off x="4679090" y="39682"/>
            <a:ext cx="7512910" cy="6818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740" t="11383" r="76436" b="78064"/>
          <a:stretch/>
        </p:blipFill>
        <p:spPr>
          <a:xfrm>
            <a:off x="350042" y="376842"/>
            <a:ext cx="4046479" cy="17124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901" t="11501" r="63498" b="78724"/>
          <a:stretch/>
        </p:blipFill>
        <p:spPr>
          <a:xfrm>
            <a:off x="373864" y="2554253"/>
            <a:ext cx="4038773" cy="14303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6445" t="10865" r="53195" b="77861"/>
          <a:stretch/>
        </p:blipFill>
        <p:spPr>
          <a:xfrm>
            <a:off x="350041" y="4276038"/>
            <a:ext cx="4117821" cy="199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6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9883" y="2086419"/>
            <a:ext cx="86396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02079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575858"/>
              </p:ext>
            </p:extLst>
          </p:nvPr>
        </p:nvGraphicFramePr>
        <p:xfrm>
          <a:off x="349134" y="243840"/>
          <a:ext cx="11549150" cy="6345384"/>
        </p:xfrm>
        <a:graphic>
          <a:graphicData uri="http://schemas.openxmlformats.org/drawingml/2006/table">
            <a:tbl>
              <a:tblPr firstRow="1" firstCol="1" bandRow="1"/>
              <a:tblGrid>
                <a:gridCol w="577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756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b="1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Answers (will vary slightly dep on conversion factors used)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65/(1.65)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23.875  OK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40/(1.55)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16.64   UNDER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80/(1.75)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26.1  OVER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118/(1.8)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=36.4   OBESE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81.8/(1.77)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26.1  OVER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85/(1.95)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=22.35 OK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93/(1.9)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25.76  OVER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66.8/(1.7)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23.1  OK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75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54.1/(1.725)</a:t>
                      </a:r>
                      <a:r>
                        <a:rPr lang="en-GB" sz="2800" baseline="300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=18.2  UNDER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109/(1.975)</a:t>
                      </a:r>
                      <a:r>
                        <a:rPr lang="en-GB" sz="2800" baseline="30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=27.94  OVER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6255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72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2016-05-02T09:28:38Z</dcterms:created>
  <dcterms:modified xsi:type="dcterms:W3CDTF">2021-12-13T18:21:59Z</dcterms:modified>
</cp:coreProperties>
</file>