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9" r:id="rId2"/>
    <p:sldId id="261" r:id="rId3"/>
    <p:sldId id="264" r:id="rId4"/>
    <p:sldId id="267" r:id="rId5"/>
    <p:sldId id="26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2AAE3-DAD0-4F3A-98CE-218EAF6C04A5}" v="72" dt="2024-11-12T11:10:39.6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982AAE3-DAD0-4F3A-98CE-218EAF6C04A5}"/>
    <pc:docChg chg="undo custSel addSld delSld modSld sldOrd">
      <pc:chgData name="Stewart Gale" userId="3647ddd2-6040-41ae-a96d-232c23482af8" providerId="ADAL" clId="{B982AAE3-DAD0-4F3A-98CE-218EAF6C04A5}" dt="2024-11-12T11:10:47.581" v="147" actId="47"/>
      <pc:docMkLst>
        <pc:docMk/>
      </pc:docMkLst>
      <pc:sldChg chg="addSp delSp modSp mod delAnim">
        <pc:chgData name="Stewart Gale" userId="3647ddd2-6040-41ae-a96d-232c23482af8" providerId="ADAL" clId="{B982AAE3-DAD0-4F3A-98CE-218EAF6C04A5}" dt="2021-11-21T03:12:48.998" v="82" actId="21"/>
        <pc:sldMkLst>
          <pc:docMk/>
          <pc:sldMk cId="736832481" sldId="259"/>
        </pc:sldMkLst>
        <pc:spChg chg="mod">
          <ac:chgData name="Stewart Gale" userId="3647ddd2-6040-41ae-a96d-232c23482af8" providerId="ADAL" clId="{B982AAE3-DAD0-4F3A-98CE-218EAF6C04A5}" dt="2021-11-21T03:09:25.396" v="35" actId="1076"/>
          <ac:spMkLst>
            <pc:docMk/>
            <pc:sldMk cId="736832481" sldId="259"/>
            <ac:spMk id="13" creationId="{4A1C5A39-BAE5-4B81-8AB7-470AA7DDBE18}"/>
          </ac:spMkLst>
        </pc:spChg>
        <pc:spChg chg="del mod">
          <ac:chgData name="Stewart Gale" userId="3647ddd2-6040-41ae-a96d-232c23482af8" providerId="ADAL" clId="{B982AAE3-DAD0-4F3A-98CE-218EAF6C04A5}" dt="2021-11-21T03:10:01.555" v="42" actId="478"/>
          <ac:spMkLst>
            <pc:docMk/>
            <pc:sldMk cId="736832481" sldId="259"/>
            <ac:spMk id="18" creationId="{E752FDCE-6106-4315-BD33-8BB9B0C6947A}"/>
          </ac:spMkLst>
        </pc:spChg>
        <pc:spChg chg="del mod">
          <ac:chgData name="Stewart Gale" userId="3647ddd2-6040-41ae-a96d-232c23482af8" providerId="ADAL" clId="{B982AAE3-DAD0-4F3A-98CE-218EAF6C04A5}" dt="2021-11-21T03:10:01.555" v="42" actId="478"/>
          <ac:spMkLst>
            <pc:docMk/>
            <pc:sldMk cId="736832481" sldId="259"/>
            <ac:spMk id="19" creationId="{8823569F-5957-4B0B-9ADE-F195C168BEEF}"/>
          </ac:spMkLst>
        </pc:spChg>
        <pc:spChg chg="del mod">
          <ac:chgData name="Stewart Gale" userId="3647ddd2-6040-41ae-a96d-232c23482af8" providerId="ADAL" clId="{B982AAE3-DAD0-4F3A-98CE-218EAF6C04A5}" dt="2021-11-21T03:10:01.555" v="42" actId="478"/>
          <ac:spMkLst>
            <pc:docMk/>
            <pc:sldMk cId="736832481" sldId="259"/>
            <ac:spMk id="20" creationId="{FD9FBE49-E646-4A25-A2A5-BCE460F887F1}"/>
          </ac:spMkLst>
        </pc:spChg>
        <pc:spChg chg="del mod">
          <ac:chgData name="Stewart Gale" userId="3647ddd2-6040-41ae-a96d-232c23482af8" providerId="ADAL" clId="{B982AAE3-DAD0-4F3A-98CE-218EAF6C04A5}" dt="2021-11-21T03:10:01.555" v="42" actId="478"/>
          <ac:spMkLst>
            <pc:docMk/>
            <pc:sldMk cId="736832481" sldId="259"/>
            <ac:spMk id="21" creationId="{00060284-FEAA-4FFB-96C8-50AC9550C647}"/>
          </ac:spMkLst>
        </pc:spChg>
        <pc:spChg chg="del mod">
          <ac:chgData name="Stewart Gale" userId="3647ddd2-6040-41ae-a96d-232c23482af8" providerId="ADAL" clId="{B982AAE3-DAD0-4F3A-98CE-218EAF6C04A5}" dt="2021-11-21T03:10:01.555" v="42" actId="478"/>
          <ac:spMkLst>
            <pc:docMk/>
            <pc:sldMk cId="736832481" sldId="259"/>
            <ac:spMk id="37" creationId="{521AF60F-508F-470B-853C-9FDC49A536D0}"/>
          </ac:spMkLst>
        </pc:spChg>
        <pc:spChg chg="del mod">
          <ac:chgData name="Stewart Gale" userId="3647ddd2-6040-41ae-a96d-232c23482af8" providerId="ADAL" clId="{B982AAE3-DAD0-4F3A-98CE-218EAF6C04A5}" dt="2021-11-21T03:10:01.555" v="42" actId="478"/>
          <ac:spMkLst>
            <pc:docMk/>
            <pc:sldMk cId="736832481" sldId="259"/>
            <ac:spMk id="38" creationId="{98A4C389-AF3A-4BB5-945B-C7A860907721}"/>
          </ac:spMkLst>
        </pc:spChg>
        <pc:spChg chg="del mod">
          <ac:chgData name="Stewart Gale" userId="3647ddd2-6040-41ae-a96d-232c23482af8" providerId="ADAL" clId="{B982AAE3-DAD0-4F3A-98CE-218EAF6C04A5}" dt="2021-11-21T03:10:01.555" v="42" actId="478"/>
          <ac:spMkLst>
            <pc:docMk/>
            <pc:sldMk cId="736832481" sldId="259"/>
            <ac:spMk id="39" creationId="{B5E242B6-A65A-40F3-AC6A-DD96625A3BD9}"/>
          </ac:spMkLst>
        </pc:spChg>
        <pc:spChg chg="del mod">
          <ac:chgData name="Stewart Gale" userId="3647ddd2-6040-41ae-a96d-232c23482af8" providerId="ADAL" clId="{B982AAE3-DAD0-4F3A-98CE-218EAF6C04A5}" dt="2021-11-21T03:10:06.377" v="43" actId="478"/>
          <ac:spMkLst>
            <pc:docMk/>
            <pc:sldMk cId="736832481" sldId="259"/>
            <ac:spMk id="40" creationId="{6C836A80-8A01-4951-AD4B-9E14EECB49CD}"/>
          </ac:spMkLst>
        </pc:spChg>
        <pc:spChg chg="del mod">
          <ac:chgData name="Stewart Gale" userId="3647ddd2-6040-41ae-a96d-232c23482af8" providerId="ADAL" clId="{B982AAE3-DAD0-4F3A-98CE-218EAF6C04A5}" dt="2021-11-21T03:10:06.377" v="43" actId="478"/>
          <ac:spMkLst>
            <pc:docMk/>
            <pc:sldMk cId="736832481" sldId="259"/>
            <ac:spMk id="41" creationId="{29ADDEFC-FE09-4B77-9DD3-2BA94D73E95A}"/>
          </ac:spMkLst>
        </pc:spChg>
        <pc:spChg chg="del mod">
          <ac:chgData name="Stewart Gale" userId="3647ddd2-6040-41ae-a96d-232c23482af8" providerId="ADAL" clId="{B982AAE3-DAD0-4F3A-98CE-218EAF6C04A5}" dt="2021-11-21T03:10:06.377" v="43" actId="478"/>
          <ac:spMkLst>
            <pc:docMk/>
            <pc:sldMk cId="736832481" sldId="259"/>
            <ac:spMk id="42" creationId="{C6E74922-69EB-4569-8D4D-CF261EB61571}"/>
          </ac:spMkLst>
        </pc:spChg>
        <pc:spChg chg="del mod">
          <ac:chgData name="Stewart Gale" userId="3647ddd2-6040-41ae-a96d-232c23482af8" providerId="ADAL" clId="{B982AAE3-DAD0-4F3A-98CE-218EAF6C04A5}" dt="2021-11-21T03:10:06.377" v="43" actId="478"/>
          <ac:spMkLst>
            <pc:docMk/>
            <pc:sldMk cId="736832481" sldId="259"/>
            <ac:spMk id="43" creationId="{27F4FC37-E6F0-4892-9591-60822CFE5FCC}"/>
          </ac:spMkLst>
        </pc:spChg>
        <pc:spChg chg="del mod">
          <ac:chgData name="Stewart Gale" userId="3647ddd2-6040-41ae-a96d-232c23482af8" providerId="ADAL" clId="{B982AAE3-DAD0-4F3A-98CE-218EAF6C04A5}" dt="2021-11-21T03:10:06.377" v="43" actId="478"/>
          <ac:spMkLst>
            <pc:docMk/>
            <pc:sldMk cId="736832481" sldId="259"/>
            <ac:spMk id="44" creationId="{C0A291DF-48EC-4092-A2E5-73826A5729D4}"/>
          </ac:spMkLst>
        </pc:spChg>
        <pc:spChg chg="del mod">
          <ac:chgData name="Stewart Gale" userId="3647ddd2-6040-41ae-a96d-232c23482af8" providerId="ADAL" clId="{B982AAE3-DAD0-4F3A-98CE-218EAF6C04A5}" dt="2021-11-21T03:10:06.377" v="43" actId="478"/>
          <ac:spMkLst>
            <pc:docMk/>
            <pc:sldMk cId="736832481" sldId="259"/>
            <ac:spMk id="45" creationId="{267E41A5-98AD-4910-8EE6-BC23441030E5}"/>
          </ac:spMkLst>
        </pc:spChg>
        <pc:spChg chg="del mod">
          <ac:chgData name="Stewart Gale" userId="3647ddd2-6040-41ae-a96d-232c23482af8" providerId="ADAL" clId="{B982AAE3-DAD0-4F3A-98CE-218EAF6C04A5}" dt="2021-11-21T03:10:06.377" v="43" actId="478"/>
          <ac:spMkLst>
            <pc:docMk/>
            <pc:sldMk cId="736832481" sldId="259"/>
            <ac:spMk id="46" creationId="{415E15F9-4DBC-4E3C-BB9D-6C0A82219319}"/>
          </ac:spMkLst>
        </pc:spChg>
        <pc:spChg chg="mod">
          <ac:chgData name="Stewart Gale" userId="3647ddd2-6040-41ae-a96d-232c23482af8" providerId="ADAL" clId="{B982AAE3-DAD0-4F3A-98CE-218EAF6C04A5}" dt="2021-11-21T03:10:27.292" v="48" actId="20577"/>
          <ac:spMkLst>
            <pc:docMk/>
            <pc:sldMk cId="736832481" sldId="259"/>
            <ac:spMk id="47" creationId="{98BE77F7-B122-4EB0-A213-765D6D4C0BA3}"/>
          </ac:spMkLst>
        </pc:spChg>
        <pc:spChg chg="mod">
          <ac:chgData name="Stewart Gale" userId="3647ddd2-6040-41ae-a96d-232c23482af8" providerId="ADAL" clId="{B982AAE3-DAD0-4F3A-98CE-218EAF6C04A5}" dt="2021-11-21T03:10:29.529" v="50" actId="20577"/>
          <ac:spMkLst>
            <pc:docMk/>
            <pc:sldMk cId="736832481" sldId="259"/>
            <ac:spMk id="48" creationId="{5956D0D1-40E6-4130-A00D-67148116F640}"/>
          </ac:spMkLst>
        </pc:spChg>
        <pc:spChg chg="mod">
          <ac:chgData name="Stewart Gale" userId="3647ddd2-6040-41ae-a96d-232c23482af8" providerId="ADAL" clId="{B982AAE3-DAD0-4F3A-98CE-218EAF6C04A5}" dt="2021-11-21T03:10:31.649" v="52" actId="20577"/>
          <ac:spMkLst>
            <pc:docMk/>
            <pc:sldMk cId="736832481" sldId="259"/>
            <ac:spMk id="49" creationId="{1412C4ED-6AA9-40CE-9EB4-F174EAB2AA38}"/>
          </ac:spMkLst>
        </pc:spChg>
        <pc:spChg chg="mod">
          <ac:chgData name="Stewart Gale" userId="3647ddd2-6040-41ae-a96d-232c23482af8" providerId="ADAL" clId="{B982AAE3-DAD0-4F3A-98CE-218EAF6C04A5}" dt="2021-11-21T03:10:33.471" v="54" actId="20577"/>
          <ac:spMkLst>
            <pc:docMk/>
            <pc:sldMk cId="736832481" sldId="259"/>
            <ac:spMk id="50" creationId="{EF8434F1-FFD0-4DA5-85FD-37343E74D420}"/>
          </ac:spMkLst>
        </pc:spChg>
        <pc:spChg chg="mod">
          <ac:chgData name="Stewart Gale" userId="3647ddd2-6040-41ae-a96d-232c23482af8" providerId="ADAL" clId="{B982AAE3-DAD0-4F3A-98CE-218EAF6C04A5}" dt="2021-11-21T03:10:35.580" v="56" actId="20577"/>
          <ac:spMkLst>
            <pc:docMk/>
            <pc:sldMk cId="736832481" sldId="259"/>
            <ac:spMk id="51" creationId="{848CA2AA-79C7-4A8F-8F29-0C1122CB8C79}"/>
          </ac:spMkLst>
        </pc:spChg>
        <pc:spChg chg="mod">
          <ac:chgData name="Stewart Gale" userId="3647ddd2-6040-41ae-a96d-232c23482af8" providerId="ADAL" clId="{B982AAE3-DAD0-4F3A-98CE-218EAF6C04A5}" dt="2021-11-21T03:10:37.559" v="58" actId="20577"/>
          <ac:spMkLst>
            <pc:docMk/>
            <pc:sldMk cId="736832481" sldId="259"/>
            <ac:spMk id="52" creationId="{B980D2A6-AE48-4902-8861-0C38D8E3D483}"/>
          </ac:spMkLst>
        </pc:spChg>
        <pc:spChg chg="mod">
          <ac:chgData name="Stewart Gale" userId="3647ddd2-6040-41ae-a96d-232c23482af8" providerId="ADAL" clId="{B982AAE3-DAD0-4F3A-98CE-218EAF6C04A5}" dt="2021-11-21T03:10:39.537" v="60" actId="20577"/>
          <ac:spMkLst>
            <pc:docMk/>
            <pc:sldMk cId="736832481" sldId="259"/>
            <ac:spMk id="53" creationId="{E691E993-A2A5-4388-9D29-FAE2B2811C2A}"/>
          </ac:spMkLst>
        </pc:spChg>
        <pc:spChg chg="mod">
          <ac:chgData name="Stewart Gale" userId="3647ddd2-6040-41ae-a96d-232c23482af8" providerId="ADAL" clId="{B982AAE3-DAD0-4F3A-98CE-218EAF6C04A5}" dt="2021-11-21T03:10:41.844" v="62" actId="20577"/>
          <ac:spMkLst>
            <pc:docMk/>
            <pc:sldMk cId="736832481" sldId="259"/>
            <ac:spMk id="54" creationId="{68A617DA-1D8C-4E71-9C49-3D8877796F87}"/>
          </ac:spMkLst>
        </pc:spChg>
        <pc:spChg chg="mod">
          <ac:chgData name="Stewart Gale" userId="3647ddd2-6040-41ae-a96d-232c23482af8" providerId="ADAL" clId="{B982AAE3-DAD0-4F3A-98CE-218EAF6C04A5}" dt="2021-11-21T03:10:44.350" v="64" actId="20577"/>
          <ac:spMkLst>
            <pc:docMk/>
            <pc:sldMk cId="736832481" sldId="259"/>
            <ac:spMk id="55" creationId="{B40CD381-F3A5-48A1-8711-50235D8F5C85}"/>
          </ac:spMkLst>
        </pc:spChg>
        <pc:spChg chg="mod">
          <ac:chgData name="Stewart Gale" userId="3647ddd2-6040-41ae-a96d-232c23482af8" providerId="ADAL" clId="{B982AAE3-DAD0-4F3A-98CE-218EAF6C04A5}" dt="2021-11-21T03:10:46.556" v="66" actId="20577"/>
          <ac:spMkLst>
            <pc:docMk/>
            <pc:sldMk cId="736832481" sldId="259"/>
            <ac:spMk id="56" creationId="{995E773C-3267-44E7-AB01-1CBBCF389D85}"/>
          </ac:spMkLst>
        </pc:spChg>
        <pc:spChg chg="mod">
          <ac:chgData name="Stewart Gale" userId="3647ddd2-6040-41ae-a96d-232c23482af8" providerId="ADAL" clId="{B982AAE3-DAD0-4F3A-98CE-218EAF6C04A5}" dt="2021-11-21T03:10:48.507" v="68" actId="20577"/>
          <ac:spMkLst>
            <pc:docMk/>
            <pc:sldMk cId="736832481" sldId="259"/>
            <ac:spMk id="57" creationId="{B496E505-2E97-43DD-A994-C1DBA4B3BE15}"/>
          </ac:spMkLst>
        </pc:spChg>
        <pc:spChg chg="mod">
          <ac:chgData name="Stewart Gale" userId="3647ddd2-6040-41ae-a96d-232c23482af8" providerId="ADAL" clId="{B982AAE3-DAD0-4F3A-98CE-218EAF6C04A5}" dt="2021-11-21T03:10:52.774" v="72" actId="20577"/>
          <ac:spMkLst>
            <pc:docMk/>
            <pc:sldMk cId="736832481" sldId="259"/>
            <ac:spMk id="58" creationId="{D5A3A0F3-47B4-447D-91F5-889E50A3A633}"/>
          </ac:spMkLst>
        </pc:spChg>
        <pc:spChg chg="mod">
          <ac:chgData name="Stewart Gale" userId="3647ddd2-6040-41ae-a96d-232c23482af8" providerId="ADAL" clId="{B982AAE3-DAD0-4F3A-98CE-218EAF6C04A5}" dt="2021-11-21T03:10:55.177" v="74" actId="20577"/>
          <ac:spMkLst>
            <pc:docMk/>
            <pc:sldMk cId="736832481" sldId="259"/>
            <ac:spMk id="59" creationId="{8BD4B81B-301B-49F3-B098-3658C918934D}"/>
          </ac:spMkLst>
        </pc:spChg>
        <pc:spChg chg="mod">
          <ac:chgData name="Stewart Gale" userId="3647ddd2-6040-41ae-a96d-232c23482af8" providerId="ADAL" clId="{B982AAE3-DAD0-4F3A-98CE-218EAF6C04A5}" dt="2021-11-21T03:10:50.580" v="70" actId="20577"/>
          <ac:spMkLst>
            <pc:docMk/>
            <pc:sldMk cId="736832481" sldId="259"/>
            <ac:spMk id="60" creationId="{8E17AF82-02BF-439D-A5F3-862FF3626F04}"/>
          </ac:spMkLst>
        </pc:spChg>
        <pc:picChg chg="add del mod modCrop">
          <ac:chgData name="Stewart Gale" userId="3647ddd2-6040-41ae-a96d-232c23482af8" providerId="ADAL" clId="{B982AAE3-DAD0-4F3A-98CE-218EAF6C04A5}" dt="2021-11-21T03:12:48.998" v="82" actId="21"/>
          <ac:picMkLst>
            <pc:docMk/>
            <pc:sldMk cId="736832481" sldId="259"/>
            <ac:picMk id="2" creationId="{BC1875E3-0550-4C9C-A5BD-C87BC5EBB634}"/>
          </ac:picMkLst>
        </pc:picChg>
        <pc:picChg chg="del">
          <ac:chgData name="Stewart Gale" userId="3647ddd2-6040-41ae-a96d-232c23482af8" providerId="ADAL" clId="{B982AAE3-DAD0-4F3A-98CE-218EAF6C04A5}" dt="2021-11-21T03:09:22.275" v="34" actId="478"/>
          <ac:picMkLst>
            <pc:docMk/>
            <pc:sldMk cId="736832481" sldId="259"/>
            <ac:picMk id="31" creationId="{00000000-0000-0000-0000-000000000000}"/>
          </ac:picMkLst>
        </pc:picChg>
        <pc:picChg chg="add del mod">
          <ac:chgData name="Stewart Gale" userId="3647ddd2-6040-41ae-a96d-232c23482af8" providerId="ADAL" clId="{B982AAE3-DAD0-4F3A-98CE-218EAF6C04A5}" dt="2021-11-21T03:12:31.261" v="76" actId="21"/>
          <ac:picMkLst>
            <pc:docMk/>
            <pc:sldMk cId="736832481" sldId="259"/>
            <ac:picMk id="32" creationId="{2FAA8ABD-C94E-444B-A96A-A1B5EED37E26}"/>
          </ac:picMkLst>
        </pc:picChg>
      </pc:sldChg>
      <pc:sldChg chg="addSp delSp modSp mod delAnim">
        <pc:chgData name="Stewart Gale" userId="3647ddd2-6040-41ae-a96d-232c23482af8" providerId="ADAL" clId="{B982AAE3-DAD0-4F3A-98CE-218EAF6C04A5}" dt="2021-11-21T03:14:54.367" v="125" actId="21"/>
        <pc:sldMkLst>
          <pc:docMk/>
          <pc:sldMk cId="2428913850" sldId="261"/>
        </pc:sldMkLst>
        <pc:spChg chg="del mod">
          <ac:chgData name="Stewart Gale" userId="3647ddd2-6040-41ae-a96d-232c23482af8" providerId="ADAL" clId="{B982AAE3-DAD0-4F3A-98CE-218EAF6C04A5}" dt="2021-11-21T03:10:12.145" v="44" actId="478"/>
          <ac:spMkLst>
            <pc:docMk/>
            <pc:sldMk cId="2428913850" sldId="261"/>
            <ac:spMk id="3" creationId="{00000000-0000-0000-0000-000000000000}"/>
          </ac:spMkLst>
        </pc:spChg>
        <pc:spChg chg="del mod">
          <ac:chgData name="Stewart Gale" userId="3647ddd2-6040-41ae-a96d-232c23482af8" providerId="ADAL" clId="{B982AAE3-DAD0-4F3A-98CE-218EAF6C04A5}" dt="2021-11-21T03:10:12.145" v="44" actId="478"/>
          <ac:spMkLst>
            <pc:docMk/>
            <pc:sldMk cId="2428913850" sldId="261"/>
            <ac:spMk id="4" creationId="{00000000-0000-0000-0000-000000000000}"/>
          </ac:spMkLst>
        </pc:spChg>
        <pc:spChg chg="del mod">
          <ac:chgData name="Stewart Gale" userId="3647ddd2-6040-41ae-a96d-232c23482af8" providerId="ADAL" clId="{B982AAE3-DAD0-4F3A-98CE-218EAF6C04A5}" dt="2021-11-21T03:10:12.145" v="44" actId="478"/>
          <ac:spMkLst>
            <pc:docMk/>
            <pc:sldMk cId="2428913850" sldId="261"/>
            <ac:spMk id="5" creationId="{00000000-0000-0000-0000-000000000000}"/>
          </ac:spMkLst>
        </pc:spChg>
        <pc:spChg chg="del mod">
          <ac:chgData name="Stewart Gale" userId="3647ddd2-6040-41ae-a96d-232c23482af8" providerId="ADAL" clId="{B982AAE3-DAD0-4F3A-98CE-218EAF6C04A5}" dt="2021-11-21T03:10:12.145" v="44" actId="478"/>
          <ac:spMkLst>
            <pc:docMk/>
            <pc:sldMk cId="2428913850" sldId="261"/>
            <ac:spMk id="6" creationId="{00000000-0000-0000-0000-000000000000}"/>
          </ac:spMkLst>
        </pc:spChg>
        <pc:spChg chg="del mod">
          <ac:chgData name="Stewart Gale" userId="3647ddd2-6040-41ae-a96d-232c23482af8" providerId="ADAL" clId="{B982AAE3-DAD0-4F3A-98CE-218EAF6C04A5}" dt="2021-11-21T03:10:12.145" v="44" actId="478"/>
          <ac:spMkLst>
            <pc:docMk/>
            <pc:sldMk cId="2428913850" sldId="261"/>
            <ac:spMk id="7" creationId="{00000000-0000-0000-0000-000000000000}"/>
          </ac:spMkLst>
        </pc:spChg>
        <pc:spChg chg="del mod">
          <ac:chgData name="Stewart Gale" userId="3647ddd2-6040-41ae-a96d-232c23482af8" providerId="ADAL" clId="{B982AAE3-DAD0-4F3A-98CE-218EAF6C04A5}" dt="2021-11-21T03:10:12.145" v="44" actId="478"/>
          <ac:spMkLst>
            <pc:docMk/>
            <pc:sldMk cId="2428913850" sldId="261"/>
            <ac:spMk id="8" creationId="{00000000-0000-0000-0000-000000000000}"/>
          </ac:spMkLst>
        </pc:spChg>
        <pc:spChg chg="del mod">
          <ac:chgData name="Stewart Gale" userId="3647ddd2-6040-41ae-a96d-232c23482af8" providerId="ADAL" clId="{B982AAE3-DAD0-4F3A-98CE-218EAF6C04A5}" dt="2021-11-21T03:10:14.656" v="45" actId="478"/>
          <ac:spMkLst>
            <pc:docMk/>
            <pc:sldMk cId="2428913850" sldId="261"/>
            <ac:spMk id="11" creationId="{37EBB9A4-93FA-4CC2-8E9E-DFF256FC98FC}"/>
          </ac:spMkLst>
        </pc:spChg>
        <pc:spChg chg="del mod">
          <ac:chgData name="Stewart Gale" userId="3647ddd2-6040-41ae-a96d-232c23482af8" providerId="ADAL" clId="{B982AAE3-DAD0-4F3A-98CE-218EAF6C04A5}" dt="2021-11-21T03:10:14.656" v="45" actId="478"/>
          <ac:spMkLst>
            <pc:docMk/>
            <pc:sldMk cId="2428913850" sldId="261"/>
            <ac:spMk id="12" creationId="{7209781B-701D-42F1-91F3-B5FE14E969C0}"/>
          </ac:spMkLst>
        </pc:spChg>
        <pc:spChg chg="del mod">
          <ac:chgData name="Stewart Gale" userId="3647ddd2-6040-41ae-a96d-232c23482af8" providerId="ADAL" clId="{B982AAE3-DAD0-4F3A-98CE-218EAF6C04A5}" dt="2021-11-21T03:10:14.656" v="45" actId="478"/>
          <ac:spMkLst>
            <pc:docMk/>
            <pc:sldMk cId="2428913850" sldId="261"/>
            <ac:spMk id="13" creationId="{78CA216C-A183-4D8B-83C9-F86B4FB26E21}"/>
          </ac:spMkLst>
        </pc:spChg>
        <pc:spChg chg="del mod">
          <ac:chgData name="Stewart Gale" userId="3647ddd2-6040-41ae-a96d-232c23482af8" providerId="ADAL" clId="{B982AAE3-DAD0-4F3A-98CE-218EAF6C04A5}" dt="2021-11-21T03:10:14.656" v="45" actId="478"/>
          <ac:spMkLst>
            <pc:docMk/>
            <pc:sldMk cId="2428913850" sldId="261"/>
            <ac:spMk id="14" creationId="{54D5EC93-29E1-4635-B494-5618AD95081B}"/>
          </ac:spMkLst>
        </pc:spChg>
        <pc:spChg chg="mod">
          <ac:chgData name="Stewart Gale" userId="3647ddd2-6040-41ae-a96d-232c23482af8" providerId="ADAL" clId="{B982AAE3-DAD0-4F3A-98CE-218EAF6C04A5}" dt="2021-11-21T03:09:47.284" v="39" actId="1076"/>
          <ac:spMkLst>
            <pc:docMk/>
            <pc:sldMk cId="2428913850" sldId="261"/>
            <ac:spMk id="16" creationId="{4A1C5A39-BAE5-4B81-8AB7-470AA7DDBE18}"/>
          </ac:spMkLst>
        </pc:spChg>
        <pc:spChg chg="del mod">
          <ac:chgData name="Stewart Gale" userId="3647ddd2-6040-41ae-a96d-232c23482af8" providerId="ADAL" clId="{B982AAE3-DAD0-4F3A-98CE-218EAF6C04A5}" dt="2021-11-21T03:10:14.656" v="45" actId="478"/>
          <ac:spMkLst>
            <pc:docMk/>
            <pc:sldMk cId="2428913850" sldId="261"/>
            <ac:spMk id="18" creationId="{0FD76428-78FD-472A-9398-288423A4BADB}"/>
          </ac:spMkLst>
        </pc:spChg>
        <pc:spChg chg="del mod">
          <ac:chgData name="Stewart Gale" userId="3647ddd2-6040-41ae-a96d-232c23482af8" providerId="ADAL" clId="{B982AAE3-DAD0-4F3A-98CE-218EAF6C04A5}" dt="2021-11-21T03:10:14.656" v="45" actId="478"/>
          <ac:spMkLst>
            <pc:docMk/>
            <pc:sldMk cId="2428913850" sldId="261"/>
            <ac:spMk id="19" creationId="{AFAFF210-BD8C-4DF9-BACC-3133813B757C}"/>
          </ac:spMkLst>
        </pc:spChg>
        <pc:graphicFrameChg chg="add mod">
          <ac:chgData name="Stewart Gale" userId="3647ddd2-6040-41ae-a96d-232c23482af8" providerId="ADAL" clId="{B982AAE3-DAD0-4F3A-98CE-218EAF6C04A5}" dt="2021-11-21T03:14:52.534" v="124" actId="1076"/>
          <ac:graphicFrameMkLst>
            <pc:docMk/>
            <pc:sldMk cId="2428913850" sldId="261"/>
            <ac:graphicFrameMk id="9" creationId="{045AD685-FF59-4B46-A95D-016322B6131D}"/>
          </ac:graphicFrameMkLst>
        </pc:graphicFrameChg>
        <pc:graphicFrameChg chg="mod modGraphic">
          <ac:chgData name="Stewart Gale" userId="3647ddd2-6040-41ae-a96d-232c23482af8" providerId="ADAL" clId="{B982AAE3-DAD0-4F3A-98CE-218EAF6C04A5}" dt="2021-11-21T03:14:34.673" v="118" actId="21"/>
          <ac:graphicFrameMkLst>
            <pc:docMk/>
            <pc:sldMk cId="2428913850" sldId="261"/>
            <ac:graphicFrameMk id="15" creationId="{00000000-0000-0000-0000-000000000000}"/>
          </ac:graphicFrameMkLst>
        </pc:graphicFrameChg>
        <pc:graphicFrameChg chg="mod">
          <ac:chgData name="Stewart Gale" userId="3647ddd2-6040-41ae-a96d-232c23482af8" providerId="ADAL" clId="{B982AAE3-DAD0-4F3A-98CE-218EAF6C04A5}" dt="2021-11-21T03:09:42.795" v="38" actId="1076"/>
          <ac:graphicFrameMkLst>
            <pc:docMk/>
            <pc:sldMk cId="2428913850" sldId="261"/>
            <ac:graphicFrameMk id="20" creationId="{3ECA4167-FC8D-4D1C-B5A0-EB1375F21CB8}"/>
          </ac:graphicFrameMkLst>
        </pc:graphicFrameChg>
        <pc:picChg chg="add del mod modCrop">
          <ac:chgData name="Stewart Gale" userId="3647ddd2-6040-41ae-a96d-232c23482af8" providerId="ADAL" clId="{B982AAE3-DAD0-4F3A-98CE-218EAF6C04A5}" dt="2021-11-21T03:14:54.367" v="125" actId="21"/>
          <ac:picMkLst>
            <pc:docMk/>
            <pc:sldMk cId="2428913850" sldId="261"/>
            <ac:picMk id="2" creationId="{DB84EF8E-686C-4EDC-A704-86E9D05DD2FB}"/>
          </ac:picMkLst>
        </pc:picChg>
        <pc:picChg chg="del">
          <ac:chgData name="Stewart Gale" userId="3647ddd2-6040-41ae-a96d-232c23482af8" providerId="ADAL" clId="{B982AAE3-DAD0-4F3A-98CE-218EAF6C04A5}" dt="2021-11-21T03:09:19.951" v="33" actId="478"/>
          <ac:picMkLst>
            <pc:docMk/>
            <pc:sldMk cId="2428913850" sldId="261"/>
            <ac:picMk id="17" creationId="{00000000-0000-0000-0000-000000000000}"/>
          </ac:picMkLst>
        </pc:picChg>
      </pc:sldChg>
      <pc:sldChg chg="add del">
        <pc:chgData name="Stewart Gale" userId="3647ddd2-6040-41ae-a96d-232c23482af8" providerId="ADAL" clId="{B982AAE3-DAD0-4F3A-98CE-218EAF6C04A5}" dt="2021-11-21T03:09:53.051" v="40" actId="47"/>
        <pc:sldMkLst>
          <pc:docMk/>
          <pc:sldMk cId="2165603416" sldId="262"/>
        </pc:sldMkLst>
      </pc:sldChg>
      <pc:sldChg chg="del">
        <pc:chgData name="Stewart Gale" userId="3647ddd2-6040-41ae-a96d-232c23482af8" providerId="ADAL" clId="{B982AAE3-DAD0-4F3A-98CE-218EAF6C04A5}" dt="2021-11-21T03:08:49.772" v="0" actId="47"/>
        <pc:sldMkLst>
          <pc:docMk/>
          <pc:sldMk cId="906405284" sldId="263"/>
        </pc:sldMkLst>
      </pc:sldChg>
      <pc:sldChg chg="add del">
        <pc:chgData name="Stewart Gale" userId="3647ddd2-6040-41ae-a96d-232c23482af8" providerId="ADAL" clId="{B982AAE3-DAD0-4F3A-98CE-218EAF6C04A5}" dt="2021-11-21T03:09:53.051" v="40" actId="47"/>
        <pc:sldMkLst>
          <pc:docMk/>
          <pc:sldMk cId="3273395208" sldId="263"/>
        </pc:sldMkLst>
      </pc:sldChg>
      <pc:sldChg chg="del">
        <pc:chgData name="Stewart Gale" userId="3647ddd2-6040-41ae-a96d-232c23482af8" providerId="ADAL" clId="{B982AAE3-DAD0-4F3A-98CE-218EAF6C04A5}" dt="2021-11-21T03:08:50.968" v="1" actId="47"/>
        <pc:sldMkLst>
          <pc:docMk/>
          <pc:sldMk cId="135601596" sldId="264"/>
        </pc:sldMkLst>
      </pc:sldChg>
      <pc:sldChg chg="addSp delSp modSp new mod">
        <pc:chgData name="Stewart Gale" userId="3647ddd2-6040-41ae-a96d-232c23482af8" providerId="ADAL" clId="{B982AAE3-DAD0-4F3A-98CE-218EAF6C04A5}" dt="2021-11-21T03:09:16.097" v="32" actId="1076"/>
        <pc:sldMkLst>
          <pc:docMk/>
          <pc:sldMk cId="4141624075" sldId="264"/>
        </pc:sldMkLst>
        <pc:spChg chg="del">
          <ac:chgData name="Stewart Gale" userId="3647ddd2-6040-41ae-a96d-232c23482af8" providerId="ADAL" clId="{B982AAE3-DAD0-4F3A-98CE-218EAF6C04A5}" dt="2021-11-21T03:08:57.701" v="4" actId="478"/>
          <ac:spMkLst>
            <pc:docMk/>
            <pc:sldMk cId="4141624075" sldId="264"/>
            <ac:spMk id="2" creationId="{AE1A9FC4-8998-4A73-AE51-3A903C5B25C9}"/>
          </ac:spMkLst>
        </pc:spChg>
        <pc:spChg chg="del">
          <ac:chgData name="Stewart Gale" userId="3647ddd2-6040-41ae-a96d-232c23482af8" providerId="ADAL" clId="{B982AAE3-DAD0-4F3A-98CE-218EAF6C04A5}" dt="2021-11-21T03:08:57.701" v="4" actId="478"/>
          <ac:spMkLst>
            <pc:docMk/>
            <pc:sldMk cId="4141624075" sldId="264"/>
            <ac:spMk id="3" creationId="{2D298634-909A-46F4-8DC2-A17060865A51}"/>
          </ac:spMkLst>
        </pc:spChg>
        <pc:spChg chg="add mod">
          <ac:chgData name="Stewart Gale" userId="3647ddd2-6040-41ae-a96d-232c23482af8" providerId="ADAL" clId="{B982AAE3-DAD0-4F3A-98CE-218EAF6C04A5}" dt="2021-11-21T03:09:16.097" v="32" actId="1076"/>
          <ac:spMkLst>
            <pc:docMk/>
            <pc:sldMk cId="4141624075" sldId="264"/>
            <ac:spMk id="4" creationId="{30CBC70D-7340-4F98-A395-A6CCE58CA00E}"/>
          </ac:spMkLst>
        </pc:spChg>
      </pc:sldChg>
      <pc:sldChg chg="delSp modSp add del mod delAnim">
        <pc:chgData name="Stewart Gale" userId="3647ddd2-6040-41ae-a96d-232c23482af8" providerId="ADAL" clId="{B982AAE3-DAD0-4F3A-98CE-218EAF6C04A5}" dt="2024-11-12T11:10:29.961" v="143" actId="47"/>
        <pc:sldMkLst>
          <pc:docMk/>
          <pc:sldMk cId="944083222" sldId="265"/>
        </pc:sldMkLst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18" creationId="{E752FDCE-6106-4315-BD33-8BB9B0C6947A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19" creationId="{8823569F-5957-4B0B-9ADE-F195C168BEEF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20" creationId="{FD9FBE49-E646-4A25-A2A5-BCE460F887F1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21" creationId="{00060284-FEAA-4FFB-96C8-50AC9550C647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37" creationId="{521AF60F-508F-470B-853C-9FDC49A536D0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38" creationId="{98A4C389-AF3A-4BB5-945B-C7A860907721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39" creationId="{B5E242B6-A65A-40F3-AC6A-DD96625A3BD9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40" creationId="{6C836A80-8A01-4951-AD4B-9E14EECB49CD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41" creationId="{29ADDEFC-FE09-4B77-9DD3-2BA94D73E95A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42" creationId="{C6E74922-69EB-4569-8D4D-CF261EB61571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43" creationId="{27F4FC37-E6F0-4892-9591-60822CFE5FCC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44" creationId="{C0A291DF-48EC-4092-A2E5-73826A5729D4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45" creationId="{267E41A5-98AD-4910-8EE6-BC23441030E5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46" creationId="{415E15F9-4DBC-4E3C-BB9D-6C0A82219319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47" creationId="{98BE77F7-B122-4EB0-A213-765D6D4C0BA3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48" creationId="{5956D0D1-40E6-4130-A00D-67148116F640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49" creationId="{1412C4ED-6AA9-40CE-9EB4-F174EAB2AA38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50" creationId="{EF8434F1-FFD0-4DA5-85FD-37343E74D420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51" creationId="{848CA2AA-79C7-4A8F-8F29-0C1122CB8C79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52" creationId="{B980D2A6-AE48-4902-8861-0C38D8E3D483}"/>
          </ac:spMkLst>
        </pc:spChg>
        <pc:spChg chg="del">
          <ac:chgData name="Stewart Gale" userId="3647ddd2-6040-41ae-a96d-232c23482af8" providerId="ADAL" clId="{B982AAE3-DAD0-4F3A-98CE-218EAF6C04A5}" dt="2022-01-22T07:05:51.199" v="130" actId="478"/>
          <ac:spMkLst>
            <pc:docMk/>
            <pc:sldMk cId="944083222" sldId="265"/>
            <ac:spMk id="53" creationId="{E691E993-A2A5-4388-9D29-FAE2B2811C2A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54" creationId="{68A617DA-1D8C-4E71-9C49-3D8877796F87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55" creationId="{B40CD381-F3A5-48A1-8711-50235D8F5C85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56" creationId="{995E773C-3267-44E7-AB01-1CBBCF389D85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57" creationId="{B496E505-2E97-43DD-A994-C1DBA4B3BE15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58" creationId="{D5A3A0F3-47B4-447D-91F5-889E50A3A633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59" creationId="{8BD4B81B-301B-49F3-B098-3658C918934D}"/>
          </ac:spMkLst>
        </pc:spChg>
        <pc:spChg chg="del mod">
          <ac:chgData name="Stewart Gale" userId="3647ddd2-6040-41ae-a96d-232c23482af8" providerId="ADAL" clId="{B982AAE3-DAD0-4F3A-98CE-218EAF6C04A5}" dt="2024-11-12T11:10:13.664" v="138" actId="21"/>
          <ac:spMkLst>
            <pc:docMk/>
            <pc:sldMk cId="944083222" sldId="265"/>
            <ac:spMk id="60" creationId="{8E17AF82-02BF-439D-A5F3-862FF3626F04}"/>
          </ac:spMkLst>
        </pc:spChg>
      </pc:sldChg>
      <pc:sldChg chg="delSp modSp add del mod delAnim">
        <pc:chgData name="Stewart Gale" userId="3647ddd2-6040-41ae-a96d-232c23482af8" providerId="ADAL" clId="{B982AAE3-DAD0-4F3A-98CE-218EAF6C04A5}" dt="2024-11-12T11:10:47.581" v="147" actId="47"/>
        <pc:sldMkLst>
          <pc:docMk/>
          <pc:sldMk cId="450354247" sldId="266"/>
        </pc:sldMkLst>
        <pc:spChg chg="del">
          <ac:chgData name="Stewart Gale" userId="3647ddd2-6040-41ae-a96d-232c23482af8" providerId="ADAL" clId="{B982AAE3-DAD0-4F3A-98CE-218EAF6C04A5}" dt="2022-01-22T07:06:27.127" v="136" actId="478"/>
          <ac:spMkLst>
            <pc:docMk/>
            <pc:sldMk cId="450354247" sldId="266"/>
            <ac:spMk id="3" creationId="{00000000-0000-0000-0000-000000000000}"/>
          </ac:spMkLst>
        </pc:spChg>
        <pc:spChg chg="del">
          <ac:chgData name="Stewart Gale" userId="3647ddd2-6040-41ae-a96d-232c23482af8" providerId="ADAL" clId="{B982AAE3-DAD0-4F3A-98CE-218EAF6C04A5}" dt="2022-01-22T07:06:27.127" v="136" actId="478"/>
          <ac:spMkLst>
            <pc:docMk/>
            <pc:sldMk cId="450354247" sldId="266"/>
            <ac:spMk id="4" creationId="{00000000-0000-0000-0000-000000000000}"/>
          </ac:spMkLst>
        </pc:spChg>
        <pc:spChg chg="del">
          <ac:chgData name="Stewart Gale" userId="3647ddd2-6040-41ae-a96d-232c23482af8" providerId="ADAL" clId="{B982AAE3-DAD0-4F3A-98CE-218EAF6C04A5}" dt="2022-01-22T07:06:27.127" v="136" actId="478"/>
          <ac:spMkLst>
            <pc:docMk/>
            <pc:sldMk cId="450354247" sldId="266"/>
            <ac:spMk id="5" creationId="{00000000-0000-0000-0000-000000000000}"/>
          </ac:spMkLst>
        </pc:spChg>
        <pc:spChg chg="del">
          <ac:chgData name="Stewart Gale" userId="3647ddd2-6040-41ae-a96d-232c23482af8" providerId="ADAL" clId="{B982AAE3-DAD0-4F3A-98CE-218EAF6C04A5}" dt="2022-01-22T07:06:27.127" v="136" actId="478"/>
          <ac:spMkLst>
            <pc:docMk/>
            <pc:sldMk cId="450354247" sldId="266"/>
            <ac:spMk id="6" creationId="{00000000-0000-0000-0000-000000000000}"/>
          </ac:spMkLst>
        </pc:spChg>
        <pc:spChg chg="del">
          <ac:chgData name="Stewart Gale" userId="3647ddd2-6040-41ae-a96d-232c23482af8" providerId="ADAL" clId="{B982AAE3-DAD0-4F3A-98CE-218EAF6C04A5}" dt="2022-01-22T07:06:27.127" v="136" actId="478"/>
          <ac:spMkLst>
            <pc:docMk/>
            <pc:sldMk cId="450354247" sldId="266"/>
            <ac:spMk id="7" creationId="{00000000-0000-0000-0000-000000000000}"/>
          </ac:spMkLst>
        </pc:spChg>
        <pc:spChg chg="del">
          <ac:chgData name="Stewart Gale" userId="3647ddd2-6040-41ae-a96d-232c23482af8" providerId="ADAL" clId="{B982AAE3-DAD0-4F3A-98CE-218EAF6C04A5}" dt="2022-01-22T07:06:27.127" v="136" actId="478"/>
          <ac:spMkLst>
            <pc:docMk/>
            <pc:sldMk cId="450354247" sldId="266"/>
            <ac:spMk id="8" creationId="{00000000-0000-0000-0000-000000000000}"/>
          </ac:spMkLst>
        </pc:spChg>
        <pc:spChg chg="del mod">
          <ac:chgData name="Stewart Gale" userId="3647ddd2-6040-41ae-a96d-232c23482af8" providerId="ADAL" clId="{B982AAE3-DAD0-4F3A-98CE-218EAF6C04A5}" dt="2024-11-12T11:10:36.706" v="144" actId="21"/>
          <ac:spMkLst>
            <pc:docMk/>
            <pc:sldMk cId="450354247" sldId="266"/>
            <ac:spMk id="11" creationId="{37EBB9A4-93FA-4CC2-8E9E-DFF256FC98FC}"/>
          </ac:spMkLst>
        </pc:spChg>
        <pc:spChg chg="del mod">
          <ac:chgData name="Stewart Gale" userId="3647ddd2-6040-41ae-a96d-232c23482af8" providerId="ADAL" clId="{B982AAE3-DAD0-4F3A-98CE-218EAF6C04A5}" dt="2024-11-12T11:10:36.706" v="144" actId="21"/>
          <ac:spMkLst>
            <pc:docMk/>
            <pc:sldMk cId="450354247" sldId="266"/>
            <ac:spMk id="12" creationId="{7209781B-701D-42F1-91F3-B5FE14E969C0}"/>
          </ac:spMkLst>
        </pc:spChg>
        <pc:spChg chg="del mod">
          <ac:chgData name="Stewart Gale" userId="3647ddd2-6040-41ae-a96d-232c23482af8" providerId="ADAL" clId="{B982AAE3-DAD0-4F3A-98CE-218EAF6C04A5}" dt="2024-11-12T11:10:36.706" v="144" actId="21"/>
          <ac:spMkLst>
            <pc:docMk/>
            <pc:sldMk cId="450354247" sldId="266"/>
            <ac:spMk id="13" creationId="{78CA216C-A183-4D8B-83C9-F86B4FB26E21}"/>
          </ac:spMkLst>
        </pc:spChg>
        <pc:spChg chg="del mod">
          <ac:chgData name="Stewart Gale" userId="3647ddd2-6040-41ae-a96d-232c23482af8" providerId="ADAL" clId="{B982AAE3-DAD0-4F3A-98CE-218EAF6C04A5}" dt="2024-11-12T11:10:36.706" v="144" actId="21"/>
          <ac:spMkLst>
            <pc:docMk/>
            <pc:sldMk cId="450354247" sldId="266"/>
            <ac:spMk id="14" creationId="{54D5EC93-29E1-4635-B494-5618AD95081B}"/>
          </ac:spMkLst>
        </pc:spChg>
        <pc:spChg chg="del mod">
          <ac:chgData name="Stewart Gale" userId="3647ddd2-6040-41ae-a96d-232c23482af8" providerId="ADAL" clId="{B982AAE3-DAD0-4F3A-98CE-218EAF6C04A5}" dt="2024-11-12T11:10:36.706" v="144" actId="21"/>
          <ac:spMkLst>
            <pc:docMk/>
            <pc:sldMk cId="450354247" sldId="266"/>
            <ac:spMk id="18" creationId="{0FD76428-78FD-472A-9398-288423A4BADB}"/>
          </ac:spMkLst>
        </pc:spChg>
        <pc:spChg chg="del mod">
          <ac:chgData name="Stewart Gale" userId="3647ddd2-6040-41ae-a96d-232c23482af8" providerId="ADAL" clId="{B982AAE3-DAD0-4F3A-98CE-218EAF6C04A5}" dt="2024-11-12T11:10:36.706" v="144" actId="21"/>
          <ac:spMkLst>
            <pc:docMk/>
            <pc:sldMk cId="450354247" sldId="266"/>
            <ac:spMk id="19" creationId="{AFAFF210-BD8C-4DF9-BACC-3133813B757C}"/>
          </ac:spMkLst>
        </pc:spChg>
        <pc:graphicFrameChg chg="del">
          <ac:chgData name="Stewart Gale" userId="3647ddd2-6040-41ae-a96d-232c23482af8" providerId="ADAL" clId="{B982AAE3-DAD0-4F3A-98CE-218EAF6C04A5}" dt="2022-01-22T07:06:27.127" v="136" actId="478"/>
          <ac:graphicFrameMkLst>
            <pc:docMk/>
            <pc:sldMk cId="450354247" sldId="266"/>
            <ac:graphicFrameMk id="15" creationId="{00000000-0000-0000-0000-000000000000}"/>
          </ac:graphicFrameMkLst>
        </pc:graphicFrameChg>
        <pc:graphicFrameChg chg="del mod">
          <ac:chgData name="Stewart Gale" userId="3647ddd2-6040-41ae-a96d-232c23482af8" providerId="ADAL" clId="{B982AAE3-DAD0-4F3A-98CE-218EAF6C04A5}" dt="2024-11-12T11:10:36.706" v="144" actId="21"/>
          <ac:graphicFrameMkLst>
            <pc:docMk/>
            <pc:sldMk cId="450354247" sldId="266"/>
            <ac:graphicFrameMk id="20" creationId="{3ECA4167-FC8D-4D1C-B5A0-EB1375F21CB8}"/>
          </ac:graphicFrameMkLst>
        </pc:graphicFrameChg>
      </pc:sldChg>
      <pc:sldChg chg="addSp delSp modSp add mod ord delAnim modAnim">
        <pc:chgData name="Stewart Gale" userId="3647ddd2-6040-41ae-a96d-232c23482af8" providerId="ADAL" clId="{B982AAE3-DAD0-4F3A-98CE-218EAF6C04A5}" dt="2024-11-12T11:10:27.887" v="142" actId="1076"/>
        <pc:sldMkLst>
          <pc:docMk/>
          <pc:sldMk cId="3565517743" sldId="267"/>
        </pc:sldMkLst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40" creationId="{6C836A80-8A01-4951-AD4B-9E14EECB49CD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41" creationId="{29ADDEFC-FE09-4B77-9DD3-2BA94D73E95A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42" creationId="{C6E74922-69EB-4569-8D4D-CF261EB61571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43" creationId="{27F4FC37-E6F0-4892-9591-60822CFE5FCC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44" creationId="{C0A291DF-48EC-4092-A2E5-73826A5729D4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45" creationId="{267E41A5-98AD-4910-8EE6-BC23441030E5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46" creationId="{415E15F9-4DBC-4E3C-BB9D-6C0A82219319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54" creationId="{68A617DA-1D8C-4E71-9C49-3D8877796F87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55" creationId="{B40CD381-F3A5-48A1-8711-50235D8F5C85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56" creationId="{995E773C-3267-44E7-AB01-1CBBCF389D85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57" creationId="{B496E505-2E97-43DD-A994-C1DBA4B3BE15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58" creationId="{D5A3A0F3-47B4-447D-91F5-889E50A3A633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59" creationId="{8BD4B81B-301B-49F3-B098-3658C918934D}"/>
          </ac:spMkLst>
        </pc:spChg>
        <pc:spChg chg="add del mod">
          <ac:chgData name="Stewart Gale" userId="3647ddd2-6040-41ae-a96d-232c23482af8" providerId="ADAL" clId="{B982AAE3-DAD0-4F3A-98CE-218EAF6C04A5}" dt="2024-11-12T11:10:27.887" v="142" actId="1076"/>
          <ac:spMkLst>
            <pc:docMk/>
            <pc:sldMk cId="3565517743" sldId="267"/>
            <ac:spMk id="60" creationId="{8E17AF82-02BF-439D-A5F3-862FF3626F04}"/>
          </ac:spMkLst>
        </pc:spChg>
      </pc:sldChg>
      <pc:sldChg chg="addSp delSp modSp add mod ord delAnim modAnim">
        <pc:chgData name="Stewart Gale" userId="3647ddd2-6040-41ae-a96d-232c23482af8" providerId="ADAL" clId="{B982AAE3-DAD0-4F3A-98CE-218EAF6C04A5}" dt="2024-11-12T11:10:45.429" v="146" actId="1076"/>
        <pc:sldMkLst>
          <pc:docMk/>
          <pc:sldMk cId="3353998266" sldId="268"/>
        </pc:sldMkLst>
        <pc:spChg chg="add del mod">
          <ac:chgData name="Stewart Gale" userId="3647ddd2-6040-41ae-a96d-232c23482af8" providerId="ADAL" clId="{B982AAE3-DAD0-4F3A-98CE-218EAF6C04A5}" dt="2024-11-12T11:10:45.429" v="146" actId="1076"/>
          <ac:spMkLst>
            <pc:docMk/>
            <pc:sldMk cId="3353998266" sldId="268"/>
            <ac:spMk id="11" creationId="{37EBB9A4-93FA-4CC2-8E9E-DFF256FC98FC}"/>
          </ac:spMkLst>
        </pc:spChg>
        <pc:spChg chg="add del mod">
          <ac:chgData name="Stewart Gale" userId="3647ddd2-6040-41ae-a96d-232c23482af8" providerId="ADAL" clId="{B982AAE3-DAD0-4F3A-98CE-218EAF6C04A5}" dt="2024-11-12T11:10:45.429" v="146" actId="1076"/>
          <ac:spMkLst>
            <pc:docMk/>
            <pc:sldMk cId="3353998266" sldId="268"/>
            <ac:spMk id="12" creationId="{7209781B-701D-42F1-91F3-B5FE14E969C0}"/>
          </ac:spMkLst>
        </pc:spChg>
        <pc:spChg chg="add del mod">
          <ac:chgData name="Stewart Gale" userId="3647ddd2-6040-41ae-a96d-232c23482af8" providerId="ADAL" clId="{B982AAE3-DAD0-4F3A-98CE-218EAF6C04A5}" dt="2024-11-12T11:10:45.429" v="146" actId="1076"/>
          <ac:spMkLst>
            <pc:docMk/>
            <pc:sldMk cId="3353998266" sldId="268"/>
            <ac:spMk id="13" creationId="{78CA216C-A183-4D8B-83C9-F86B4FB26E21}"/>
          </ac:spMkLst>
        </pc:spChg>
        <pc:spChg chg="add del mod">
          <ac:chgData name="Stewart Gale" userId="3647ddd2-6040-41ae-a96d-232c23482af8" providerId="ADAL" clId="{B982AAE3-DAD0-4F3A-98CE-218EAF6C04A5}" dt="2024-11-12T11:10:45.429" v="146" actId="1076"/>
          <ac:spMkLst>
            <pc:docMk/>
            <pc:sldMk cId="3353998266" sldId="268"/>
            <ac:spMk id="14" creationId="{54D5EC93-29E1-4635-B494-5618AD95081B}"/>
          </ac:spMkLst>
        </pc:spChg>
        <pc:spChg chg="add del mod">
          <ac:chgData name="Stewart Gale" userId="3647ddd2-6040-41ae-a96d-232c23482af8" providerId="ADAL" clId="{B982AAE3-DAD0-4F3A-98CE-218EAF6C04A5}" dt="2024-11-12T11:10:45.429" v="146" actId="1076"/>
          <ac:spMkLst>
            <pc:docMk/>
            <pc:sldMk cId="3353998266" sldId="268"/>
            <ac:spMk id="18" creationId="{0FD76428-78FD-472A-9398-288423A4BADB}"/>
          </ac:spMkLst>
        </pc:spChg>
        <pc:spChg chg="add del mod">
          <ac:chgData name="Stewart Gale" userId="3647ddd2-6040-41ae-a96d-232c23482af8" providerId="ADAL" clId="{B982AAE3-DAD0-4F3A-98CE-218EAF6C04A5}" dt="2024-11-12T11:10:45.429" v="146" actId="1076"/>
          <ac:spMkLst>
            <pc:docMk/>
            <pc:sldMk cId="3353998266" sldId="268"/>
            <ac:spMk id="19" creationId="{AFAFF210-BD8C-4DF9-BACC-3133813B757C}"/>
          </ac:spMkLst>
        </pc:spChg>
        <pc:graphicFrameChg chg="add del mod">
          <ac:chgData name="Stewart Gale" userId="3647ddd2-6040-41ae-a96d-232c23482af8" providerId="ADAL" clId="{B982AAE3-DAD0-4F3A-98CE-218EAF6C04A5}" dt="2024-11-12T11:10:45.429" v="146" actId="1076"/>
          <ac:graphicFrameMkLst>
            <pc:docMk/>
            <pc:sldMk cId="3353998266" sldId="268"/>
            <ac:graphicFrameMk id="20" creationId="{3ECA4167-FC8D-4D1C-B5A0-EB1375F21CB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70E8B-2FA0-4F9B-99D0-815223017350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9261D-B433-4BB0-B70C-8DA42C8299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22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3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754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45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35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0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46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782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0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17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28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132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50BBA-5C09-42E1-95F5-7736B7A8945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482FB-A93F-4B77-9323-A30BD3A7B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38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8" Type="http://schemas.openxmlformats.org/officeDocument/2006/relationships/image" Target="../media/image33.png"/><Relationship Id="rId26" Type="http://schemas.openxmlformats.org/officeDocument/2006/relationships/image" Target="../media/image27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34" Type="http://schemas.openxmlformats.org/officeDocument/2006/relationships/image" Target="../media/image42.png"/><Relationship Id="rId7" Type="http://schemas.openxmlformats.org/officeDocument/2006/relationships/image" Target="../media/image22.png"/><Relationship Id="rId17" Type="http://schemas.openxmlformats.org/officeDocument/2006/relationships/image" Target="../media/image32.png"/><Relationship Id="rId25" Type="http://schemas.openxmlformats.org/officeDocument/2006/relationships/image" Target="../media/image26.png"/><Relationship Id="rId33" Type="http://schemas.openxmlformats.org/officeDocument/2006/relationships/image" Target="../media/image41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24" Type="http://schemas.openxmlformats.org/officeDocument/2006/relationships/image" Target="../media/image25.png"/><Relationship Id="rId32" Type="http://schemas.openxmlformats.org/officeDocument/2006/relationships/image" Target="../media/image40.png"/><Relationship Id="rId5" Type="http://schemas.openxmlformats.org/officeDocument/2006/relationships/image" Target="../media/image20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44.png"/><Relationship Id="rId19" Type="http://schemas.openxmlformats.org/officeDocument/2006/relationships/image" Target="../media/image34.png"/><Relationship Id="rId31" Type="http://schemas.openxmlformats.org/officeDocument/2006/relationships/image" Target="../media/image39.png"/><Relationship Id="rId4" Type="http://schemas.openxmlformats.org/officeDocument/2006/relationships/image" Target="../media/image19.png"/><Relationship Id="rId22" Type="http://schemas.openxmlformats.org/officeDocument/2006/relationships/image" Target="../media/image37.png"/><Relationship Id="rId27" Type="http://schemas.openxmlformats.org/officeDocument/2006/relationships/image" Target="../media/image28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A1C5A39-BAE5-4B81-8AB7-470AA7DDBE18}"/>
              </a:ext>
            </a:extLst>
          </p:cNvPr>
          <p:cNvSpPr/>
          <p:nvPr/>
        </p:nvSpPr>
        <p:spPr>
          <a:xfrm>
            <a:off x="618306" y="198555"/>
            <a:ext cx="7109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Factorise the following expressions.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8BE77F7-B122-4EB0-A213-765D6D4C0BA3}"/>
                  </a:ext>
                </a:extLst>
              </p:cNvPr>
              <p:cNvSpPr/>
              <p:nvPr/>
            </p:nvSpPr>
            <p:spPr>
              <a:xfrm>
                <a:off x="562888" y="1146979"/>
                <a:ext cx="35663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− 18=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8BE77F7-B122-4EB0-A213-765D6D4C0B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88" y="1146979"/>
                <a:ext cx="3566354" cy="584775"/>
              </a:xfrm>
              <a:prstGeom prst="rect">
                <a:avLst/>
              </a:prstGeom>
              <a:blipFill>
                <a:blip r:embed="rId2"/>
                <a:stretch>
                  <a:fillRect l="-427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956D0D1-40E6-4130-A00D-67148116F640}"/>
                  </a:ext>
                </a:extLst>
              </p:cNvPr>
              <p:cNvSpPr/>
              <p:nvPr/>
            </p:nvSpPr>
            <p:spPr>
              <a:xfrm>
                <a:off x="562888" y="1858992"/>
                <a:ext cx="35663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− 19=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956D0D1-40E6-4130-A00D-67148116F6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88" y="1858992"/>
                <a:ext cx="3566354" cy="584775"/>
              </a:xfrm>
              <a:prstGeom prst="rect">
                <a:avLst/>
              </a:prstGeom>
              <a:blipFill>
                <a:blip r:embed="rId3"/>
                <a:stretch>
                  <a:fillRect l="-427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412C4ED-6AA9-40CE-9EB4-F174EAB2AA38}"/>
                  </a:ext>
                </a:extLst>
              </p:cNvPr>
              <p:cNvSpPr/>
              <p:nvPr/>
            </p:nvSpPr>
            <p:spPr>
              <a:xfrm>
                <a:off x="537133" y="2577573"/>
                <a:ext cx="357107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− 20=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412C4ED-6AA9-40CE-9EB4-F174EAB2AA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33" y="2577573"/>
                <a:ext cx="3571079" cy="584775"/>
              </a:xfrm>
              <a:prstGeom prst="rect">
                <a:avLst/>
              </a:prstGeom>
              <a:blipFill>
                <a:blip r:embed="rId4"/>
                <a:stretch>
                  <a:fillRect l="-4266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F8434F1-FFD0-4DA5-85FD-37343E74D420}"/>
                  </a:ext>
                </a:extLst>
              </p:cNvPr>
              <p:cNvSpPr/>
              <p:nvPr/>
            </p:nvSpPr>
            <p:spPr>
              <a:xfrm>
                <a:off x="537133" y="3322928"/>
                <a:ext cx="35663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+ 20=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F8434F1-FFD0-4DA5-85FD-37343E74D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33" y="3322928"/>
                <a:ext cx="3566354" cy="584775"/>
              </a:xfrm>
              <a:prstGeom prst="rect">
                <a:avLst/>
              </a:prstGeom>
              <a:blipFill>
                <a:blip r:embed="rId5"/>
                <a:stretch>
                  <a:fillRect l="-427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48CA2AA-79C7-4A8F-8F29-0C1122CB8C79}"/>
                  </a:ext>
                </a:extLst>
              </p:cNvPr>
              <p:cNvSpPr/>
              <p:nvPr/>
            </p:nvSpPr>
            <p:spPr>
              <a:xfrm>
                <a:off x="537134" y="4071359"/>
                <a:ext cx="401754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+ 20=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48CA2AA-79C7-4A8F-8F29-0C1122CB8C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34" y="4071359"/>
                <a:ext cx="4017545" cy="584775"/>
              </a:xfrm>
              <a:prstGeom prst="rect">
                <a:avLst/>
              </a:prstGeom>
              <a:blipFill>
                <a:blip r:embed="rId6"/>
                <a:stretch>
                  <a:fillRect l="-379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980D2A6-AE48-4902-8861-0C38D8E3D483}"/>
                  </a:ext>
                </a:extLst>
              </p:cNvPr>
              <p:cNvSpPr/>
              <p:nvPr/>
            </p:nvSpPr>
            <p:spPr>
              <a:xfrm>
                <a:off x="549831" y="4853282"/>
                <a:ext cx="35663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35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+ 20=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980D2A6-AE48-4902-8861-0C38D8E3D4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31" y="4853282"/>
                <a:ext cx="3566354" cy="584775"/>
              </a:xfrm>
              <a:prstGeom prst="rect">
                <a:avLst/>
              </a:prstGeom>
              <a:blipFill>
                <a:blip r:embed="rId7"/>
                <a:stretch>
                  <a:fillRect l="-427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691E993-A2A5-4388-9D29-FAE2B2811C2A}"/>
                  </a:ext>
                </a:extLst>
              </p:cNvPr>
              <p:cNvSpPr/>
              <p:nvPr/>
            </p:nvSpPr>
            <p:spPr>
              <a:xfrm>
                <a:off x="549831" y="5668641"/>
                <a:ext cx="35663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35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+ 21=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691E993-A2A5-4388-9D29-FAE2B2811C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31" y="5668641"/>
                <a:ext cx="3566354" cy="584775"/>
              </a:xfrm>
              <a:prstGeom prst="rect">
                <a:avLst/>
              </a:prstGeom>
              <a:blipFill>
                <a:blip r:embed="rId8"/>
                <a:stretch>
                  <a:fillRect l="-427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8A617DA-1D8C-4E71-9C49-3D8877796F87}"/>
                  </a:ext>
                </a:extLst>
              </p:cNvPr>
              <p:cNvSpPr/>
              <p:nvPr/>
            </p:nvSpPr>
            <p:spPr>
              <a:xfrm>
                <a:off x="6774679" y="1046317"/>
                <a:ext cx="35663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8A617DA-1D8C-4E71-9C49-3D8877796F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79" y="1046317"/>
                <a:ext cx="3566354" cy="584775"/>
              </a:xfrm>
              <a:prstGeom prst="rect">
                <a:avLst/>
              </a:prstGeom>
              <a:blipFill>
                <a:blip r:embed="rId9"/>
                <a:stretch>
                  <a:fillRect l="-427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40CD381-F3A5-48A1-8711-50235D8F5C85}"/>
                  </a:ext>
                </a:extLst>
              </p:cNvPr>
              <p:cNvSpPr/>
              <p:nvPr/>
            </p:nvSpPr>
            <p:spPr>
              <a:xfrm>
                <a:off x="6774678" y="1805042"/>
                <a:ext cx="356635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27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40CD381-F3A5-48A1-8711-50235D8F5C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78" y="1805042"/>
                <a:ext cx="3566354" cy="584775"/>
              </a:xfrm>
              <a:prstGeom prst="rect">
                <a:avLst/>
              </a:prstGeom>
              <a:blipFill>
                <a:blip r:embed="rId10"/>
                <a:stretch>
                  <a:fillRect l="-427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5E773C-3267-44E7-AB01-1CBBCF389D85}"/>
                  </a:ext>
                </a:extLst>
              </p:cNvPr>
              <p:cNvSpPr/>
              <p:nvPr/>
            </p:nvSpPr>
            <p:spPr>
              <a:xfrm>
                <a:off x="6774678" y="2571391"/>
                <a:ext cx="387344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18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+ 18= 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5E773C-3267-44E7-AB01-1CBBCF389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78" y="2571391"/>
                <a:ext cx="3873447" cy="584775"/>
              </a:xfrm>
              <a:prstGeom prst="rect">
                <a:avLst/>
              </a:prstGeom>
              <a:blipFill>
                <a:blip r:embed="rId11"/>
                <a:stretch>
                  <a:fillRect l="-3931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496E505-2E97-43DD-A994-C1DBA4B3BE15}"/>
                  </a:ext>
                </a:extLst>
              </p:cNvPr>
              <p:cNvSpPr/>
              <p:nvPr/>
            </p:nvSpPr>
            <p:spPr>
              <a:xfrm>
                <a:off x="6774678" y="3323760"/>
                <a:ext cx="353800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9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+ 18= 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496E505-2E97-43DD-A994-C1DBA4B3B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78" y="3323760"/>
                <a:ext cx="3538007" cy="584775"/>
              </a:xfrm>
              <a:prstGeom prst="rect">
                <a:avLst/>
              </a:prstGeom>
              <a:blipFill>
                <a:blip r:embed="rId12"/>
                <a:stretch>
                  <a:fillRect l="-4303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D5A3A0F3-47B4-447D-91F5-889E50A3A633}"/>
                  </a:ext>
                </a:extLst>
              </p:cNvPr>
              <p:cNvSpPr/>
              <p:nvPr/>
            </p:nvSpPr>
            <p:spPr>
              <a:xfrm>
                <a:off x="6774678" y="4969139"/>
                <a:ext cx="355747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13)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D5A3A0F3-47B4-447D-91F5-889E50A3A6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78" y="4969139"/>
                <a:ext cx="3557472" cy="584775"/>
              </a:xfrm>
              <a:prstGeom prst="rect">
                <a:avLst/>
              </a:prstGeom>
              <a:blipFill>
                <a:blip r:embed="rId13"/>
                <a:stretch>
                  <a:fillRect l="-4281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BD4B81B-301B-49F3-B098-3658C918934D}"/>
                  </a:ext>
                </a:extLst>
              </p:cNvPr>
              <p:cNvSpPr/>
              <p:nvPr/>
            </p:nvSpPr>
            <p:spPr>
              <a:xfrm>
                <a:off x="6774677" y="5784990"/>
                <a:ext cx="355539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14)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𝑎𝑦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 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BD4B81B-301B-49F3-B098-3658C91893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77" y="5784990"/>
                <a:ext cx="3555393" cy="584775"/>
              </a:xfrm>
              <a:prstGeom prst="rect">
                <a:avLst/>
              </a:prstGeom>
              <a:blipFill>
                <a:blip r:embed="rId14"/>
                <a:stretch>
                  <a:fillRect l="-4281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8E17AF82-02BF-439D-A5F3-862FF3626F04}"/>
                  </a:ext>
                </a:extLst>
              </p:cNvPr>
              <p:cNvSpPr/>
              <p:nvPr/>
            </p:nvSpPr>
            <p:spPr>
              <a:xfrm>
                <a:off x="6774677" y="4165247"/>
                <a:ext cx="3538007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12)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9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+ 19= 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8E17AF82-02BF-439D-A5F3-862FF3626F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77" y="4165247"/>
                <a:ext cx="3538007" cy="584775"/>
              </a:xfrm>
              <a:prstGeom prst="rect">
                <a:avLst/>
              </a:prstGeom>
              <a:blipFill>
                <a:blip r:embed="rId15"/>
                <a:stretch>
                  <a:fillRect l="-4303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683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162101"/>
              </p:ext>
            </p:extLst>
          </p:nvPr>
        </p:nvGraphicFramePr>
        <p:xfrm>
          <a:off x="366723" y="869046"/>
          <a:ext cx="2717564" cy="575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564">
                  <a:extLst>
                    <a:ext uri="{9D8B030D-6E8A-4147-A177-3AD203B41FA5}">
                      <a16:colId xmlns:a16="http://schemas.microsoft.com/office/drawing/2014/main" val="1773503954"/>
                    </a:ext>
                  </a:extLst>
                </a:gridCol>
              </a:tblGrid>
              <a:tr h="5093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104006"/>
                  </a:ext>
                </a:extLst>
              </a:tr>
              <a:tr h="4881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997075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324634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85133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364083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3068664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801638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178789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712523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227548"/>
                  </a:ext>
                </a:extLst>
              </a:tr>
              <a:tr h="524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862113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4A1C5A39-BAE5-4B81-8AB7-470AA7DDBE18}"/>
              </a:ext>
            </a:extLst>
          </p:cNvPr>
          <p:cNvSpPr/>
          <p:nvPr/>
        </p:nvSpPr>
        <p:spPr>
          <a:xfrm>
            <a:off x="665448" y="66158"/>
            <a:ext cx="7109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Factorise the following expressions.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3ECA4167-FC8D-4D1C-B5A0-EB1375F21C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092669"/>
                  </p:ext>
                </p:extLst>
              </p:nvPr>
            </p:nvGraphicFramePr>
            <p:xfrm>
              <a:off x="5980072" y="869046"/>
              <a:ext cx="3219965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9965">
                      <a:extLst>
                        <a:ext uri="{9D8B030D-6E8A-4147-A177-3AD203B41FA5}">
                          <a16:colId xmlns:a16="http://schemas.microsoft.com/office/drawing/2014/main" val="1773503954"/>
                        </a:ext>
                      </a:extLst>
                    </a:gridCol>
                  </a:tblGrid>
                  <a:tr h="5093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7)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6</m:t>
                                  </m:r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8104006"/>
                      </a:ext>
                    </a:extLst>
                  </a:tr>
                  <a:tr h="5093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999707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8)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613246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78513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9)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8136408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306866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10)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0780163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7178789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11)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−6+12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071252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862275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12)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+11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858621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3ECA4167-FC8D-4D1C-B5A0-EB1375F21C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8092669"/>
                  </p:ext>
                </p:extLst>
              </p:nvPr>
            </p:nvGraphicFramePr>
            <p:xfrm>
              <a:off x="5980072" y="869046"/>
              <a:ext cx="3219965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9965">
                      <a:extLst>
                        <a:ext uri="{9D8B030D-6E8A-4147-A177-3AD203B41FA5}">
                          <a16:colId xmlns:a16="http://schemas.microsoft.com/office/drawing/2014/main" val="1773503954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10588" b="-104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810400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999707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208140" b="-8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13246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78513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408140" b="-6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136408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306866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609302" b="-4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780163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7178789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809302" b="-2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071252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862275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t="-1009302" b="-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58621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045AD685-FF59-4B46-A95D-016322B613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8009930"/>
                  </p:ext>
                </p:extLst>
              </p:nvPr>
            </p:nvGraphicFramePr>
            <p:xfrm>
              <a:off x="455833" y="812242"/>
              <a:ext cx="2717564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17564">
                      <a:extLst>
                        <a:ext uri="{9D8B030D-6E8A-4147-A177-3AD203B41FA5}">
                          <a16:colId xmlns:a16="http://schemas.microsoft.com/office/drawing/2014/main" val="3939141998"/>
                        </a:ext>
                      </a:extLst>
                    </a:gridCol>
                  </a:tblGrid>
                  <a:tr h="5093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6−10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9952763"/>
                      </a:ext>
                    </a:extLst>
                  </a:tr>
                  <a:tr h="488167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235370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−10=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54979186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4346080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3) 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6−10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249314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29690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4)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795459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423398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5)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−6+12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69861387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8784512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6)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−6+11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75211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045AD685-FF59-4B46-A95D-016322B6131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8009930"/>
                  </p:ext>
                </p:extLst>
              </p:nvPr>
            </p:nvGraphicFramePr>
            <p:xfrm>
              <a:off x="455833" y="812242"/>
              <a:ext cx="2717564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17564">
                      <a:extLst>
                        <a:ext uri="{9D8B030D-6E8A-4147-A177-3AD203B41FA5}">
                          <a16:colId xmlns:a16="http://schemas.microsoft.com/office/drawing/2014/main" val="3939141998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0588" b="-104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995276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8235370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08140" b="-8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54979186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4346080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408140" b="-6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249314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29690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609302" b="-4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795459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423398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809302" b="-2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69861387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8784512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009302" b="-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75211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2891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CBC70D-7340-4F98-A395-A6CCE58CA00E}"/>
              </a:ext>
            </a:extLst>
          </p:cNvPr>
          <p:cNvSpPr txBox="1"/>
          <p:nvPr/>
        </p:nvSpPr>
        <p:spPr>
          <a:xfrm>
            <a:off x="2560320" y="2205644"/>
            <a:ext cx="75590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141624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A1C5A39-BAE5-4B81-8AB7-470AA7DDBE18}"/>
              </a:ext>
            </a:extLst>
          </p:cNvPr>
          <p:cNvSpPr/>
          <p:nvPr/>
        </p:nvSpPr>
        <p:spPr>
          <a:xfrm>
            <a:off x="618306" y="198555"/>
            <a:ext cx="7109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Factorise the following expressions.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752FDCE-6106-4315-BD33-8BB9B0C6947A}"/>
                  </a:ext>
                </a:extLst>
              </p:cNvPr>
              <p:cNvSpPr/>
              <p:nvPr/>
            </p:nvSpPr>
            <p:spPr>
              <a:xfrm>
                <a:off x="3162836" y="1191225"/>
                <a:ext cx="240412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=6(5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– 3)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752FDCE-6106-4315-BD33-8BB9B0C694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836" y="1191225"/>
                <a:ext cx="2404120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823569F-5957-4B0B-9ADE-F195C168BEEF}"/>
                  </a:ext>
                </a:extLst>
              </p:cNvPr>
              <p:cNvSpPr/>
              <p:nvPr/>
            </p:nvSpPr>
            <p:spPr>
              <a:xfrm>
                <a:off x="3162836" y="1873741"/>
                <a:ext cx="229190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=30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– 19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823569F-5957-4B0B-9ADE-F195C168BE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836" y="1873741"/>
                <a:ext cx="229190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D9FBE49-E646-4A25-A2A5-BCE460F887F1}"/>
                  </a:ext>
                </a:extLst>
              </p:cNvPr>
              <p:cNvSpPr/>
              <p:nvPr/>
            </p:nvSpPr>
            <p:spPr>
              <a:xfrm>
                <a:off x="3149779" y="2563597"/>
                <a:ext cx="263174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=10(3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– 2)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D9FBE49-E646-4A25-A2A5-BCE460F887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779" y="2563597"/>
                <a:ext cx="263174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060284-FEAA-4FFB-96C8-50AC9550C647}"/>
                  </a:ext>
                </a:extLst>
              </p:cNvPr>
              <p:cNvSpPr/>
              <p:nvPr/>
            </p:nvSpPr>
            <p:spPr>
              <a:xfrm>
                <a:off x="3137082" y="3337678"/>
                <a:ext cx="284667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=10(3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+ 2)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060284-FEAA-4FFB-96C8-50AC9550C6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082" y="3337678"/>
                <a:ext cx="284667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21AF60F-508F-470B-853C-9FDC49A536D0}"/>
                  </a:ext>
                </a:extLst>
              </p:cNvPr>
              <p:cNvSpPr/>
              <p:nvPr/>
            </p:nvSpPr>
            <p:spPr>
              <a:xfrm>
                <a:off x="3137083" y="4086108"/>
                <a:ext cx="315285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=10(−3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+ 2)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21AF60F-508F-470B-853C-9FDC49A536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083" y="4086108"/>
                <a:ext cx="3152851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8A4C389-AF3A-4BB5-945B-C7A860907721}"/>
                  </a:ext>
                </a:extLst>
              </p:cNvPr>
              <p:cNvSpPr/>
              <p:nvPr/>
            </p:nvSpPr>
            <p:spPr>
              <a:xfrm>
                <a:off x="3149779" y="4868030"/>
                <a:ext cx="261905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=5(7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+ 4)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8A4C389-AF3A-4BB5-945B-C7A8609077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779" y="4868030"/>
                <a:ext cx="261905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E242B6-A65A-40F3-AC6A-DD96625A3BD9}"/>
                  </a:ext>
                </a:extLst>
              </p:cNvPr>
              <p:cNvSpPr/>
              <p:nvPr/>
            </p:nvSpPr>
            <p:spPr>
              <a:xfrm>
                <a:off x="3149779" y="5668641"/>
                <a:ext cx="261905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=7(5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+ 3)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E242B6-A65A-40F3-AC6A-DD96625A3B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9779" y="5668641"/>
                <a:ext cx="261905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8BE77F7-B122-4EB0-A213-765D6D4C0BA3}"/>
                  </a:ext>
                </a:extLst>
              </p:cNvPr>
              <p:cNvSpPr/>
              <p:nvPr/>
            </p:nvSpPr>
            <p:spPr>
              <a:xfrm>
                <a:off x="562888" y="1146979"/>
                <a:ext cx="242008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− 18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8BE77F7-B122-4EB0-A213-765D6D4C0B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88" y="1146979"/>
                <a:ext cx="2420086" cy="584775"/>
              </a:xfrm>
              <a:prstGeom prst="rect">
                <a:avLst/>
              </a:prstGeom>
              <a:blipFill>
                <a:blip r:embed="rId16"/>
                <a:stretch>
                  <a:fillRect l="-6297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956D0D1-40E6-4130-A00D-67148116F640}"/>
                  </a:ext>
                </a:extLst>
              </p:cNvPr>
              <p:cNvSpPr/>
              <p:nvPr/>
            </p:nvSpPr>
            <p:spPr>
              <a:xfrm>
                <a:off x="562888" y="1858992"/>
                <a:ext cx="242008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− 19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956D0D1-40E6-4130-A00D-67148116F6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88" y="1858992"/>
                <a:ext cx="2420086" cy="584775"/>
              </a:xfrm>
              <a:prstGeom prst="rect">
                <a:avLst/>
              </a:prstGeom>
              <a:blipFill>
                <a:blip r:embed="rId17"/>
                <a:stretch>
                  <a:fillRect l="-6297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412C4ED-6AA9-40CE-9EB4-F174EAB2AA38}"/>
                  </a:ext>
                </a:extLst>
              </p:cNvPr>
              <p:cNvSpPr/>
              <p:nvPr/>
            </p:nvSpPr>
            <p:spPr>
              <a:xfrm>
                <a:off x="537134" y="2577573"/>
                <a:ext cx="242329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− 20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412C4ED-6AA9-40CE-9EB4-F174EAB2AA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34" y="2577573"/>
                <a:ext cx="2423292" cy="584775"/>
              </a:xfrm>
              <a:prstGeom prst="rect">
                <a:avLst/>
              </a:prstGeom>
              <a:blipFill>
                <a:blip r:embed="rId18"/>
                <a:stretch>
                  <a:fillRect l="-6281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F8434F1-FFD0-4DA5-85FD-37343E74D420}"/>
                  </a:ext>
                </a:extLst>
              </p:cNvPr>
              <p:cNvSpPr/>
              <p:nvPr/>
            </p:nvSpPr>
            <p:spPr>
              <a:xfrm>
                <a:off x="537133" y="3322928"/>
                <a:ext cx="242008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+ 20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F8434F1-FFD0-4DA5-85FD-37343E74D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33" y="3322928"/>
                <a:ext cx="2420086" cy="584775"/>
              </a:xfrm>
              <a:prstGeom prst="rect">
                <a:avLst/>
              </a:prstGeom>
              <a:blipFill>
                <a:blip r:embed="rId19"/>
                <a:stretch>
                  <a:fillRect l="-6297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48CA2AA-79C7-4A8F-8F29-0C1122CB8C79}"/>
                  </a:ext>
                </a:extLst>
              </p:cNvPr>
              <p:cNvSpPr/>
              <p:nvPr/>
            </p:nvSpPr>
            <p:spPr>
              <a:xfrm>
                <a:off x="537134" y="4071359"/>
                <a:ext cx="272625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+ 20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48CA2AA-79C7-4A8F-8F29-0C1122CB8C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34" y="4071359"/>
                <a:ext cx="2726259" cy="584775"/>
              </a:xfrm>
              <a:prstGeom prst="rect">
                <a:avLst/>
              </a:prstGeom>
              <a:blipFill>
                <a:blip r:embed="rId20"/>
                <a:stretch>
                  <a:fillRect l="-5593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980D2A6-AE48-4902-8861-0C38D8E3D483}"/>
                  </a:ext>
                </a:extLst>
              </p:cNvPr>
              <p:cNvSpPr/>
              <p:nvPr/>
            </p:nvSpPr>
            <p:spPr>
              <a:xfrm>
                <a:off x="549831" y="4853282"/>
                <a:ext cx="242008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35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+ 20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980D2A6-AE48-4902-8861-0C38D8E3D4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31" y="4853282"/>
                <a:ext cx="2420086" cy="584775"/>
              </a:xfrm>
              <a:prstGeom prst="rect">
                <a:avLst/>
              </a:prstGeom>
              <a:blipFill>
                <a:blip r:embed="rId21"/>
                <a:stretch>
                  <a:fillRect l="-6297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691E993-A2A5-4388-9D29-FAE2B2811C2A}"/>
                  </a:ext>
                </a:extLst>
              </p:cNvPr>
              <p:cNvSpPr/>
              <p:nvPr/>
            </p:nvSpPr>
            <p:spPr>
              <a:xfrm>
                <a:off x="549831" y="5668641"/>
                <a:ext cx="242008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35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+ 21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691E993-A2A5-4388-9D29-FAE2B2811C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31" y="5668641"/>
                <a:ext cx="2420086" cy="584775"/>
              </a:xfrm>
              <a:prstGeom prst="rect">
                <a:avLst/>
              </a:prstGeom>
              <a:blipFill>
                <a:blip r:embed="rId22"/>
                <a:stretch>
                  <a:fillRect l="-6297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C836A80-8A01-4951-AD4B-9E14EECB49CD}"/>
                  </a:ext>
                </a:extLst>
              </p:cNvPr>
              <p:cNvSpPr/>
              <p:nvPr/>
            </p:nvSpPr>
            <p:spPr>
              <a:xfrm>
                <a:off x="8998285" y="1146979"/>
                <a:ext cx="261905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=6(5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+ 3)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C836A80-8A01-4951-AD4B-9E14EECB49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285" y="1146979"/>
                <a:ext cx="2619050" cy="5847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ADDEFC-FE09-4B77-9DD3-2BA94D73E95A}"/>
                  </a:ext>
                </a:extLst>
              </p:cNvPr>
              <p:cNvSpPr/>
              <p:nvPr/>
            </p:nvSpPr>
            <p:spPr>
              <a:xfrm>
                <a:off x="8998284" y="1846710"/>
                <a:ext cx="261905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=9(3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+ 2)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ADDEFC-FE09-4B77-9DD3-2BA94D73E9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284" y="1846710"/>
                <a:ext cx="2619050" cy="58477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6E74922-69EB-4569-8D4D-CF261EB61571}"/>
                  </a:ext>
                </a:extLst>
              </p:cNvPr>
              <p:cNvSpPr/>
              <p:nvPr/>
            </p:nvSpPr>
            <p:spPr>
              <a:xfrm>
                <a:off x="8998285" y="2652143"/>
                <a:ext cx="261905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=18(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+ 1)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6E74922-69EB-4569-8D4D-CF261EB61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285" y="2652143"/>
                <a:ext cx="2619050" cy="58477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7F4FC37-E6F0-4892-9591-60822CFE5FCC}"/>
                  </a:ext>
                </a:extLst>
              </p:cNvPr>
              <p:cNvSpPr/>
              <p:nvPr/>
            </p:nvSpPr>
            <p:spPr>
              <a:xfrm>
                <a:off x="8998286" y="3419261"/>
                <a:ext cx="239142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=9(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+ 2)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7F4FC37-E6F0-4892-9591-60822CFE5F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286" y="3419261"/>
                <a:ext cx="2391424" cy="58477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0A291DF-48EC-4092-A2E5-73826A5729D4}"/>
                  </a:ext>
                </a:extLst>
              </p:cNvPr>
              <p:cNvSpPr/>
              <p:nvPr/>
            </p:nvSpPr>
            <p:spPr>
              <a:xfrm>
                <a:off x="8998285" y="4245999"/>
                <a:ext cx="227921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=9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+ 19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0A291DF-48EC-4092-A2E5-73826A5729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285" y="4245999"/>
                <a:ext cx="2279214" cy="58477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67E41A5-98AD-4910-8EE6-BC23441030E5}"/>
                  </a:ext>
                </a:extLst>
              </p:cNvPr>
              <p:cNvSpPr/>
              <p:nvPr/>
            </p:nvSpPr>
            <p:spPr>
              <a:xfrm>
                <a:off x="8998286" y="5079388"/>
                <a:ext cx="240303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+ 2)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67E41A5-98AD-4910-8EE6-BC23441030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286" y="5079388"/>
                <a:ext cx="2403030" cy="58477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15E15F9-4DBC-4E3C-BB9D-6C0A82219319}"/>
                  </a:ext>
                </a:extLst>
              </p:cNvPr>
              <p:cNvSpPr/>
              <p:nvPr/>
            </p:nvSpPr>
            <p:spPr>
              <a:xfrm>
                <a:off x="8998285" y="5895238"/>
                <a:ext cx="241162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+ 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𝑦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15E15F9-4DBC-4E3C-BB9D-6C0A82219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8285" y="5895238"/>
                <a:ext cx="2411622" cy="58477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8A617DA-1D8C-4E71-9C49-3D8877796F87}"/>
                  </a:ext>
                </a:extLst>
              </p:cNvPr>
              <p:cNvSpPr/>
              <p:nvPr/>
            </p:nvSpPr>
            <p:spPr>
              <a:xfrm>
                <a:off x="6529720" y="1113670"/>
                <a:ext cx="242008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30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68A617DA-1D8C-4E71-9C49-3D8877796F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720" y="1113670"/>
                <a:ext cx="2420086" cy="584775"/>
              </a:xfrm>
              <a:prstGeom prst="rect">
                <a:avLst/>
              </a:prstGeom>
              <a:blipFill>
                <a:blip r:embed="rId30"/>
                <a:stretch>
                  <a:fillRect l="-6297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40CD381-F3A5-48A1-8711-50235D8F5C85}"/>
                  </a:ext>
                </a:extLst>
              </p:cNvPr>
              <p:cNvSpPr/>
              <p:nvPr/>
            </p:nvSpPr>
            <p:spPr>
              <a:xfrm>
                <a:off x="6529719" y="1872395"/>
                <a:ext cx="242008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27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40CD381-F3A5-48A1-8711-50235D8F5C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719" y="1872395"/>
                <a:ext cx="2420086" cy="584775"/>
              </a:xfrm>
              <a:prstGeom prst="rect">
                <a:avLst/>
              </a:prstGeom>
              <a:blipFill>
                <a:blip r:embed="rId31"/>
                <a:stretch>
                  <a:fillRect l="-6297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5E773C-3267-44E7-AB01-1CBBCF389D85}"/>
                  </a:ext>
                </a:extLst>
              </p:cNvPr>
              <p:cNvSpPr/>
              <p:nvPr/>
            </p:nvSpPr>
            <p:spPr>
              <a:xfrm>
                <a:off x="6529720" y="2638744"/>
                <a:ext cx="262847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18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95E773C-3267-44E7-AB01-1CBBCF389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720" y="2638744"/>
                <a:ext cx="2628476" cy="584775"/>
              </a:xfrm>
              <a:prstGeom prst="rect">
                <a:avLst/>
              </a:prstGeom>
              <a:blipFill>
                <a:blip r:embed="rId32"/>
                <a:stretch>
                  <a:fillRect l="-5800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496E505-2E97-43DD-A994-C1DBA4B3BE15}"/>
                  </a:ext>
                </a:extLst>
              </p:cNvPr>
              <p:cNvSpPr/>
              <p:nvPr/>
            </p:nvSpPr>
            <p:spPr>
              <a:xfrm>
                <a:off x="6529720" y="3391113"/>
                <a:ext cx="240085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9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+ 18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496E505-2E97-43DD-A994-C1DBA4B3BE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720" y="3391113"/>
                <a:ext cx="2400850" cy="584775"/>
              </a:xfrm>
              <a:prstGeom prst="rect">
                <a:avLst/>
              </a:prstGeom>
              <a:blipFill>
                <a:blip r:embed="rId33"/>
                <a:stretch>
                  <a:fillRect l="-6345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D5A3A0F3-47B4-447D-91F5-889E50A3A633}"/>
                  </a:ext>
                </a:extLst>
              </p:cNvPr>
              <p:cNvSpPr/>
              <p:nvPr/>
            </p:nvSpPr>
            <p:spPr>
              <a:xfrm>
                <a:off x="6529719" y="5036492"/>
                <a:ext cx="241405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13)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+ 2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D5A3A0F3-47B4-447D-91F5-889E50A3A6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719" y="5036492"/>
                <a:ext cx="2414059" cy="584775"/>
              </a:xfrm>
              <a:prstGeom prst="rect">
                <a:avLst/>
              </a:prstGeom>
              <a:blipFill>
                <a:blip r:embed="rId34"/>
                <a:stretch>
                  <a:fillRect l="-6313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BD4B81B-301B-49F3-B098-3658C918934D}"/>
                  </a:ext>
                </a:extLst>
              </p:cNvPr>
              <p:cNvSpPr/>
              <p:nvPr/>
            </p:nvSpPr>
            <p:spPr>
              <a:xfrm>
                <a:off x="6529719" y="5852343"/>
                <a:ext cx="2412648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14)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𝑎𝑦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8BD4B81B-301B-49F3-B098-3658C91893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719" y="5852343"/>
                <a:ext cx="2412648" cy="584775"/>
              </a:xfrm>
              <a:prstGeom prst="rect">
                <a:avLst/>
              </a:prstGeom>
              <a:blipFill>
                <a:blip r:embed="rId35"/>
                <a:stretch>
                  <a:fillRect l="-6313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8E17AF82-02BF-439D-A5F3-862FF3626F04}"/>
                  </a:ext>
                </a:extLst>
              </p:cNvPr>
              <p:cNvSpPr/>
              <p:nvPr/>
            </p:nvSpPr>
            <p:spPr>
              <a:xfrm>
                <a:off x="6529719" y="4232600"/>
                <a:ext cx="240085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cs typeface="Calibri" panose="020F0502020204030204" pitchFamily="34" charset="0"/>
                  </a:rPr>
                  <a:t>12) </a:t>
                </a:r>
                <a14:m>
                  <m:oMath xmlns:m="http://schemas.openxmlformats.org/officeDocument/2006/math"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9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GB" sz="32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+ 19</m:t>
                    </m:r>
                  </m:oMath>
                </a14:m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8E17AF82-02BF-439D-A5F3-862FF3626F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719" y="4232600"/>
                <a:ext cx="2400850" cy="584775"/>
              </a:xfrm>
              <a:prstGeom prst="rect">
                <a:avLst/>
              </a:prstGeom>
              <a:blipFill>
                <a:blip r:embed="rId36"/>
                <a:stretch>
                  <a:fillRect l="-6345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551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958258" y="6099586"/>
                <a:ext cx="315194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𝐷𝑜𝑒𝑠</m:t>
                      </m:r>
                      <m:r>
                        <a:rPr lang="en-GB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GB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𝑓𝑎𝑐𝑡𝑜𝑟𝑖𝑠𝑒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258" y="6099586"/>
                <a:ext cx="3151941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58258" y="5023884"/>
                <a:ext cx="25235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6(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258" y="5023884"/>
                <a:ext cx="2523511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21273" y="3971186"/>
                <a:ext cx="252351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273" y="3971186"/>
                <a:ext cx="252351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96386" y="2953002"/>
                <a:ext cx="221733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2(3−5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386" y="2953002"/>
                <a:ext cx="221733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847779" y="1888505"/>
                <a:ext cx="20231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2(3</m:t>
                      </m:r>
                      <m:r>
                        <a:rPr lang="en-US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779" y="1888505"/>
                <a:ext cx="202311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755634" y="838315"/>
                <a:ext cx="202311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2(3−5</m:t>
                      </m:r>
                      <m:r>
                        <a:rPr lang="en-US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634" y="838315"/>
                <a:ext cx="202311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/>
            </p:nvGraphicFramePr>
            <p:xfrm>
              <a:off x="366723" y="869046"/>
              <a:ext cx="2717564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17564">
                      <a:extLst>
                        <a:ext uri="{9D8B030D-6E8A-4147-A177-3AD203B41FA5}">
                          <a16:colId xmlns:a16="http://schemas.microsoft.com/office/drawing/2014/main" val="1773503954"/>
                        </a:ext>
                      </a:extLst>
                    </a:gridCol>
                  </a:tblGrid>
                  <a:tr h="5093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6−10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8104006"/>
                      </a:ext>
                    </a:extLst>
                  </a:tr>
                  <a:tr h="5093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999707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2)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−10=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613246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78513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3) 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6−10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8136408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306866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4)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0780163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7178789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5)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−6+12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071252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862275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6)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−6+11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858621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/>
            </p:nvGraphicFramePr>
            <p:xfrm>
              <a:off x="366723" y="869046"/>
              <a:ext cx="2717564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17564">
                      <a:extLst>
                        <a:ext uri="{9D8B030D-6E8A-4147-A177-3AD203B41FA5}">
                          <a16:colId xmlns:a16="http://schemas.microsoft.com/office/drawing/2014/main" val="1773503954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10588" b="-104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810400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999707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208140" b="-8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13246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78513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408140" b="-6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136408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306866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609302" b="-4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780163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7178789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809302" b="-2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071252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862275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1009302" b="-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58621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4A1C5A39-BAE5-4B81-8AB7-470AA7DDBE18}"/>
              </a:ext>
            </a:extLst>
          </p:cNvPr>
          <p:cNvSpPr/>
          <p:nvPr/>
        </p:nvSpPr>
        <p:spPr>
          <a:xfrm>
            <a:off x="665448" y="66158"/>
            <a:ext cx="7109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Factorise the following expressions.</a:t>
            </a:r>
            <a:endParaRPr lang="en-GB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7EBB9A4-93FA-4CC2-8E9E-DFF256FC98FC}"/>
                  </a:ext>
                </a:extLst>
              </p:cNvPr>
              <p:cNvSpPr/>
              <p:nvPr/>
            </p:nvSpPr>
            <p:spPr>
              <a:xfrm>
                <a:off x="9263215" y="6121983"/>
                <a:ext cx="132722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en-GB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8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7EBB9A4-93FA-4CC2-8E9E-DFF256FC98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215" y="6121983"/>
                <a:ext cx="1327228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209781B-701D-42F1-91F3-B5FE14E969C0}"/>
                  </a:ext>
                </a:extLst>
              </p:cNvPr>
              <p:cNvSpPr/>
              <p:nvPr/>
            </p:nvSpPr>
            <p:spPr>
              <a:xfrm>
                <a:off x="9170636" y="5023884"/>
                <a:ext cx="252569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6(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7209781B-701D-42F1-91F3-B5FE14E969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0636" y="5023884"/>
                <a:ext cx="2525691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8CA216C-A183-4D8B-83C9-F86B4FB26E21}"/>
                  </a:ext>
                </a:extLst>
              </p:cNvPr>
              <p:cNvSpPr/>
              <p:nvPr/>
            </p:nvSpPr>
            <p:spPr>
              <a:xfrm>
                <a:off x="9263195" y="3971186"/>
                <a:ext cx="2534476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8CA216C-A183-4D8B-83C9-F86B4FB26E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195" y="3971186"/>
                <a:ext cx="253447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4D5EC93-29E1-4635-B494-5618AD95081B}"/>
                  </a:ext>
                </a:extLst>
              </p:cNvPr>
              <p:cNvSpPr/>
              <p:nvPr/>
            </p:nvSpPr>
            <p:spPr>
              <a:xfrm>
                <a:off x="9233651" y="2926485"/>
                <a:ext cx="265893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US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4D5EC93-29E1-4635-B494-5618AD9508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3651" y="2926485"/>
                <a:ext cx="2658933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FD76428-78FD-472A-9398-288423A4BADB}"/>
                  </a:ext>
                </a:extLst>
              </p:cNvPr>
              <p:cNvSpPr/>
              <p:nvPr/>
            </p:nvSpPr>
            <p:spPr>
              <a:xfrm>
                <a:off x="9263195" y="1888505"/>
                <a:ext cx="26411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US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3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FD76428-78FD-472A-9398-288423A4BA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195" y="1888505"/>
                <a:ext cx="2641172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FAFF210-BD8C-4DF9-BACC-3133813B757C}"/>
                  </a:ext>
                </a:extLst>
              </p:cNvPr>
              <p:cNvSpPr/>
              <p:nvPr/>
            </p:nvSpPr>
            <p:spPr>
              <a:xfrm>
                <a:off x="9170727" y="838315"/>
                <a:ext cx="264117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2(3</m:t>
                      </m:r>
                      <m:sSup>
                        <m:sSupPr>
                          <m:ctrlP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32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GB" sz="32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AFAFF210-BD8C-4DF9-BACC-3133813B7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0727" y="838315"/>
                <a:ext cx="2641172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3ECA4167-FC8D-4D1C-B5A0-EB1375F21C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0300259"/>
                  </p:ext>
                </p:extLst>
              </p:nvPr>
            </p:nvGraphicFramePr>
            <p:xfrm>
              <a:off x="6261303" y="869046"/>
              <a:ext cx="3219965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9965">
                      <a:extLst>
                        <a:ext uri="{9D8B030D-6E8A-4147-A177-3AD203B41FA5}">
                          <a16:colId xmlns:a16="http://schemas.microsoft.com/office/drawing/2014/main" val="1773503954"/>
                        </a:ext>
                      </a:extLst>
                    </a:gridCol>
                  </a:tblGrid>
                  <a:tr h="5093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7)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6</m:t>
                                  </m:r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8104006"/>
                      </a:ext>
                    </a:extLst>
                  </a:tr>
                  <a:tr h="509315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999707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8)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613246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78513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9)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8136408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306866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10)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−6+10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0780163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7178789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11)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−6+12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6071252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862275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2800" b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ea typeface="+mn-ea"/>
                              <a:cs typeface="+mn-cs"/>
                            </a:rPr>
                            <a:t>12) 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6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+11</m:t>
                              </m:r>
                              <m:sSup>
                                <m:sSupPr>
                                  <m:ctrlP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GB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=</m:t>
                              </m:r>
                            </m:oMath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8586211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3ECA4167-FC8D-4D1C-B5A0-EB1375F21C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80300259"/>
                  </p:ext>
                </p:extLst>
              </p:nvPr>
            </p:nvGraphicFramePr>
            <p:xfrm>
              <a:off x="6261303" y="869046"/>
              <a:ext cx="3219965" cy="57537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9965">
                      <a:extLst>
                        <a:ext uri="{9D8B030D-6E8A-4147-A177-3AD203B41FA5}">
                          <a16:colId xmlns:a16="http://schemas.microsoft.com/office/drawing/2014/main" val="1773503954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t="-10588" b="-10447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810400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9997075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t="-208140" b="-8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132463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78513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t="-408140" b="-6337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136408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73068664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t="-609302" b="-4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780163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67178789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t="-809302" b="-2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60712523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86227548"/>
                      </a:ext>
                    </a:extLst>
                  </a:tr>
                  <a:tr h="524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t="-1009302" b="-325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8586211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5399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521</Words>
  <Application>Microsoft Office PowerPoint</Application>
  <PresentationFormat>Widescreen</PresentationFormat>
  <Paragraphs>83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Factorise:  Single Brackets</dc:title>
  <dc:creator>Stewart Gale</dc:creator>
  <cp:lastModifiedBy>Stewart Gale</cp:lastModifiedBy>
  <cp:revision>16</cp:revision>
  <dcterms:created xsi:type="dcterms:W3CDTF">2019-11-12T18:22:08Z</dcterms:created>
  <dcterms:modified xsi:type="dcterms:W3CDTF">2024-11-12T11:10:50Z</dcterms:modified>
</cp:coreProperties>
</file>