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DEF1F7-97AA-42FA-BC10-08DFF99AE55D}" v="1" dt="2022-01-31T11:24:13.5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FDEF1F7-97AA-42FA-BC10-08DFF99AE55D}"/>
    <pc:docChg chg="custSel addSld modSld">
      <pc:chgData name="Stewart Gale" userId="3647ddd2-6040-41ae-a96d-232c23482af8" providerId="ADAL" clId="{5FDEF1F7-97AA-42FA-BC10-08DFF99AE55D}" dt="2022-02-01T11:08:01.753" v="57" actId="1076"/>
      <pc:docMkLst>
        <pc:docMk/>
      </pc:docMkLst>
      <pc:sldChg chg="addSp delSp modSp mod">
        <pc:chgData name="Stewart Gale" userId="3647ddd2-6040-41ae-a96d-232c23482af8" providerId="ADAL" clId="{5FDEF1F7-97AA-42FA-BC10-08DFF99AE55D}" dt="2022-02-01T11:05:45.122" v="20" actId="1076"/>
        <pc:sldMkLst>
          <pc:docMk/>
          <pc:sldMk cId="108052069" sldId="259"/>
        </pc:sldMkLst>
        <pc:picChg chg="add mod modCrop">
          <ac:chgData name="Stewart Gale" userId="3647ddd2-6040-41ae-a96d-232c23482af8" providerId="ADAL" clId="{5FDEF1F7-97AA-42FA-BC10-08DFF99AE55D}" dt="2022-02-01T11:05:45.122" v="20" actId="1076"/>
          <ac:picMkLst>
            <pc:docMk/>
            <pc:sldMk cId="108052069" sldId="259"/>
            <ac:picMk id="3" creationId="{C5E70905-116A-49F6-9156-3748457D0550}"/>
          </ac:picMkLst>
        </pc:picChg>
        <pc:picChg chg="del">
          <ac:chgData name="Stewart Gale" userId="3647ddd2-6040-41ae-a96d-232c23482af8" providerId="ADAL" clId="{5FDEF1F7-97AA-42FA-BC10-08DFF99AE55D}" dt="2022-02-01T11:05:25.016" v="13" actId="478"/>
          <ac:picMkLst>
            <pc:docMk/>
            <pc:sldMk cId="108052069" sldId="259"/>
            <ac:picMk id="4" creationId="{00000000-0000-0000-0000-000000000000}"/>
          </ac:picMkLst>
        </pc:picChg>
      </pc:sldChg>
      <pc:sldChg chg="addSp delSp modSp mod">
        <pc:chgData name="Stewart Gale" userId="3647ddd2-6040-41ae-a96d-232c23482af8" providerId="ADAL" clId="{5FDEF1F7-97AA-42FA-BC10-08DFF99AE55D}" dt="2022-02-01T11:07:32.261" v="48" actId="1076"/>
        <pc:sldMkLst>
          <pc:docMk/>
          <pc:sldMk cId="1019523460" sldId="260"/>
        </pc:sldMkLst>
        <pc:picChg chg="add mod modCrop">
          <ac:chgData name="Stewart Gale" userId="3647ddd2-6040-41ae-a96d-232c23482af8" providerId="ADAL" clId="{5FDEF1F7-97AA-42FA-BC10-08DFF99AE55D}" dt="2022-02-01T11:07:32.261" v="48" actId="1076"/>
          <ac:picMkLst>
            <pc:docMk/>
            <pc:sldMk cId="1019523460" sldId="260"/>
            <ac:picMk id="3" creationId="{AF1B2FFB-2F91-405F-8766-ACE59CF1AEDF}"/>
          </ac:picMkLst>
        </pc:picChg>
        <pc:picChg chg="del mod modCrop">
          <ac:chgData name="Stewart Gale" userId="3647ddd2-6040-41ae-a96d-232c23482af8" providerId="ADAL" clId="{5FDEF1F7-97AA-42FA-BC10-08DFF99AE55D}" dt="2022-02-01T11:07:07.668" v="41" actId="478"/>
          <ac:picMkLst>
            <pc:docMk/>
            <pc:sldMk cId="1019523460" sldId="260"/>
            <ac:picMk id="4" creationId="{00000000-0000-0000-0000-000000000000}"/>
          </ac:picMkLst>
        </pc:picChg>
      </pc:sldChg>
      <pc:sldChg chg="addSp delSp modSp mod">
        <pc:chgData name="Stewart Gale" userId="3647ddd2-6040-41ae-a96d-232c23482af8" providerId="ADAL" clId="{5FDEF1F7-97AA-42FA-BC10-08DFF99AE55D}" dt="2022-02-01T11:06:36.304" v="33" actId="1076"/>
        <pc:sldMkLst>
          <pc:docMk/>
          <pc:sldMk cId="3452057863" sldId="261"/>
        </pc:sldMkLst>
        <pc:picChg chg="add mod modCrop">
          <ac:chgData name="Stewart Gale" userId="3647ddd2-6040-41ae-a96d-232c23482af8" providerId="ADAL" clId="{5FDEF1F7-97AA-42FA-BC10-08DFF99AE55D}" dt="2022-02-01T11:06:36.304" v="33" actId="1076"/>
          <ac:picMkLst>
            <pc:docMk/>
            <pc:sldMk cId="3452057863" sldId="261"/>
            <ac:picMk id="3" creationId="{E717FADE-E75A-4356-AC46-A570E14D0593}"/>
          </ac:picMkLst>
        </pc:picChg>
        <pc:picChg chg="del">
          <ac:chgData name="Stewart Gale" userId="3647ddd2-6040-41ae-a96d-232c23482af8" providerId="ADAL" clId="{5FDEF1F7-97AA-42FA-BC10-08DFF99AE55D}" dt="2022-02-01T11:05:47.503" v="21" actId="478"/>
          <ac:picMkLst>
            <pc:docMk/>
            <pc:sldMk cId="3452057863" sldId="261"/>
            <ac:picMk id="4" creationId="{00000000-0000-0000-0000-000000000000}"/>
          </ac:picMkLst>
        </pc:picChg>
      </pc:sldChg>
      <pc:sldChg chg="addSp delSp modSp mod">
        <pc:chgData name="Stewart Gale" userId="3647ddd2-6040-41ae-a96d-232c23482af8" providerId="ADAL" clId="{5FDEF1F7-97AA-42FA-BC10-08DFF99AE55D}" dt="2022-02-01T11:07:01.492" v="40" actId="14100"/>
        <pc:sldMkLst>
          <pc:docMk/>
          <pc:sldMk cId="4198446002" sldId="262"/>
        </pc:sldMkLst>
        <pc:picChg chg="add mod modCrop">
          <ac:chgData name="Stewart Gale" userId="3647ddd2-6040-41ae-a96d-232c23482af8" providerId="ADAL" clId="{5FDEF1F7-97AA-42FA-BC10-08DFF99AE55D}" dt="2022-02-01T11:07:01.492" v="40" actId="14100"/>
          <ac:picMkLst>
            <pc:docMk/>
            <pc:sldMk cId="4198446002" sldId="262"/>
            <ac:picMk id="3" creationId="{DEBF2A7B-CB09-41A3-A821-374704AD6197}"/>
          </ac:picMkLst>
        </pc:picChg>
        <pc:picChg chg="del">
          <ac:chgData name="Stewart Gale" userId="3647ddd2-6040-41ae-a96d-232c23482af8" providerId="ADAL" clId="{5FDEF1F7-97AA-42FA-BC10-08DFF99AE55D}" dt="2022-02-01T11:06:39.532" v="34" actId="478"/>
          <ac:picMkLst>
            <pc:docMk/>
            <pc:sldMk cId="4198446002" sldId="262"/>
            <ac:picMk id="4" creationId="{00000000-0000-0000-0000-000000000000}"/>
          </ac:picMkLst>
        </pc:picChg>
      </pc:sldChg>
      <pc:sldChg chg="addSp delSp modSp new mod">
        <pc:chgData name="Stewart Gale" userId="3647ddd2-6040-41ae-a96d-232c23482af8" providerId="ADAL" clId="{5FDEF1F7-97AA-42FA-BC10-08DFF99AE55D}" dt="2022-02-01T11:08:01.753" v="57" actId="1076"/>
        <pc:sldMkLst>
          <pc:docMk/>
          <pc:sldMk cId="4228188275" sldId="263"/>
        </pc:sldMkLst>
        <pc:spChg chg="del">
          <ac:chgData name="Stewart Gale" userId="3647ddd2-6040-41ae-a96d-232c23482af8" providerId="ADAL" clId="{5FDEF1F7-97AA-42FA-BC10-08DFF99AE55D}" dt="2022-01-31T11:24:12.031" v="1" actId="478"/>
          <ac:spMkLst>
            <pc:docMk/>
            <pc:sldMk cId="4228188275" sldId="263"/>
            <ac:spMk id="2" creationId="{4BDA4FE6-DB77-4DC5-A21C-3E92D385ED6B}"/>
          </ac:spMkLst>
        </pc:spChg>
        <pc:spChg chg="del">
          <ac:chgData name="Stewart Gale" userId="3647ddd2-6040-41ae-a96d-232c23482af8" providerId="ADAL" clId="{5FDEF1F7-97AA-42FA-BC10-08DFF99AE55D}" dt="2022-01-31T11:24:12.031" v="1" actId="478"/>
          <ac:spMkLst>
            <pc:docMk/>
            <pc:sldMk cId="4228188275" sldId="263"/>
            <ac:spMk id="3" creationId="{6D4308F3-A515-4E0A-AD8D-F5B0DD77B7C4}"/>
          </ac:spMkLst>
        </pc:spChg>
        <pc:picChg chg="add mod modCrop">
          <ac:chgData name="Stewart Gale" userId="3647ddd2-6040-41ae-a96d-232c23482af8" providerId="ADAL" clId="{5FDEF1F7-97AA-42FA-BC10-08DFF99AE55D}" dt="2022-02-01T11:08:01.753" v="57" actId="1076"/>
          <ac:picMkLst>
            <pc:docMk/>
            <pc:sldMk cId="4228188275" sldId="263"/>
            <ac:picMk id="3" creationId="{9F421ED7-EBD0-4726-986B-0F49263945E8}"/>
          </ac:picMkLst>
        </pc:picChg>
        <pc:picChg chg="add del mod modCrop">
          <ac:chgData name="Stewart Gale" userId="3647ddd2-6040-41ae-a96d-232c23482af8" providerId="ADAL" clId="{5FDEF1F7-97AA-42FA-BC10-08DFF99AE55D}" dt="2022-02-01T11:07:34.469" v="49" actId="478"/>
          <ac:picMkLst>
            <pc:docMk/>
            <pc:sldMk cId="4228188275" sldId="263"/>
            <ac:picMk id="4" creationId="{357F6951-3B22-4352-A767-DFE33B20416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D42FC-281A-4250-B394-57E54ED2722C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D8480-35E7-4B9E-A9DF-B9A7ABA62A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0791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D42FC-281A-4250-B394-57E54ED2722C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D8480-35E7-4B9E-A9DF-B9A7ABA62A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5817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D42FC-281A-4250-B394-57E54ED2722C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D8480-35E7-4B9E-A9DF-B9A7ABA62A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8653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D42FC-281A-4250-B394-57E54ED2722C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D8480-35E7-4B9E-A9DF-B9A7ABA62A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7477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D42FC-281A-4250-B394-57E54ED2722C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D8480-35E7-4B9E-A9DF-B9A7ABA62A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693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D42FC-281A-4250-B394-57E54ED2722C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D8480-35E7-4B9E-A9DF-B9A7ABA62A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5404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D42FC-281A-4250-B394-57E54ED2722C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D8480-35E7-4B9E-A9DF-B9A7ABA62A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1746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D42FC-281A-4250-B394-57E54ED2722C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D8480-35E7-4B9E-A9DF-B9A7ABA62A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91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D42FC-281A-4250-B394-57E54ED2722C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D8480-35E7-4B9E-A9DF-B9A7ABA62A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8160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D42FC-281A-4250-B394-57E54ED2722C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D8480-35E7-4B9E-A9DF-B9A7ABA62A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9890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D42FC-281A-4250-B394-57E54ED2722C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2D8480-35E7-4B9E-A9DF-B9A7ABA62A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31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4D42FC-281A-4250-B394-57E54ED2722C}" type="datetimeFigureOut">
              <a:rPr lang="en-GB" smtClean="0"/>
              <a:t>01/02/2022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2D8480-35E7-4B9E-A9DF-B9A7ABA62A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7816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604" t="20574" r="16614" b="11005"/>
          <a:stretch/>
        </p:blipFill>
        <p:spPr>
          <a:xfrm>
            <a:off x="145473" y="0"/>
            <a:ext cx="11804071" cy="6838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90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683" t="19737" r="16055" b="10765"/>
          <a:stretch/>
        </p:blipFill>
        <p:spPr>
          <a:xfrm>
            <a:off x="374071" y="0"/>
            <a:ext cx="11637820" cy="681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327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55767" y="2150226"/>
            <a:ext cx="806888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416116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E70905-116A-49F6-9156-3748457D05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441" t="21025" r="33909" b="5950"/>
          <a:stretch/>
        </p:blipFill>
        <p:spPr>
          <a:xfrm>
            <a:off x="3889717" y="196108"/>
            <a:ext cx="5015132" cy="666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52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17FADE-E75A-4356-AC46-A570E14D05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656" t="34770" r="38052" b="18768"/>
          <a:stretch/>
        </p:blipFill>
        <p:spPr>
          <a:xfrm rot="16200000">
            <a:off x="2837253" y="-29895"/>
            <a:ext cx="6637069" cy="701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057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BF2A7B-CB09-41A3-A821-374704AD61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582" t="15919" r="34539" b="11839"/>
          <a:stretch/>
        </p:blipFill>
        <p:spPr>
          <a:xfrm>
            <a:off x="3519055" y="110836"/>
            <a:ext cx="4932218" cy="662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446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1B2FFB-2F91-405F-8766-ACE59CF1AE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959" t="19476" r="33246" b="26545"/>
          <a:stretch/>
        </p:blipFill>
        <p:spPr>
          <a:xfrm>
            <a:off x="2953789" y="87501"/>
            <a:ext cx="6833062" cy="6682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523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421ED7-EBD0-4726-986B-0F49263945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684" t="18424" r="41758" b="7313"/>
          <a:stretch/>
        </p:blipFill>
        <p:spPr>
          <a:xfrm rot="5400000">
            <a:off x="3158355" y="-1994572"/>
            <a:ext cx="5552904" cy="10351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1882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</Words>
  <Application>Microsoft Office PowerPoint</Application>
  <PresentationFormat>Widescreen</PresentationFormat>
  <Paragraphs>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2020-05-20T07:04:17Z</dcterms:created>
  <dcterms:modified xsi:type="dcterms:W3CDTF">2022-02-01T11:08:04Z</dcterms:modified>
</cp:coreProperties>
</file>