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29" d="100"/>
          <a:sy n="29" d="100"/>
        </p:scale>
        <p:origin x="2247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97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44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38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962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179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05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078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776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546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61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56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CC2CE-250C-4408-915E-449F445B258C}" type="datetimeFigureOut">
              <a:rPr lang="en-GB" smtClean="0"/>
              <a:t>21/01/2020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8F61D-A0E2-45CD-82F3-56DB9049C2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9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83" y="726074"/>
            <a:ext cx="25050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462" y="545099"/>
            <a:ext cx="21812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682" y="3469273"/>
            <a:ext cx="27146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449" y="3731210"/>
            <a:ext cx="380047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044283" y="158920"/>
            <a:ext cx="563136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Scale factor ½                        Scale factor ⅓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2162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044283" y="2915404"/>
            <a:ext cx="6791093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Scale factor ¼                            Scale factor ¾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7810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13839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4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445601"/>
            <a:ext cx="1219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Scale factor 2½                       Scale factor ⅔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383" y="1495424"/>
            <a:ext cx="22764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71" y="1822869"/>
            <a:ext cx="30194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62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19" r="1235"/>
          <a:stretch/>
        </p:blipFill>
        <p:spPr>
          <a:xfrm>
            <a:off x="228207" y="81509"/>
            <a:ext cx="7664511" cy="6693011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7892718" y="30635"/>
            <a:ext cx="3874169" cy="6714657"/>
            <a:chOff x="7892718" y="30635"/>
            <a:chExt cx="3874169" cy="6714657"/>
          </a:xfrm>
        </p:grpSpPr>
        <p:sp>
          <p:nvSpPr>
            <p:cNvPr id="5" name="TextBox 4"/>
            <p:cNvSpPr txBox="1"/>
            <p:nvPr/>
          </p:nvSpPr>
          <p:spPr>
            <a:xfrm>
              <a:off x="7892718" y="30635"/>
              <a:ext cx="38741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What are the scale factors for each of the following enlargements:</a:t>
              </a:r>
              <a:endParaRPr lang="en-GB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8013036" y="676966"/>
              <a:ext cx="3508453" cy="566229"/>
              <a:chOff x="7844589" y="1282477"/>
              <a:chExt cx="3508453" cy="566229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A</a:t>
                </a:r>
                <a:endParaRPr lang="en-GB" sz="2400" b="1" dirty="0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015413" y="1390927"/>
              <a:ext cx="3508453" cy="566229"/>
              <a:chOff x="7844589" y="1282477"/>
              <a:chExt cx="3508453" cy="566229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B</a:t>
                </a:r>
                <a:endParaRPr lang="en-GB" sz="2400" b="1" dirty="0"/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8013036" y="2054868"/>
              <a:ext cx="3508453" cy="566229"/>
              <a:chOff x="7844589" y="1282477"/>
              <a:chExt cx="3508453" cy="56622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C</a:t>
                </a:r>
                <a:endParaRPr lang="en-GB" sz="2400" b="1" dirty="0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8015413" y="2768829"/>
              <a:ext cx="3508453" cy="566229"/>
              <a:chOff x="7844589" y="1282477"/>
              <a:chExt cx="3508453" cy="56622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D</a:t>
                </a:r>
                <a:endParaRPr lang="en-GB" sz="2400" b="1" dirty="0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013036" y="3432770"/>
              <a:ext cx="3508453" cy="566229"/>
              <a:chOff x="7844589" y="1282477"/>
              <a:chExt cx="3508453" cy="566229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E</a:t>
                </a:r>
                <a:endParaRPr lang="en-GB" sz="2400" b="1" dirty="0"/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8015413" y="4146731"/>
              <a:ext cx="3508453" cy="566229"/>
              <a:chOff x="7844589" y="1282477"/>
              <a:chExt cx="3508453" cy="566229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F</a:t>
                </a:r>
                <a:endParaRPr lang="en-GB" sz="2400" b="1" dirty="0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8013036" y="4810672"/>
              <a:ext cx="3508453" cy="566229"/>
              <a:chOff x="7844589" y="1282477"/>
              <a:chExt cx="3508453" cy="566229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G</a:t>
                </a:r>
                <a:endParaRPr lang="en-GB" sz="2400" b="1" dirty="0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015413" y="5524633"/>
              <a:ext cx="3508453" cy="566229"/>
              <a:chOff x="7844589" y="1282477"/>
              <a:chExt cx="3508453" cy="566229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H</a:t>
                </a:r>
                <a:endParaRPr lang="en-GB" sz="2400" b="1" dirty="0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8013036" y="6179063"/>
              <a:ext cx="3508453" cy="566229"/>
              <a:chOff x="7844589" y="1282477"/>
              <a:chExt cx="3508453" cy="566229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7844589" y="1334760"/>
                <a:ext cx="293093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/>
                  <a:t>Original Shape to I</a:t>
                </a:r>
                <a:endParaRPr lang="en-GB" sz="2400" b="1" dirty="0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10775526" y="128247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477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0843" y="2095609"/>
            <a:ext cx="83459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6221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83" y="726074"/>
            <a:ext cx="25050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462" y="545099"/>
            <a:ext cx="21812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682" y="3469273"/>
            <a:ext cx="27146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449" y="3731210"/>
            <a:ext cx="380047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044283" y="158920"/>
            <a:ext cx="563136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Scale factor ½                        Scale factor ⅓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2162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044283" y="2915404"/>
            <a:ext cx="6791093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Scale factor ¼                            Scale factor ¾</a:t>
            </a:r>
            <a:endParaRPr kumimoji="0" lang="en-GB" alt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7810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138398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ight Triangle 1"/>
          <p:cNvSpPr/>
          <p:nvPr/>
        </p:nvSpPr>
        <p:spPr>
          <a:xfrm flipH="1">
            <a:off x="3668616" y="1114703"/>
            <a:ext cx="517790" cy="496588"/>
          </a:xfrm>
          <a:prstGeom prst="rtTriangl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/>
          <p:nvPr/>
        </p:nvCxnSpPr>
        <p:spPr>
          <a:xfrm>
            <a:off x="6970143" y="967466"/>
            <a:ext cx="561861" cy="1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532004" y="974366"/>
            <a:ext cx="0" cy="2478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251073" y="1222207"/>
            <a:ext cx="280931" cy="33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970143" y="986718"/>
            <a:ext cx="280930" cy="2500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3470313" y="5086470"/>
            <a:ext cx="5647" cy="1657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470313" y="5065913"/>
            <a:ext cx="297456" cy="55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86838" y="5252213"/>
            <a:ext cx="2809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49591" y="5258318"/>
            <a:ext cx="0" cy="2721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767769" y="5528468"/>
            <a:ext cx="255454" cy="1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006102" y="5258318"/>
            <a:ext cx="0" cy="2701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760469" y="5063131"/>
            <a:ext cx="262754" cy="191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8341686" y="4696901"/>
            <a:ext cx="796944" cy="73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341686" y="4720018"/>
            <a:ext cx="0" cy="8084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532004" y="5516869"/>
            <a:ext cx="809682" cy="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532004" y="3932406"/>
            <a:ext cx="0" cy="15844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532004" y="3895892"/>
            <a:ext cx="1606626" cy="8083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319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632364" y="886744"/>
            <a:ext cx="60073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Scale factor 2½                       Scale factor ⅔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786" y="1706013"/>
            <a:ext cx="22764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074" y="2033458"/>
            <a:ext cx="30194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Triangle 1"/>
          <p:cNvSpPr/>
          <p:nvPr/>
        </p:nvSpPr>
        <p:spPr>
          <a:xfrm flipH="1" flipV="1">
            <a:off x="3445408" y="3191911"/>
            <a:ext cx="1347362" cy="1348306"/>
          </a:xfrm>
          <a:prstGeom prst="rt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6408945" y="3526666"/>
            <a:ext cx="1660014" cy="147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8068959" y="2439107"/>
            <a:ext cx="7484" cy="11023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795511" y="2439107"/>
            <a:ext cx="280931" cy="33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408945" y="2439107"/>
            <a:ext cx="1382825" cy="10875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7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19" r="1235"/>
          <a:stretch/>
        </p:blipFill>
        <p:spPr>
          <a:xfrm>
            <a:off x="228207" y="81509"/>
            <a:ext cx="7664511" cy="66930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24921" y="81509"/>
            <a:ext cx="3874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What are the scale factors for each of the following enlargements: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45239" y="780123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A to </a:t>
            </a:r>
            <a:r>
              <a:rPr lang="en-GB" sz="2400" b="1" dirty="0" smtClean="0">
                <a:solidFill>
                  <a:srgbClr val="FF0000"/>
                </a:solidFill>
              </a:rPr>
              <a:t>Shaded 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11076176" y="727840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GB" sz="16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16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176" y="727840"/>
                <a:ext cx="577516" cy="5662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147616" y="1494084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B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ounded Rectangle 10"/>
              <p:cNvSpPr/>
              <p:nvPr/>
            </p:nvSpPr>
            <p:spPr>
              <a:xfrm>
                <a:off x="11078553" y="1441801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8553" y="1441801"/>
                <a:ext cx="577516" cy="5662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8145239" y="2158025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C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ounded Rectangle 13"/>
              <p:cNvSpPr/>
              <p:nvPr/>
            </p:nvSpPr>
            <p:spPr>
              <a:xfrm>
                <a:off x="11076176" y="2105742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176" y="2105742"/>
                <a:ext cx="577516" cy="56622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8147616" y="2871986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D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6"/>
              <p:cNvSpPr/>
              <p:nvPr/>
            </p:nvSpPr>
            <p:spPr>
              <a:xfrm>
                <a:off x="11078553" y="2819703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8553" y="2819703"/>
                <a:ext cx="577516" cy="56622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8145239" y="3535927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E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ounded Rectangle 19"/>
              <p:cNvSpPr/>
              <p:nvPr/>
            </p:nvSpPr>
            <p:spPr>
              <a:xfrm>
                <a:off x="11076176" y="3483644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176" y="3483644"/>
                <a:ext cx="577516" cy="56622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147616" y="4249888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F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ounded Rectangle 22"/>
              <p:cNvSpPr/>
              <p:nvPr/>
            </p:nvSpPr>
            <p:spPr>
              <a:xfrm>
                <a:off x="11078553" y="4197605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8553" y="4197605"/>
                <a:ext cx="577516" cy="56622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8145239" y="4913829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G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ounded Rectangle 25"/>
              <p:cNvSpPr/>
              <p:nvPr/>
            </p:nvSpPr>
            <p:spPr>
              <a:xfrm>
                <a:off x="11076176" y="4861546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176" y="4861546"/>
                <a:ext cx="577516" cy="56622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147616" y="5627790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H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ounded Rectangle 28"/>
              <p:cNvSpPr/>
              <p:nvPr/>
            </p:nvSpPr>
            <p:spPr>
              <a:xfrm>
                <a:off x="11078553" y="5575507"/>
                <a:ext cx="577516" cy="56622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8553" y="5575507"/>
                <a:ext cx="577516" cy="566229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8145239" y="6282220"/>
            <a:ext cx="293093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I </a:t>
            </a:r>
            <a:r>
              <a:rPr lang="en-GB" sz="2400" b="1" dirty="0">
                <a:solidFill>
                  <a:srgbClr val="FF0000"/>
                </a:solidFill>
              </a:rPr>
              <a:t>to Shaded </a:t>
            </a:r>
            <a:r>
              <a:rPr lang="en-GB" sz="2400" b="1" dirty="0" smtClean="0">
                <a:solidFill>
                  <a:srgbClr val="FF0000"/>
                </a:solidFill>
              </a:rPr>
              <a:t>Shape: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1076176" y="6229937"/>
            <a:ext cx="577516" cy="5662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-1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7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4" grpId="0" animBg="1"/>
      <p:bldP spid="17" grpId="0" animBg="1"/>
      <p:bldP spid="20" grpId="0" animBg="1"/>
      <p:bldP spid="23" grpId="0" animBg="1"/>
      <p:bldP spid="26" grpId="0" animBg="1"/>
      <p:bldP spid="29" grpId="0" animBg="1"/>
      <p:bldP spid="3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152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2016-01-19T04:44:36Z</dcterms:created>
  <dcterms:modified xsi:type="dcterms:W3CDTF">2020-01-21T03:58:26Z</dcterms:modified>
</cp:coreProperties>
</file>