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5F9E15-2919-4754-8649-92EE3D41CBA3}" v="10" dt="2023-07-03T04:03:32.947"/>
    <p1510:client id="{9148DE23-C773-4C7A-B222-B06A7A218349}" v="1" dt="2023-07-02T13:58:01.906"/>
    <p1510:client id="{D8889F2B-CDCD-45A3-A1ED-B7FC4BDA5CAF}" v="13" dt="2023-07-03T04:08:37.739"/>
    <p1510:client id="{EC84F68D-8011-4C3B-B994-5BAA1E9C36F3}" v="3" dt="2023-07-03T03:18:05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14BA7D5-2005-453E-AB1D-FB6A87D492D1}"/>
    <pc:docChg chg="custSel modSld">
      <pc:chgData name="Stewart Gale" userId="3647ddd2-6040-41ae-a96d-232c23482af8" providerId="ADAL" clId="{D14BA7D5-2005-453E-AB1D-FB6A87D492D1}" dt="2022-09-09T04:13:27.440" v="247" actId="14100"/>
      <pc:docMkLst>
        <pc:docMk/>
      </pc:docMkLst>
      <pc:sldChg chg="addSp modSp mod">
        <pc:chgData name="Stewart Gale" userId="3647ddd2-6040-41ae-a96d-232c23482af8" providerId="ADAL" clId="{D14BA7D5-2005-453E-AB1D-FB6A87D492D1}" dt="2022-09-09T04:13:27.440" v="247" actId="14100"/>
        <pc:sldMkLst>
          <pc:docMk/>
          <pc:sldMk cId="2379709357" sldId="256"/>
        </pc:sldMkLst>
        <pc:spChg chg="add mod">
          <ac:chgData name="Stewart Gale" userId="3647ddd2-6040-41ae-a96d-232c23482af8" providerId="ADAL" clId="{D14BA7D5-2005-453E-AB1D-FB6A87D492D1}" dt="2022-09-08T07:13:22.258" v="48" actId="1076"/>
          <ac:spMkLst>
            <pc:docMk/>
            <pc:sldMk cId="2379709357" sldId="256"/>
            <ac:spMk id="11" creationId="{BB54B950-00EE-C2E1-441B-E50F620D3387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3" creationId="{6CD9BFA7-014C-E4C6-E1C1-EE02487DB881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5" creationId="{665F12CA-FFE2-1FE2-4F72-04989000C0BF}"/>
          </ac:spMkLst>
        </pc:spChg>
        <pc:spChg chg="add mod">
          <ac:chgData name="Stewart Gale" userId="3647ddd2-6040-41ae-a96d-232c23482af8" providerId="ADAL" clId="{D14BA7D5-2005-453E-AB1D-FB6A87D492D1}" dt="2022-09-08T07:13:39.952" v="56" actId="20577"/>
          <ac:spMkLst>
            <pc:docMk/>
            <pc:sldMk cId="2379709357" sldId="256"/>
            <ac:spMk id="17" creationId="{1B44F7CC-AA53-E749-5CB5-1DC5B5904BC6}"/>
          </ac:spMkLst>
        </pc:spChg>
        <pc:spChg chg="add mod">
          <ac:chgData name="Stewart Gale" userId="3647ddd2-6040-41ae-a96d-232c23482af8" providerId="ADAL" clId="{D14BA7D5-2005-453E-AB1D-FB6A87D492D1}" dt="2022-09-08T07:13:41.682" v="57" actId="20577"/>
          <ac:spMkLst>
            <pc:docMk/>
            <pc:sldMk cId="2379709357" sldId="256"/>
            <ac:spMk id="19" creationId="{000711D7-DA8C-4B1D-B6EC-B424F34BC765}"/>
          </ac:spMkLst>
        </pc:spChg>
        <pc:spChg chg="add mod">
          <ac:chgData name="Stewart Gale" userId="3647ddd2-6040-41ae-a96d-232c23482af8" providerId="ADAL" clId="{D14BA7D5-2005-453E-AB1D-FB6A87D492D1}" dt="2022-09-08T07:13:43.302" v="58" actId="20577"/>
          <ac:spMkLst>
            <pc:docMk/>
            <pc:sldMk cId="2379709357" sldId="256"/>
            <ac:spMk id="21" creationId="{6E41891B-C109-137B-3E84-4C1A18B196A3}"/>
          </ac:spMkLst>
        </pc:spChg>
        <pc:spChg chg="add mod">
          <ac:chgData name="Stewart Gale" userId="3647ddd2-6040-41ae-a96d-232c23482af8" providerId="ADAL" clId="{D14BA7D5-2005-453E-AB1D-FB6A87D492D1}" dt="2022-09-08T07:13:44.894" v="59" actId="20577"/>
          <ac:spMkLst>
            <pc:docMk/>
            <pc:sldMk cId="2379709357" sldId="256"/>
            <ac:spMk id="23" creationId="{41A72A21-EE5D-0C4B-B6DD-B184DDC311D7}"/>
          </ac:spMkLst>
        </pc:spChg>
        <pc:spChg chg="add mod">
          <ac:chgData name="Stewart Gale" userId="3647ddd2-6040-41ae-a96d-232c23482af8" providerId="ADAL" clId="{D14BA7D5-2005-453E-AB1D-FB6A87D492D1}" dt="2022-09-08T07:13:45.971" v="60" actId="20577"/>
          <ac:spMkLst>
            <pc:docMk/>
            <pc:sldMk cId="2379709357" sldId="256"/>
            <ac:spMk id="25" creationId="{AA6A799F-F37C-004F-4811-88A523178C96}"/>
          </ac:spMkLst>
        </pc:spChg>
        <pc:spChg chg="add mod">
          <ac:chgData name="Stewart Gale" userId="3647ddd2-6040-41ae-a96d-232c23482af8" providerId="ADAL" clId="{D14BA7D5-2005-453E-AB1D-FB6A87D492D1}" dt="2022-09-08T07:13:47.302" v="61" actId="20577"/>
          <ac:spMkLst>
            <pc:docMk/>
            <pc:sldMk cId="2379709357" sldId="256"/>
            <ac:spMk id="27" creationId="{A7F53B02-C60B-DEB0-061B-7CC06BA51AB7}"/>
          </ac:spMkLst>
        </pc:spChg>
        <pc:spChg chg="add mod">
          <ac:chgData name="Stewart Gale" userId="3647ddd2-6040-41ae-a96d-232c23482af8" providerId="ADAL" clId="{D14BA7D5-2005-453E-AB1D-FB6A87D492D1}" dt="2022-09-08T07:14:58.930" v="245" actId="1076"/>
          <ac:spMkLst>
            <pc:docMk/>
            <pc:sldMk cId="2379709357" sldId="256"/>
            <ac:spMk id="28" creationId="{EAC7B347-8176-8F28-8899-3231C3671BAE}"/>
          </ac:spMkLst>
        </pc:sp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6" creationId="{E5144705-650C-B4A0-0B88-F28A4BA00FB9}"/>
          </ac:cxnSpMkLst>
        </pc:cxnChg>
        <pc:cxnChg chg="add mod">
          <ac:chgData name="Stewart Gale" userId="3647ddd2-6040-41ae-a96d-232c23482af8" providerId="ADAL" clId="{D14BA7D5-2005-453E-AB1D-FB6A87D492D1}" dt="2022-09-09T04:13:27.440" v="247" actId="14100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D14BA7D5-2005-453E-AB1D-FB6A87D492D1}" dt="2022-09-09T04:13:24.504" v="246" actId="14100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EC84F68D-8011-4C3B-B994-5BAA1E9C36F3}"/>
    <pc:docChg chg="undo custSel modSld">
      <pc:chgData name="Stewart Gale" userId="3647ddd2-6040-41ae-a96d-232c23482af8" providerId="ADAL" clId="{EC84F68D-8011-4C3B-B994-5BAA1E9C36F3}" dt="2023-07-03T03:18:50.557" v="34" actId="1076"/>
      <pc:docMkLst>
        <pc:docMk/>
      </pc:docMkLst>
      <pc:sldChg chg="addSp delSp modSp mod">
        <pc:chgData name="Stewart Gale" userId="3647ddd2-6040-41ae-a96d-232c23482af8" providerId="ADAL" clId="{EC84F68D-8011-4C3B-B994-5BAA1E9C36F3}" dt="2023-07-03T03:18:50.557" v="34" actId="1076"/>
        <pc:sldMkLst>
          <pc:docMk/>
          <pc:sldMk cId="2379709357" sldId="256"/>
        </pc:sldMkLst>
        <pc:spChg chg="add del">
          <ac:chgData name="Stewart Gale" userId="3647ddd2-6040-41ae-a96d-232c23482af8" providerId="ADAL" clId="{EC84F68D-8011-4C3B-B994-5BAA1E9C36F3}" dt="2023-07-03T03:18:04.051" v="10"/>
          <ac:spMkLst>
            <pc:docMk/>
            <pc:sldMk cId="2379709357" sldId="256"/>
            <ac:spMk id="2" creationId="{1010551C-916F-2EE3-AC24-8EE39C278ED7}"/>
          </ac:spMkLst>
        </pc:spChg>
        <pc:spChg chg="mod">
          <ac:chgData name="Stewart Gale" userId="3647ddd2-6040-41ae-a96d-232c23482af8" providerId="ADAL" clId="{EC84F68D-8011-4C3B-B994-5BAA1E9C36F3}" dt="2023-07-03T03:18:47.269" v="33" actId="255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EC84F68D-8011-4C3B-B994-5BAA1E9C36F3}" dt="2023-07-03T03:18:25.178" v="24" actId="14100"/>
          <ac:spMkLst>
            <pc:docMk/>
            <pc:sldMk cId="2379709357" sldId="256"/>
            <ac:spMk id="5" creationId="{5207D75D-4D0B-53BE-F13C-AA9D8DC26D2E}"/>
          </ac:spMkLst>
        </pc:spChg>
        <pc:picChg chg="add mod modCrop">
          <ac:chgData name="Stewart Gale" userId="3647ddd2-6040-41ae-a96d-232c23482af8" providerId="ADAL" clId="{EC84F68D-8011-4C3B-B994-5BAA1E9C36F3}" dt="2023-07-03T03:18:50.557" v="34" actId="1076"/>
          <ac:picMkLst>
            <pc:docMk/>
            <pc:sldMk cId="2379709357" sldId="256"/>
            <ac:picMk id="3" creationId="{77566C94-A5FB-DE71-9EB3-B10833217DDD}"/>
          </ac:picMkLst>
        </pc:picChg>
        <pc:picChg chg="del">
          <ac:chgData name="Stewart Gale" userId="3647ddd2-6040-41ae-a96d-232c23482af8" providerId="ADAL" clId="{EC84F68D-8011-4C3B-B994-5BAA1E9C36F3}" dt="2023-07-03T03:17:00.490" v="0" actId="478"/>
          <ac:picMkLst>
            <pc:docMk/>
            <pc:sldMk cId="2379709357" sldId="256"/>
            <ac:picMk id="12" creationId="{06921860-ED38-559C-16E2-457EDB2F397E}"/>
          </ac:picMkLst>
        </pc:picChg>
      </pc:sldChg>
    </pc:docChg>
  </pc:docChgLst>
  <pc:docChgLst>
    <pc:chgData name="Stewart Gale" userId="3647ddd2-6040-41ae-a96d-232c23482af8" providerId="ADAL" clId="{9148DE23-C773-4C7A-B222-B06A7A218349}"/>
    <pc:docChg chg="custSel modSld">
      <pc:chgData name="Stewart Gale" userId="3647ddd2-6040-41ae-a96d-232c23482af8" providerId="ADAL" clId="{9148DE23-C773-4C7A-B222-B06A7A218349}" dt="2023-07-02T13:58:57.858" v="44" actId="1076"/>
      <pc:docMkLst>
        <pc:docMk/>
      </pc:docMkLst>
      <pc:sldChg chg="addSp delSp modSp mod">
        <pc:chgData name="Stewart Gale" userId="3647ddd2-6040-41ae-a96d-232c23482af8" providerId="ADAL" clId="{9148DE23-C773-4C7A-B222-B06A7A218349}" dt="2023-07-02T13:58:57.858" v="44" actId="1076"/>
        <pc:sldMkLst>
          <pc:docMk/>
          <pc:sldMk cId="2379709357" sldId="256"/>
        </pc:sldMkLst>
        <pc:spChg chg="add mod">
          <ac:chgData name="Stewart Gale" userId="3647ddd2-6040-41ae-a96d-232c23482af8" providerId="ADAL" clId="{9148DE23-C773-4C7A-B222-B06A7A218349}" dt="2023-07-02T13:58:50.257" v="42" actId="14100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9148DE23-C773-4C7A-B222-B06A7A218349}" dt="2023-07-02T13:58:57.858" v="44" actId="1076"/>
          <ac:spMkLst>
            <pc:docMk/>
            <pc:sldMk cId="2379709357" sldId="256"/>
            <ac:spMk id="5" creationId="{5207D75D-4D0B-53BE-F13C-AA9D8DC26D2E}"/>
          </ac:spMkLst>
        </pc:spChg>
        <pc:spChg chg="add del mod">
          <ac:chgData name="Stewart Gale" userId="3647ddd2-6040-41ae-a96d-232c23482af8" providerId="ADAL" clId="{9148DE23-C773-4C7A-B222-B06A7A218349}" dt="2023-07-02T13:56:53.535" v="16" actId="478"/>
          <ac:spMkLst>
            <pc:docMk/>
            <pc:sldMk cId="2379709357" sldId="256"/>
            <ac:spMk id="9" creationId="{57C091F5-AAEA-A4DA-5E7E-719D1BA67D04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1" creationId="{BB54B950-00EE-C2E1-441B-E50F620D338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3" creationId="{6CD9BFA7-014C-E4C6-E1C1-EE02487DB881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5" creationId="{665F12CA-FFE2-1FE2-4F72-04989000C0BF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7" creationId="{1B44F7CC-AA53-E749-5CB5-1DC5B5904BC6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9" creationId="{000711D7-DA8C-4B1D-B6EC-B424F34BC765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1" creationId="{6E41891B-C109-137B-3E84-4C1A18B196A3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3" creationId="{41A72A21-EE5D-0C4B-B6DD-B184DDC311D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5" creationId="{AA6A799F-F37C-004F-4811-88A523178C96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7" creationId="{A7F53B02-C60B-DEB0-061B-7CC06BA51AB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8" creationId="{EAC7B347-8176-8F28-8899-3231C3671BAE}"/>
          </ac:spMkLst>
        </pc:spChg>
        <pc:picChg chg="add mod modCrop">
          <ac:chgData name="Stewart Gale" userId="3647ddd2-6040-41ae-a96d-232c23482af8" providerId="ADAL" clId="{9148DE23-C773-4C7A-B222-B06A7A218349}" dt="2023-07-02T13:58:54.169" v="43" actId="1076"/>
          <ac:picMkLst>
            <pc:docMk/>
            <pc:sldMk cId="2379709357" sldId="256"/>
            <ac:picMk id="12" creationId="{06921860-ED38-559C-16E2-457EDB2F397E}"/>
          </ac:picMkLst>
        </pc:pic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3" creationId="{4338214D-ACAA-5C6A-CD86-2FC765B68870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6" creationId="{E5144705-650C-B4A0-0B88-F28A4BA00FB9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7" creationId="{D0463F92-C041-8285-5112-3E50D2C21CF0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D8889F2B-CDCD-45A3-A1ED-B7FC4BDA5CAF}"/>
    <pc:docChg chg="delSld modSld">
      <pc:chgData name="Stewart Gale" userId="3647ddd2-6040-41ae-a96d-232c23482af8" providerId="ADAL" clId="{D8889F2B-CDCD-45A3-A1ED-B7FC4BDA5CAF}" dt="2023-07-03T04:08:39.022" v="52" actId="47"/>
      <pc:docMkLst>
        <pc:docMk/>
      </pc:docMkLst>
      <pc:sldChg chg="addSp delSp modSp mod">
        <pc:chgData name="Stewart Gale" userId="3647ddd2-6040-41ae-a96d-232c23482af8" providerId="ADAL" clId="{D8889F2B-CDCD-45A3-A1ED-B7FC4BDA5CAF}" dt="2023-07-03T04:08:37.739" v="51" actId="1076"/>
        <pc:sldMkLst>
          <pc:docMk/>
          <pc:sldMk cId="2379709357" sldId="256"/>
        </pc:sldMkLst>
        <pc:spChg chg="add mod">
          <ac:chgData name="Stewart Gale" userId="3647ddd2-6040-41ae-a96d-232c23482af8" providerId="ADAL" clId="{D8889F2B-CDCD-45A3-A1ED-B7FC4BDA5CAF}" dt="2023-07-03T04:06:36.018" v="21" actId="1076"/>
          <ac:spMkLst>
            <pc:docMk/>
            <pc:sldMk cId="2379709357" sldId="256"/>
            <ac:spMk id="3" creationId="{8CB2B239-B9A8-6753-48C1-2A595754D4AC}"/>
          </ac:spMkLst>
        </pc:spChg>
        <pc:spChg chg="mod">
          <ac:chgData name="Stewart Gale" userId="3647ddd2-6040-41ae-a96d-232c23482af8" providerId="ADAL" clId="{D8889F2B-CDCD-45A3-A1ED-B7FC4BDA5CAF}" dt="2023-07-03T04:06:07.350" v="11" actId="20577"/>
          <ac:spMkLst>
            <pc:docMk/>
            <pc:sldMk cId="2379709357" sldId="256"/>
            <ac:spMk id="5" creationId="{5207D75D-4D0B-53BE-F13C-AA9D8DC26D2E}"/>
          </ac:spMkLst>
        </pc:spChg>
        <pc:spChg chg="del">
          <ac:chgData name="Stewart Gale" userId="3647ddd2-6040-41ae-a96d-232c23482af8" providerId="ADAL" clId="{D8889F2B-CDCD-45A3-A1ED-B7FC4BDA5CAF}" dt="2023-07-03T04:06:01.743" v="2" actId="478"/>
          <ac:spMkLst>
            <pc:docMk/>
            <pc:sldMk cId="2379709357" sldId="256"/>
            <ac:spMk id="6" creationId="{D8726278-FC64-0B1F-DB5F-63C68A7E1885}"/>
          </ac:spMkLst>
        </pc:spChg>
        <pc:spChg chg="del">
          <ac:chgData name="Stewart Gale" userId="3647ddd2-6040-41ae-a96d-232c23482af8" providerId="ADAL" clId="{D8889F2B-CDCD-45A3-A1ED-B7FC4BDA5CAF}" dt="2023-07-03T04:06:01.743" v="2" actId="478"/>
          <ac:spMkLst>
            <pc:docMk/>
            <pc:sldMk cId="2379709357" sldId="256"/>
            <ac:spMk id="8" creationId="{265253D3-77DC-05BB-CDBA-8B34EC223F2C}"/>
          </ac:spMkLst>
        </pc:spChg>
        <pc:spChg chg="add mod">
          <ac:chgData name="Stewart Gale" userId="3647ddd2-6040-41ae-a96d-232c23482af8" providerId="ADAL" clId="{D8889F2B-CDCD-45A3-A1ED-B7FC4BDA5CAF}" dt="2023-07-03T04:08:29.202" v="48" actId="1076"/>
          <ac:spMkLst>
            <pc:docMk/>
            <pc:sldMk cId="2379709357" sldId="256"/>
            <ac:spMk id="9" creationId="{2DDFDE97-DBC7-A165-2024-A4CE62BA594F}"/>
          </ac:spMkLst>
        </pc:spChg>
        <pc:spChg chg="del">
          <ac:chgData name="Stewart Gale" userId="3647ddd2-6040-41ae-a96d-232c23482af8" providerId="ADAL" clId="{D8889F2B-CDCD-45A3-A1ED-B7FC4BDA5CAF}" dt="2023-07-03T04:06:01.743" v="2" actId="478"/>
          <ac:spMkLst>
            <pc:docMk/>
            <pc:sldMk cId="2379709357" sldId="256"/>
            <ac:spMk id="12" creationId="{BABB219A-58E2-34D1-4C7D-D27C5B0BF35D}"/>
          </ac:spMkLst>
        </pc:spChg>
        <pc:spChg chg="del">
          <ac:chgData name="Stewart Gale" userId="3647ddd2-6040-41ae-a96d-232c23482af8" providerId="ADAL" clId="{D8889F2B-CDCD-45A3-A1ED-B7FC4BDA5CAF}" dt="2023-07-03T04:06:01.743" v="2" actId="478"/>
          <ac:spMkLst>
            <pc:docMk/>
            <pc:sldMk cId="2379709357" sldId="256"/>
            <ac:spMk id="14" creationId="{4E4AC4D4-E7F7-AC69-2B85-D8DB0E87056F}"/>
          </ac:spMkLst>
        </pc:spChg>
        <pc:spChg chg="add mod">
          <ac:chgData name="Stewart Gale" userId="3647ddd2-6040-41ae-a96d-232c23482af8" providerId="ADAL" clId="{D8889F2B-CDCD-45A3-A1ED-B7FC4BDA5CAF}" dt="2023-07-03T04:08:32.856" v="50" actId="1076"/>
          <ac:spMkLst>
            <pc:docMk/>
            <pc:sldMk cId="2379709357" sldId="256"/>
            <ac:spMk id="15" creationId="{F11746AE-4DD4-7702-47F9-0566601F4C9E}"/>
          </ac:spMkLst>
        </pc:spChg>
        <pc:picChg chg="add mod">
          <ac:chgData name="Stewart Gale" userId="3647ddd2-6040-41ae-a96d-232c23482af8" providerId="ADAL" clId="{D8889F2B-CDCD-45A3-A1ED-B7FC4BDA5CAF}" dt="2023-07-03T04:06:48.896" v="25" actId="1076"/>
          <ac:picMkLst>
            <pc:docMk/>
            <pc:sldMk cId="2379709357" sldId="256"/>
            <ac:picMk id="4" creationId="{4FE39D4C-E35F-C089-A2BB-0E33BD5F0DFC}"/>
          </ac:picMkLst>
        </pc:picChg>
        <pc:picChg chg="add mod">
          <ac:chgData name="Stewart Gale" userId="3647ddd2-6040-41ae-a96d-232c23482af8" providerId="ADAL" clId="{D8889F2B-CDCD-45A3-A1ED-B7FC4BDA5CAF}" dt="2023-07-03T04:08:30.280" v="49" actId="1076"/>
          <ac:picMkLst>
            <pc:docMk/>
            <pc:sldMk cId="2379709357" sldId="256"/>
            <ac:picMk id="11" creationId="{4D7003FD-94AD-E2C1-6921-ABED2AE91AF5}"/>
          </ac:picMkLst>
        </pc:picChg>
        <pc:picChg chg="del mod">
          <ac:chgData name="Stewart Gale" userId="3647ddd2-6040-41ae-a96d-232c23482af8" providerId="ADAL" clId="{D8889F2B-CDCD-45A3-A1ED-B7FC4BDA5CAF}" dt="2023-07-03T04:06:01.743" v="2" actId="478"/>
          <ac:picMkLst>
            <pc:docMk/>
            <pc:sldMk cId="2379709357" sldId="256"/>
            <ac:picMk id="1026" creationId="{B88C763D-C788-15C6-9946-424B85A78AD3}"/>
          </ac:picMkLst>
        </pc:picChg>
        <pc:picChg chg="del">
          <ac:chgData name="Stewart Gale" userId="3647ddd2-6040-41ae-a96d-232c23482af8" providerId="ADAL" clId="{D8889F2B-CDCD-45A3-A1ED-B7FC4BDA5CAF}" dt="2023-07-03T04:06:01.743" v="2" actId="478"/>
          <ac:picMkLst>
            <pc:docMk/>
            <pc:sldMk cId="2379709357" sldId="256"/>
            <ac:picMk id="1028" creationId="{69D5C08E-F728-8FFD-24DF-8B100D184170}"/>
          </ac:picMkLst>
        </pc:picChg>
        <pc:picChg chg="add mod">
          <ac:chgData name="Stewart Gale" userId="3647ddd2-6040-41ae-a96d-232c23482af8" providerId="ADAL" clId="{D8889F2B-CDCD-45A3-A1ED-B7FC4BDA5CAF}" dt="2023-07-03T04:08:37.739" v="51" actId="1076"/>
          <ac:picMkLst>
            <pc:docMk/>
            <pc:sldMk cId="2379709357" sldId="256"/>
            <ac:picMk id="1030" creationId="{E10AAB38-57A3-21D8-F86C-6D5D49D78BC1}"/>
          </ac:picMkLst>
        </pc:picChg>
      </pc:sldChg>
      <pc:sldChg chg="delSp del">
        <pc:chgData name="Stewart Gale" userId="3647ddd2-6040-41ae-a96d-232c23482af8" providerId="ADAL" clId="{D8889F2B-CDCD-45A3-A1ED-B7FC4BDA5CAF}" dt="2023-07-03T04:08:39.022" v="52" actId="47"/>
        <pc:sldMkLst>
          <pc:docMk/>
          <pc:sldMk cId="1301096743" sldId="257"/>
        </pc:sldMkLst>
        <pc:spChg chg="del">
          <ac:chgData name="Stewart Gale" userId="3647ddd2-6040-41ae-a96d-232c23482af8" providerId="ADAL" clId="{D8889F2B-CDCD-45A3-A1ED-B7FC4BDA5CAF}" dt="2023-07-03T04:05:56.743" v="0" actId="478"/>
          <ac:spMkLst>
            <pc:docMk/>
            <pc:sldMk cId="1301096743" sldId="257"/>
            <ac:spMk id="3" creationId="{2BE3BB3C-912E-5C0D-06C6-9557B183A8A6}"/>
          </ac:spMkLst>
        </pc:spChg>
        <pc:picChg chg="del">
          <ac:chgData name="Stewart Gale" userId="3647ddd2-6040-41ae-a96d-232c23482af8" providerId="ADAL" clId="{D8889F2B-CDCD-45A3-A1ED-B7FC4BDA5CAF}" dt="2023-07-03T04:05:56.743" v="0" actId="478"/>
          <ac:picMkLst>
            <pc:docMk/>
            <pc:sldMk cId="1301096743" sldId="257"/>
            <ac:picMk id="2050" creationId="{D2B50225-E7C6-D071-6EB4-32A6736799A3}"/>
          </ac:picMkLst>
        </pc:picChg>
      </pc:sldChg>
    </pc:docChg>
  </pc:docChgLst>
  <pc:docChgLst>
    <pc:chgData name="Stewart Gale" userId="3647ddd2-6040-41ae-a96d-232c23482af8" providerId="ADAL" clId="{8C5F9E15-2919-4754-8649-92EE3D41CBA3}"/>
    <pc:docChg chg="custSel addSld modSld">
      <pc:chgData name="Stewart Gale" userId="3647ddd2-6040-41ae-a96d-232c23482af8" providerId="ADAL" clId="{8C5F9E15-2919-4754-8649-92EE3D41CBA3}" dt="2023-07-03T04:03:53.990" v="61" actId="20577"/>
      <pc:docMkLst>
        <pc:docMk/>
      </pc:docMkLst>
      <pc:sldChg chg="addSp delSp modSp mod">
        <pc:chgData name="Stewart Gale" userId="3647ddd2-6040-41ae-a96d-232c23482af8" providerId="ADAL" clId="{8C5F9E15-2919-4754-8649-92EE3D41CBA3}" dt="2023-07-03T04:02:29.739" v="48" actId="1076"/>
        <pc:sldMkLst>
          <pc:docMk/>
          <pc:sldMk cId="2379709357" sldId="256"/>
        </pc:sldMkLst>
        <pc:spChg chg="del mod">
          <ac:chgData name="Stewart Gale" userId="3647ddd2-6040-41ae-a96d-232c23482af8" providerId="ADAL" clId="{8C5F9E15-2919-4754-8649-92EE3D41CBA3}" dt="2023-07-03T04:00:18.963" v="20" actId="478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8C5F9E15-2919-4754-8649-92EE3D41CBA3}" dt="2023-07-03T03:59:42.489" v="11" actId="14100"/>
          <ac:spMkLst>
            <pc:docMk/>
            <pc:sldMk cId="2379709357" sldId="256"/>
            <ac:spMk id="5" creationId="{5207D75D-4D0B-53BE-F13C-AA9D8DC26D2E}"/>
          </ac:spMkLst>
        </pc:spChg>
        <pc:spChg chg="add mod">
          <ac:chgData name="Stewart Gale" userId="3647ddd2-6040-41ae-a96d-232c23482af8" providerId="ADAL" clId="{8C5F9E15-2919-4754-8649-92EE3D41CBA3}" dt="2023-07-03T04:00:45.639" v="26" actId="14100"/>
          <ac:spMkLst>
            <pc:docMk/>
            <pc:sldMk cId="2379709357" sldId="256"/>
            <ac:spMk id="6" creationId="{D8726278-FC64-0B1F-DB5F-63C68A7E1885}"/>
          </ac:spMkLst>
        </pc:spChg>
        <pc:spChg chg="add mod">
          <ac:chgData name="Stewart Gale" userId="3647ddd2-6040-41ae-a96d-232c23482af8" providerId="ADAL" clId="{8C5F9E15-2919-4754-8649-92EE3D41CBA3}" dt="2023-07-03T04:01:09.299" v="32" actId="1076"/>
          <ac:spMkLst>
            <pc:docMk/>
            <pc:sldMk cId="2379709357" sldId="256"/>
            <ac:spMk id="8" creationId="{265253D3-77DC-05BB-CDBA-8B34EC223F2C}"/>
          </ac:spMkLst>
        </pc:spChg>
        <pc:spChg chg="add mod">
          <ac:chgData name="Stewart Gale" userId="3647ddd2-6040-41ae-a96d-232c23482af8" providerId="ADAL" clId="{8C5F9E15-2919-4754-8649-92EE3D41CBA3}" dt="2023-07-03T04:01:58.246" v="41" actId="14100"/>
          <ac:spMkLst>
            <pc:docMk/>
            <pc:sldMk cId="2379709357" sldId="256"/>
            <ac:spMk id="12" creationId="{BABB219A-58E2-34D1-4C7D-D27C5B0BF35D}"/>
          </ac:spMkLst>
        </pc:spChg>
        <pc:spChg chg="add mod">
          <ac:chgData name="Stewart Gale" userId="3647ddd2-6040-41ae-a96d-232c23482af8" providerId="ADAL" clId="{8C5F9E15-2919-4754-8649-92EE3D41CBA3}" dt="2023-07-03T04:02:29.739" v="48" actId="1076"/>
          <ac:spMkLst>
            <pc:docMk/>
            <pc:sldMk cId="2379709357" sldId="256"/>
            <ac:spMk id="14" creationId="{4E4AC4D4-E7F7-AC69-2B85-D8DB0E87056F}"/>
          </ac:spMkLst>
        </pc:spChg>
        <pc:picChg chg="del">
          <ac:chgData name="Stewart Gale" userId="3647ddd2-6040-41ae-a96d-232c23482af8" providerId="ADAL" clId="{8C5F9E15-2919-4754-8649-92EE3D41CBA3}" dt="2023-07-03T03:59:43.954" v="12" actId="478"/>
          <ac:picMkLst>
            <pc:docMk/>
            <pc:sldMk cId="2379709357" sldId="256"/>
            <ac:picMk id="3" creationId="{77566C94-A5FB-DE71-9EB3-B10833217DDD}"/>
          </ac:picMkLst>
        </pc:picChg>
        <pc:picChg chg="add mod">
          <ac:chgData name="Stewart Gale" userId="3647ddd2-6040-41ae-a96d-232c23482af8" providerId="ADAL" clId="{8C5F9E15-2919-4754-8649-92EE3D41CBA3}" dt="2023-07-03T04:00:42.267" v="25" actId="1076"/>
          <ac:picMkLst>
            <pc:docMk/>
            <pc:sldMk cId="2379709357" sldId="256"/>
            <ac:picMk id="1026" creationId="{B88C763D-C788-15C6-9946-424B85A78AD3}"/>
          </ac:picMkLst>
        </pc:picChg>
        <pc:picChg chg="add mod">
          <ac:chgData name="Stewart Gale" userId="3647ddd2-6040-41ae-a96d-232c23482af8" providerId="ADAL" clId="{8C5F9E15-2919-4754-8649-92EE3D41CBA3}" dt="2023-07-03T04:01:36.421" v="37" actId="1076"/>
          <ac:picMkLst>
            <pc:docMk/>
            <pc:sldMk cId="2379709357" sldId="256"/>
            <ac:picMk id="1028" creationId="{69D5C08E-F728-8FFD-24DF-8B100D184170}"/>
          </ac:picMkLst>
        </pc:picChg>
        <pc:cxnChg chg="add mod">
          <ac:chgData name="Stewart Gale" userId="3647ddd2-6040-41ae-a96d-232c23482af8" providerId="ADAL" clId="{8C5F9E15-2919-4754-8649-92EE3D41CBA3}" dt="2023-07-03T04:01:22.568" v="35" actId="1076"/>
          <ac:cxnSpMkLst>
            <pc:docMk/>
            <pc:sldMk cId="2379709357" sldId="256"/>
            <ac:cxnSpMk id="10" creationId="{C8DEFEE1-A031-B9DF-CE6F-F19A7A70D4E3}"/>
          </ac:cxnSpMkLst>
        </pc:cxnChg>
      </pc:sldChg>
      <pc:sldChg chg="addSp delSp modSp add mod">
        <pc:chgData name="Stewart Gale" userId="3647ddd2-6040-41ae-a96d-232c23482af8" providerId="ADAL" clId="{8C5F9E15-2919-4754-8649-92EE3D41CBA3}" dt="2023-07-03T04:03:53.990" v="61" actId="20577"/>
        <pc:sldMkLst>
          <pc:docMk/>
          <pc:sldMk cId="1301096743" sldId="257"/>
        </pc:sldMkLst>
        <pc:spChg chg="add mod">
          <ac:chgData name="Stewart Gale" userId="3647ddd2-6040-41ae-a96d-232c23482af8" providerId="ADAL" clId="{8C5F9E15-2919-4754-8649-92EE3D41CBA3}" dt="2023-07-03T04:03:53.990" v="61" actId="20577"/>
          <ac:spMkLst>
            <pc:docMk/>
            <pc:sldMk cId="1301096743" sldId="257"/>
            <ac:spMk id="3" creationId="{2BE3BB3C-912E-5C0D-06C6-9557B183A8A6}"/>
          </ac:spMkLst>
        </pc:spChg>
        <pc:spChg chg="del">
          <ac:chgData name="Stewart Gale" userId="3647ddd2-6040-41ae-a96d-232c23482af8" providerId="ADAL" clId="{8C5F9E15-2919-4754-8649-92EE3D41CBA3}" dt="2023-07-03T04:02:36.662" v="50" actId="478"/>
          <ac:spMkLst>
            <pc:docMk/>
            <pc:sldMk cId="1301096743" sldId="257"/>
            <ac:spMk id="5" creationId="{5207D75D-4D0B-53BE-F13C-AA9D8DC26D2E}"/>
          </ac:spMkLst>
        </pc:spChg>
        <pc:spChg chg="del">
          <ac:chgData name="Stewart Gale" userId="3647ddd2-6040-41ae-a96d-232c23482af8" providerId="ADAL" clId="{8C5F9E15-2919-4754-8649-92EE3D41CBA3}" dt="2023-07-03T04:02:36.662" v="50" actId="478"/>
          <ac:spMkLst>
            <pc:docMk/>
            <pc:sldMk cId="1301096743" sldId="257"/>
            <ac:spMk id="6" creationId="{D8726278-FC64-0B1F-DB5F-63C68A7E1885}"/>
          </ac:spMkLst>
        </pc:spChg>
        <pc:spChg chg="del">
          <ac:chgData name="Stewart Gale" userId="3647ddd2-6040-41ae-a96d-232c23482af8" providerId="ADAL" clId="{8C5F9E15-2919-4754-8649-92EE3D41CBA3}" dt="2023-07-03T04:02:36.662" v="50" actId="478"/>
          <ac:spMkLst>
            <pc:docMk/>
            <pc:sldMk cId="1301096743" sldId="257"/>
            <ac:spMk id="8" creationId="{265253D3-77DC-05BB-CDBA-8B34EC223F2C}"/>
          </ac:spMkLst>
        </pc:spChg>
        <pc:spChg chg="del mod">
          <ac:chgData name="Stewart Gale" userId="3647ddd2-6040-41ae-a96d-232c23482af8" providerId="ADAL" clId="{8C5F9E15-2919-4754-8649-92EE3D41CBA3}" dt="2023-07-03T04:02:38.656" v="52" actId="478"/>
          <ac:spMkLst>
            <pc:docMk/>
            <pc:sldMk cId="1301096743" sldId="257"/>
            <ac:spMk id="12" creationId="{BABB219A-58E2-34D1-4C7D-D27C5B0BF35D}"/>
          </ac:spMkLst>
        </pc:spChg>
        <pc:spChg chg="del">
          <ac:chgData name="Stewart Gale" userId="3647ddd2-6040-41ae-a96d-232c23482af8" providerId="ADAL" clId="{8C5F9E15-2919-4754-8649-92EE3D41CBA3}" dt="2023-07-03T04:02:38.656" v="52" actId="478"/>
          <ac:spMkLst>
            <pc:docMk/>
            <pc:sldMk cId="1301096743" sldId="257"/>
            <ac:spMk id="14" creationId="{4E4AC4D4-E7F7-AC69-2B85-D8DB0E87056F}"/>
          </ac:spMkLst>
        </pc:spChg>
        <pc:picChg chg="del">
          <ac:chgData name="Stewart Gale" userId="3647ddd2-6040-41ae-a96d-232c23482af8" providerId="ADAL" clId="{8C5F9E15-2919-4754-8649-92EE3D41CBA3}" dt="2023-07-03T04:02:36.662" v="50" actId="478"/>
          <ac:picMkLst>
            <pc:docMk/>
            <pc:sldMk cId="1301096743" sldId="257"/>
            <ac:picMk id="1026" creationId="{B88C763D-C788-15C6-9946-424B85A78AD3}"/>
          </ac:picMkLst>
        </pc:picChg>
        <pc:picChg chg="del mod">
          <ac:chgData name="Stewart Gale" userId="3647ddd2-6040-41ae-a96d-232c23482af8" providerId="ADAL" clId="{8C5F9E15-2919-4754-8649-92EE3D41CBA3}" dt="2023-07-03T04:02:38.656" v="52" actId="478"/>
          <ac:picMkLst>
            <pc:docMk/>
            <pc:sldMk cId="1301096743" sldId="257"/>
            <ac:picMk id="1028" creationId="{69D5C08E-F728-8FFD-24DF-8B100D184170}"/>
          </ac:picMkLst>
        </pc:picChg>
        <pc:picChg chg="add mod">
          <ac:chgData name="Stewart Gale" userId="3647ddd2-6040-41ae-a96d-232c23482af8" providerId="ADAL" clId="{8C5F9E15-2919-4754-8649-92EE3D41CBA3}" dt="2023-07-03T04:03:32.947" v="54" actId="1076"/>
          <ac:picMkLst>
            <pc:docMk/>
            <pc:sldMk cId="1301096743" sldId="257"/>
            <ac:picMk id="2050" creationId="{D2B50225-E7C6-D071-6EB4-32A6736799A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58B9E-3951-5898-0089-D1DFC0F48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356F4-9AA2-3DE2-99CF-CA5169945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741FF-90AF-BAD7-B03D-A609A75E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15A3A-5D07-0C6F-0B14-5CBB7B57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345C6-BD2F-33B5-8705-D5D5E86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41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8859C-E98C-F8FC-13C3-84FBA527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402BB-DA5B-4A29-F3FD-467A37C7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1ACAD-CE53-0A0E-1B20-6D0B92C1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4FF90-FCAB-3932-75A9-4344520D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3D965-52B7-CD2D-B2CE-867510B6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8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79332-2BEF-E59B-60AD-80A145ACB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785F5-19A9-51EA-5FF4-50A59F2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BBFD-5614-B16F-42A1-BE5C5DB9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17F4D-CA14-C61F-3E1D-6AB2A4EE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02A5-0117-A1A2-9282-56950354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35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3E14-D058-9A77-3844-FFE9487A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B6324-99DC-E98F-4FC6-9E388D6E8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F9F10-D0FD-4DE2-F34B-C795BFB9F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D23F-4E32-534E-90C9-9BB9AACE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4F43-899C-0BBC-5AF2-EEA8710D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9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DD2B-D9F0-5276-2DFA-A54DAEF7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FA16F-9DAA-26BA-4537-91C66EA1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BD8C9-898E-FEC2-461B-81CD0B8DD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D63CE-A213-963A-8DE4-3D5B2832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6BB1F-F6AE-66E4-6772-F80A7D8D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90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DC0D-867B-A363-FFB5-D0F6821C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46A6-73D4-5197-9506-D187067E5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EA90C-A057-6FD3-C02A-D4E932E9B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E790F-63C7-E94F-8E90-514E83F6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47045-E620-E6CB-0A98-877524B6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6EEF0-E85D-7C25-088E-AEEA6745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11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436CA-E7C9-CDBE-ECF3-DDB71292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FBF40-FC4D-C66D-6A5C-2F698CDEF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65A7D-6AF2-FD9A-3BE6-7E6C281F6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817010-88D2-6ECC-3D6B-22D3E1A1F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2A17D-AA46-2238-2B68-DAAD1AF29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2FAE0-6D6F-0CE6-515C-F649AB38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B1A07-FF10-77E7-CEB0-D629B832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B29E9-D5A9-9EA6-0524-6F9245D0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85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8F90-5D8D-80CE-E10E-2BD56DC3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DC1074-6789-C577-2024-8ACA7117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B4FCD-63E3-363C-CBB0-C2FD48C2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4471D-837D-7D33-31C3-26CD107F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98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DF040-4F99-CC7B-E25D-D253397B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4E7FEE-D751-0654-39F5-E74D7D3E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47138-2E76-4EEE-6024-D3FC684C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41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8CED-43D4-2D28-28D4-F39D2A148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07B8-CE3A-6D59-63BE-373358399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E8988-3680-039F-B6C5-9D069F467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315C0-AD68-D091-319D-18E461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47033-9187-5DBE-B002-A83189CC0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0B8CC-B8CA-3AB6-A4FC-CA2DDE93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9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1554-65F4-A751-0D4B-F970A315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6441C2-86B6-633C-DA5D-B29BC2DDE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02A99-06B5-733D-150C-D01A2B456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A9F56-BBD3-8C88-885F-0077946A5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5FFA4-41E9-887A-B487-72124748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4050-A341-2076-D247-B5965C88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3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8F0DA-2E4F-DB19-9199-74721A74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2B11C-902A-CDB2-75A3-9FDC83CD9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4917-500C-D0DD-6C21-B8277A68B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A3BC2-18F7-9442-0EAD-3458E5D57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C9D22-0E94-BA90-3F58-4862E98F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8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07D75D-4D0B-53BE-F13C-AA9D8DC26D2E}"/>
              </a:ext>
            </a:extLst>
          </p:cNvPr>
          <p:cNvSpPr txBox="1"/>
          <p:nvPr/>
        </p:nvSpPr>
        <p:spPr>
          <a:xfrm>
            <a:off x="202909" y="259913"/>
            <a:ext cx="52610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Collector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8DEFEE1-A031-B9DF-CE6F-F19A7A70D4E3}"/>
              </a:ext>
            </a:extLst>
          </p:cNvPr>
          <p:cNvCxnSpPr/>
          <p:nvPr/>
        </p:nvCxnSpPr>
        <p:spPr>
          <a:xfrm>
            <a:off x="5806159" y="555058"/>
            <a:ext cx="0" cy="58117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CB2B239-B9A8-6753-48C1-2A595754D4AC}"/>
              </a:ext>
            </a:extLst>
          </p:cNvPr>
          <p:cNvSpPr txBox="1"/>
          <p:nvPr/>
        </p:nvSpPr>
        <p:spPr>
          <a:xfrm>
            <a:off x="295697" y="1706768"/>
            <a:ext cx="53393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383838"/>
                </a:solidFill>
                <a:effectLst/>
              </a:rPr>
              <a:t>Begin with a 6 by 6 grid. On each turn, you mark any box you like, but you must also eliminate an empty neighboring box.</a:t>
            </a:r>
            <a:endParaRPr lang="en-GB" sz="2400" dirty="0"/>
          </a:p>
        </p:txBody>
      </p:sp>
      <p:pic>
        <p:nvPicPr>
          <p:cNvPr id="4" name="Picture 2" descr="walter 26">
            <a:extLst>
              <a:ext uri="{FF2B5EF4-FFF2-40B4-BE49-F238E27FC236}">
                <a16:creationId xmlns:a16="http://schemas.microsoft.com/office/drawing/2014/main" id="{4FE39D4C-E35F-C089-A2BB-0E33BD5F0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09" y="3142709"/>
            <a:ext cx="5204894" cy="275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DFDE97-DBC7-A165-2024-A4CE62BA594F}"/>
              </a:ext>
            </a:extLst>
          </p:cNvPr>
          <p:cNvSpPr txBox="1"/>
          <p:nvPr/>
        </p:nvSpPr>
        <p:spPr>
          <a:xfrm>
            <a:off x="6148358" y="171557"/>
            <a:ext cx="56153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383838"/>
                </a:solidFill>
                <a:effectLst/>
              </a:rPr>
              <a:t>Eliminating a diagonal neighbor is allowed.</a:t>
            </a:r>
            <a:endParaRPr lang="en-GB" sz="2400" dirty="0"/>
          </a:p>
        </p:txBody>
      </p:sp>
      <p:pic>
        <p:nvPicPr>
          <p:cNvPr id="11" name="Picture 4" descr="walter 27">
            <a:extLst>
              <a:ext uri="{FF2B5EF4-FFF2-40B4-BE49-F238E27FC236}">
                <a16:creationId xmlns:a16="http://schemas.microsoft.com/office/drawing/2014/main" id="{4D7003FD-94AD-E2C1-6921-ABED2AE91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557" y="571788"/>
            <a:ext cx="4810125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11746AE-4DD4-7702-47F9-0566601F4C9E}"/>
              </a:ext>
            </a:extLst>
          </p:cNvPr>
          <p:cNvSpPr txBox="1"/>
          <p:nvPr/>
        </p:nvSpPr>
        <p:spPr>
          <a:xfrm>
            <a:off x="6148358" y="3011568"/>
            <a:ext cx="60501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383838"/>
                </a:solidFill>
                <a:effectLst/>
              </a:rPr>
              <a:t>The winner is whoever creates the largest group of connected marks. (Diagonal connections count.)</a:t>
            </a:r>
            <a:endParaRPr lang="en-GB" sz="2400" dirty="0"/>
          </a:p>
        </p:txBody>
      </p:sp>
      <p:pic>
        <p:nvPicPr>
          <p:cNvPr id="1030" name="Picture 6" descr="walter 29">
            <a:extLst>
              <a:ext uri="{FF2B5EF4-FFF2-40B4-BE49-F238E27FC236}">
                <a16:creationId xmlns:a16="http://schemas.microsoft.com/office/drawing/2014/main" id="{E10AAB38-57A3-21D8-F86C-6D5D49D78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885" y="4297353"/>
            <a:ext cx="48387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709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2022-09-08T03:27:16Z</dcterms:created>
  <dcterms:modified xsi:type="dcterms:W3CDTF">2023-07-03T04:08:41Z</dcterms:modified>
</cp:coreProperties>
</file>