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BD262D-830D-4F84-9879-A5797E848B80}" v="187" dt="2023-01-18T05:35:41.8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5BD262D-830D-4F84-9879-A5797E848B80}"/>
    <pc:docChg chg="undo custSel modSld sldOrd">
      <pc:chgData name="Stewart Gale" userId="3647ddd2-6040-41ae-a96d-232c23482af8" providerId="ADAL" clId="{B5BD262D-830D-4F84-9879-A5797E848B80}" dt="2023-01-18T05:35:41.881" v="222" actId="20577"/>
      <pc:docMkLst>
        <pc:docMk/>
      </pc:docMkLst>
      <pc:sldChg chg="addSp delSp modSp mod">
        <pc:chgData name="Stewart Gale" userId="3647ddd2-6040-41ae-a96d-232c23482af8" providerId="ADAL" clId="{B5BD262D-830D-4F84-9879-A5797E848B80}" dt="2023-01-10T03:29:30.543" v="218" actId="14100"/>
        <pc:sldMkLst>
          <pc:docMk/>
          <pc:sldMk cId="2237310968" sldId="256"/>
        </pc:sldMkLst>
        <pc:picChg chg="add mod">
          <ac:chgData name="Stewart Gale" userId="3647ddd2-6040-41ae-a96d-232c23482af8" providerId="ADAL" clId="{B5BD262D-830D-4F84-9879-A5797E848B80}" dt="2023-01-10T03:29:30.543" v="218" actId="14100"/>
          <ac:picMkLst>
            <pc:docMk/>
            <pc:sldMk cId="2237310968" sldId="256"/>
            <ac:picMk id="2" creationId="{A36C422B-B236-B530-B56F-05FF4E336D86}"/>
          </ac:picMkLst>
        </pc:picChg>
        <pc:picChg chg="del">
          <ac:chgData name="Stewart Gale" userId="3647ddd2-6040-41ae-a96d-232c23482af8" providerId="ADAL" clId="{B5BD262D-830D-4F84-9879-A5797E848B80}" dt="2023-01-10T03:23:24.012" v="183" actId="478"/>
          <ac:picMkLst>
            <pc:docMk/>
            <pc:sldMk cId="2237310968" sldId="256"/>
            <ac:picMk id="1026" creationId="{00000000-0000-0000-0000-000000000000}"/>
          </ac:picMkLst>
        </pc:picChg>
      </pc:sldChg>
      <pc:sldChg chg="addSp delSp modSp mod modAnim">
        <pc:chgData name="Stewart Gale" userId="3647ddd2-6040-41ae-a96d-232c23482af8" providerId="ADAL" clId="{B5BD262D-830D-4F84-9879-A5797E848B80}" dt="2023-01-10T03:29:05.111" v="211" actId="208"/>
        <pc:sldMkLst>
          <pc:docMk/>
          <pc:sldMk cId="528240601" sldId="257"/>
        </pc:sldMkLst>
        <pc:spChg chg="add mod">
          <ac:chgData name="Stewart Gale" userId="3647ddd2-6040-41ae-a96d-232c23482af8" providerId="ADAL" clId="{B5BD262D-830D-4F84-9879-A5797E848B80}" dt="2023-01-10T03:28:15.019" v="202" actId="1582"/>
          <ac:spMkLst>
            <pc:docMk/>
            <pc:sldMk cId="528240601" sldId="257"/>
            <ac:spMk id="3" creationId="{EF5DBCB4-0395-544D-01B8-CAB91BDEB8DA}"/>
          </ac:spMkLst>
        </pc:spChg>
        <pc:picChg chg="add del mod">
          <ac:chgData name="Stewart Gale" userId="3647ddd2-6040-41ae-a96d-232c23482af8" providerId="ADAL" clId="{B5BD262D-830D-4F84-9879-A5797E848B80}" dt="2023-01-10T03:29:05.111" v="211" actId="208"/>
          <ac:picMkLst>
            <pc:docMk/>
            <pc:sldMk cId="528240601" sldId="257"/>
            <ac:picMk id="2" creationId="{943415E0-85AA-17B8-65E8-562A81CA2A1F}"/>
          </ac:picMkLst>
        </pc:picChg>
        <pc:picChg chg="del">
          <ac:chgData name="Stewart Gale" userId="3647ddd2-6040-41ae-a96d-232c23482af8" providerId="ADAL" clId="{B5BD262D-830D-4F84-9879-A5797E848B80}" dt="2023-01-09T07:37:49.147" v="6" actId="478"/>
          <ac:picMkLst>
            <pc:docMk/>
            <pc:sldMk cId="528240601" sldId="257"/>
            <ac:picMk id="1026" creationId="{00000000-0000-0000-0000-000000000000}"/>
          </ac:picMkLst>
        </pc:picChg>
      </pc:sldChg>
      <pc:sldChg chg="addSp delSp modSp mod ord delAnim modAnim">
        <pc:chgData name="Stewart Gale" userId="3647ddd2-6040-41ae-a96d-232c23482af8" providerId="ADAL" clId="{B5BD262D-830D-4F84-9879-A5797E848B80}" dt="2023-01-18T05:35:41.881" v="222" actId="20577"/>
        <pc:sldMkLst>
          <pc:docMk/>
          <pc:sldMk cId="533652272" sldId="259"/>
        </pc:sldMkLst>
        <pc:spChg chg="mod">
          <ac:chgData name="Stewart Gale" userId="3647ddd2-6040-41ae-a96d-232c23482af8" providerId="ADAL" clId="{B5BD262D-830D-4F84-9879-A5797E848B80}" dt="2023-01-18T05:35:41.881" v="222" actId="20577"/>
          <ac:spMkLst>
            <pc:docMk/>
            <pc:sldMk cId="533652272" sldId="259"/>
            <ac:spMk id="6" creationId="{00000000-0000-0000-0000-000000000000}"/>
          </ac:spMkLst>
        </pc:spChg>
        <pc:picChg chg="add del mod">
          <ac:chgData name="Stewart Gale" userId="3647ddd2-6040-41ae-a96d-232c23482af8" providerId="ADAL" clId="{B5BD262D-830D-4F84-9879-A5797E848B80}" dt="2023-01-10T03:22:00.074" v="12" actId="21"/>
          <ac:picMkLst>
            <pc:docMk/>
            <pc:sldMk cId="533652272" sldId="259"/>
            <ac:picMk id="2" creationId="{43B58DCF-9392-FF5F-5D60-E53A32DD2849}"/>
          </ac:picMkLst>
        </pc:picChg>
        <pc:picChg chg="add mod">
          <ac:chgData name="Stewart Gale" userId="3647ddd2-6040-41ae-a96d-232c23482af8" providerId="ADAL" clId="{B5BD262D-830D-4F84-9879-A5797E848B80}" dt="2023-01-10T03:29:14.362" v="214" actId="1076"/>
          <ac:picMkLst>
            <pc:docMk/>
            <pc:sldMk cId="533652272" sldId="259"/>
            <ac:picMk id="3" creationId="{3A5F7DA2-41CD-D7EE-8B5B-213EC856A4DA}"/>
          </ac:picMkLst>
        </pc:picChg>
        <pc:picChg chg="del">
          <ac:chgData name="Stewart Gale" userId="3647ddd2-6040-41ae-a96d-232c23482af8" providerId="ADAL" clId="{B5BD262D-830D-4F84-9879-A5797E848B80}" dt="2023-01-10T03:23:30.532" v="186" actId="478"/>
          <ac:picMkLst>
            <pc:docMk/>
            <pc:sldMk cId="533652272" sldId="259"/>
            <ac:picMk id="4" creationId="{00000000-0000-0000-0000-000000000000}"/>
          </ac:picMkLst>
        </pc:picChg>
        <pc:picChg chg="del">
          <ac:chgData name="Stewart Gale" userId="3647ddd2-6040-41ae-a96d-232c23482af8" providerId="ADAL" clId="{B5BD262D-830D-4F84-9879-A5797E848B80}" dt="2023-01-09T07:35:20.403" v="0" actId="21"/>
          <ac:picMkLst>
            <pc:docMk/>
            <pc:sldMk cId="533652272" sldId="259"/>
            <ac:picMk id="8" creationId="{00000000-0000-0000-0000-000000000000}"/>
          </ac:picMkLst>
        </pc:picChg>
        <pc:picChg chg="add mod modCrop">
          <ac:chgData name="Stewart Gale" userId="3647ddd2-6040-41ae-a96d-232c23482af8" providerId="ADAL" clId="{B5BD262D-830D-4F84-9879-A5797E848B80}" dt="2023-01-10T03:27:03.124" v="196" actId="732"/>
          <ac:picMkLst>
            <pc:docMk/>
            <pc:sldMk cId="533652272" sldId="259"/>
            <ac:picMk id="8" creationId="{A94DC1BB-96B5-68F5-BDFC-AD87D098376A}"/>
          </ac:picMkLst>
        </pc:picChg>
      </pc:sldChg>
      <pc:sldChg chg="addSp delSp modSp mod delAnim modAnim">
        <pc:chgData name="Stewart Gale" userId="3647ddd2-6040-41ae-a96d-232c23482af8" providerId="ADAL" clId="{B5BD262D-830D-4F84-9879-A5797E848B80}" dt="2023-01-18T05:34:53.636" v="220" actId="20577"/>
        <pc:sldMkLst>
          <pc:docMk/>
          <pc:sldMk cId="3451320520" sldId="260"/>
        </pc:sldMkLst>
        <pc:spChg chg="mod">
          <ac:chgData name="Stewart Gale" userId="3647ddd2-6040-41ae-a96d-232c23482af8" providerId="ADAL" clId="{B5BD262D-830D-4F84-9879-A5797E848B80}" dt="2023-01-18T05:34:53.636" v="220" actId="20577"/>
          <ac:spMkLst>
            <pc:docMk/>
            <pc:sldMk cId="3451320520" sldId="260"/>
            <ac:spMk id="5" creationId="{00000000-0000-0000-0000-000000000000}"/>
          </ac:spMkLst>
        </pc:spChg>
        <pc:spChg chg="mod">
          <ac:chgData name="Stewart Gale" userId="3647ddd2-6040-41ae-a96d-232c23482af8" providerId="ADAL" clId="{B5BD262D-830D-4F84-9879-A5797E848B80}" dt="2023-01-10T03:23:18.418" v="182" actId="20577"/>
          <ac:spMkLst>
            <pc:docMk/>
            <pc:sldMk cId="3451320520" sldId="260"/>
            <ac:spMk id="6" creationId="{00000000-0000-0000-0000-000000000000}"/>
          </ac:spMkLst>
        </pc:spChg>
        <pc:picChg chg="add del mod">
          <ac:chgData name="Stewart Gale" userId="3647ddd2-6040-41ae-a96d-232c23482af8" providerId="ADAL" clId="{B5BD262D-830D-4F84-9879-A5797E848B80}" dt="2023-01-10T03:21:57.003" v="10" actId="478"/>
          <ac:picMkLst>
            <pc:docMk/>
            <pc:sldMk cId="3451320520" sldId="260"/>
            <ac:picMk id="2" creationId="{6E0C8D53-6D26-7902-EDEC-4EA9657B01C8}"/>
          </ac:picMkLst>
        </pc:picChg>
        <pc:picChg chg="add mod">
          <ac:chgData name="Stewart Gale" userId="3647ddd2-6040-41ae-a96d-232c23482af8" providerId="ADAL" clId="{B5BD262D-830D-4F84-9879-A5797E848B80}" dt="2023-01-10T03:22:13.858" v="14" actId="1076"/>
          <ac:picMkLst>
            <pc:docMk/>
            <pc:sldMk cId="3451320520" sldId="260"/>
            <ac:picMk id="3" creationId="{0EB5DDFC-EED1-8706-CE09-851C974DFC5E}"/>
          </ac:picMkLst>
        </pc:picChg>
        <pc:picChg chg="del">
          <ac:chgData name="Stewart Gale" userId="3647ddd2-6040-41ae-a96d-232c23482af8" providerId="ADAL" clId="{B5BD262D-830D-4F84-9879-A5797E848B80}" dt="2023-01-09T07:35:26.913" v="3" actId="21"/>
          <ac:picMkLst>
            <pc:docMk/>
            <pc:sldMk cId="3451320520" sldId="260"/>
            <ac:picMk id="7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06A34-ABD7-42F7-9471-B2AFA3695E0D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97BBA-A4F5-4673-AE7C-C050208655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52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06A34-ABD7-42F7-9471-B2AFA3695E0D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97BBA-A4F5-4673-AE7C-C050208655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6882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06A34-ABD7-42F7-9471-B2AFA3695E0D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97BBA-A4F5-4673-AE7C-C050208655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3652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06A34-ABD7-42F7-9471-B2AFA3695E0D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97BBA-A4F5-4673-AE7C-C050208655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895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06A34-ABD7-42F7-9471-B2AFA3695E0D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97BBA-A4F5-4673-AE7C-C050208655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797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06A34-ABD7-42F7-9471-B2AFA3695E0D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97BBA-A4F5-4673-AE7C-C050208655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313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06A34-ABD7-42F7-9471-B2AFA3695E0D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97BBA-A4F5-4673-AE7C-C050208655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661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06A34-ABD7-42F7-9471-B2AFA3695E0D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97BBA-A4F5-4673-AE7C-C050208655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169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06A34-ABD7-42F7-9471-B2AFA3695E0D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97BBA-A4F5-4673-AE7C-C050208655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003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06A34-ABD7-42F7-9471-B2AFA3695E0D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97BBA-A4F5-4673-AE7C-C050208655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538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06A34-ABD7-42F7-9471-B2AFA3695E0D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97BBA-A4F5-4673-AE7C-C050208655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698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06A34-ABD7-42F7-9471-B2AFA3695E0D}" type="datetimeFigureOut">
              <a:rPr lang="en-GB" smtClean="0"/>
              <a:t>18/01/2023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97BBA-A4F5-4673-AE7C-C050208655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8695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images.diagnosticquestions.com/uploads/questions/810521ae-a012-496b-9700-814b5d8f55c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0" b="10932"/>
          <a:stretch/>
        </p:blipFill>
        <p:spPr bwMode="auto">
          <a:xfrm>
            <a:off x="128157" y="197039"/>
            <a:ext cx="5966324" cy="426404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66816" y="4656285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22234" y="5774820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Most common wrong answer?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6C422B-B236-B530-B56F-05FF4E336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9968" y="197039"/>
            <a:ext cx="5883875" cy="426404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37310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43448" y="2172393"/>
            <a:ext cx="750362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302414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images.diagnosticquestions.com/uploads/questions/810521ae-a012-496b-9700-814b5d8f55c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0" b="10932"/>
          <a:stretch/>
        </p:blipFill>
        <p:spPr bwMode="auto">
          <a:xfrm>
            <a:off x="6039064" y="275866"/>
            <a:ext cx="5966324" cy="426404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55238" y="5188299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43415E0-85AA-17B8-65E8-562A81CA2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12" y="275638"/>
            <a:ext cx="5685692" cy="426426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5DBCB4-0395-544D-01B8-CAB91BDEB8DA}"/>
              </a:ext>
            </a:extLst>
          </p:cNvPr>
          <p:cNvSpPr/>
          <p:nvPr/>
        </p:nvSpPr>
        <p:spPr>
          <a:xfrm>
            <a:off x="6039064" y="275638"/>
            <a:ext cx="5966324" cy="426426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24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images.diagnosticquestions.com/uploads/questions/810521ae-a012-496b-9700-814b5d8f55c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0" b="10932"/>
          <a:stretch/>
        </p:blipFill>
        <p:spPr bwMode="auto">
          <a:xfrm>
            <a:off x="286656" y="203822"/>
            <a:ext cx="6551947" cy="468257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016002" y="135385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/>
              <a:t>D</a:t>
            </a:r>
            <a:endParaRPr lang="en-GB" sz="115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314496" y="3106313"/>
            <a:ext cx="43011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They did not realise it is the difference between </a:t>
            </a:r>
          </a:p>
          <a:p>
            <a:pPr algn="ctr"/>
            <a:r>
              <a:rPr lang="en-GB" sz="4400" dirty="0"/>
              <a:t>92% and 100%.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B5DDFC-EED1-8706-CE09-851C974DFC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300" t="48566" r="7406" b="35959"/>
          <a:stretch/>
        </p:blipFill>
        <p:spPr>
          <a:xfrm>
            <a:off x="886836" y="4761393"/>
            <a:ext cx="4950188" cy="201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32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/>
              <a:t>A</a:t>
            </a:r>
            <a:endParaRPr lang="en-GB" sz="115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635922" y="3466531"/>
            <a:ext cx="36848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They calculated 9%.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5F7DA2-41CD-D7EE-8B5B-213EC856A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90" y="359916"/>
            <a:ext cx="6070886" cy="45531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94DC1BB-96B5-68F5-BDFC-AD87D09837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804" t="66343" r="62013" b="17091"/>
          <a:stretch/>
        </p:blipFill>
        <p:spPr>
          <a:xfrm>
            <a:off x="871181" y="4428171"/>
            <a:ext cx="5263611" cy="230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652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34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2020-01-29T07:38:06Z</dcterms:created>
  <dcterms:modified xsi:type="dcterms:W3CDTF">2023-01-18T05:35:51Z</dcterms:modified>
</cp:coreProperties>
</file>