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67" r:id="rId4"/>
    <p:sldId id="268" r:id="rId5"/>
    <p:sldId id="265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2CFC1C-E0C5-4D30-BDC3-DB08121C8B19}" v="524" dt="2024-06-12T08:28:09.1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A2CFC1C-E0C5-4D30-BDC3-DB08121C8B19}"/>
    <pc:docChg chg="undo custSel addSld delSld modSld sldOrd">
      <pc:chgData name="Stewart Gale" userId="3647ddd2-6040-41ae-a96d-232c23482af8" providerId="ADAL" clId="{1A2CFC1C-E0C5-4D30-BDC3-DB08121C8B19}" dt="2024-06-12T08:28:09.127" v="801" actId="20577"/>
      <pc:docMkLst>
        <pc:docMk/>
      </pc:docMkLst>
      <pc:sldChg chg="addSp delSp modSp mod delAnim modAnim">
        <pc:chgData name="Stewart Gale" userId="3647ddd2-6040-41ae-a96d-232c23482af8" providerId="ADAL" clId="{1A2CFC1C-E0C5-4D30-BDC3-DB08121C8B19}" dt="2024-06-12T05:23:07.661" v="760" actId="20577"/>
        <pc:sldMkLst>
          <pc:docMk/>
          <pc:sldMk cId="1283671989" sldId="256"/>
        </pc:sldMkLst>
        <pc:spChg chg="add mod">
          <ac:chgData name="Stewart Gale" userId="3647ddd2-6040-41ae-a96d-232c23482af8" providerId="ADAL" clId="{1A2CFC1C-E0C5-4D30-BDC3-DB08121C8B19}" dt="2024-06-12T05:23:02.743" v="756" actId="20577"/>
          <ac:spMkLst>
            <pc:docMk/>
            <pc:sldMk cId="1283671989" sldId="256"/>
            <ac:spMk id="4" creationId="{00000000-0000-0000-0000-000000000000}"/>
          </ac:spMkLst>
        </pc:spChg>
        <pc:spChg chg="del mod">
          <ac:chgData name="Stewart Gale" userId="3647ddd2-6040-41ae-a96d-232c23482af8" providerId="ADAL" clId="{1A2CFC1C-E0C5-4D30-BDC3-DB08121C8B19}" dt="2024-06-12T05:04:13.266" v="489" actId="478"/>
          <ac:spMkLst>
            <pc:docMk/>
            <pc:sldMk cId="1283671989" sldId="256"/>
            <ac:spMk id="5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04:13.266" v="489" actId="478"/>
          <ac:spMkLst>
            <pc:docMk/>
            <pc:sldMk cId="1283671989" sldId="256"/>
            <ac:spMk id="6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04:13.266" v="489" actId="478"/>
          <ac:spMkLst>
            <pc:docMk/>
            <pc:sldMk cId="1283671989" sldId="256"/>
            <ac:spMk id="7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04:13.266" v="489" actId="478"/>
          <ac:spMkLst>
            <pc:docMk/>
            <pc:sldMk cId="1283671989" sldId="256"/>
            <ac:spMk id="8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04:13.266" v="489" actId="478"/>
          <ac:spMkLst>
            <pc:docMk/>
            <pc:sldMk cId="1283671989" sldId="256"/>
            <ac:spMk id="9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04:13.266" v="489" actId="478"/>
          <ac:spMkLst>
            <pc:docMk/>
            <pc:sldMk cId="1283671989" sldId="256"/>
            <ac:spMk id="10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04:13.266" v="489" actId="478"/>
          <ac:spMkLst>
            <pc:docMk/>
            <pc:sldMk cId="1283671989" sldId="256"/>
            <ac:spMk id="11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04:13.266" v="489" actId="478"/>
          <ac:spMkLst>
            <pc:docMk/>
            <pc:sldMk cId="1283671989" sldId="256"/>
            <ac:spMk id="12" creationId="{00000000-0000-0000-0000-000000000000}"/>
          </ac:spMkLst>
        </pc:spChg>
        <pc:spChg chg="add mod">
          <ac:chgData name="Stewart Gale" userId="3647ddd2-6040-41ae-a96d-232c23482af8" providerId="ADAL" clId="{1A2CFC1C-E0C5-4D30-BDC3-DB08121C8B19}" dt="2024-06-12T05:23:05.583" v="758" actId="20577"/>
          <ac:spMkLst>
            <pc:docMk/>
            <pc:sldMk cId="1283671989" sldId="256"/>
            <ac:spMk id="13" creationId="{8B76B63F-CBB0-DDB0-A4E2-6A046D84E519}"/>
          </ac:spMkLst>
        </pc:spChg>
        <pc:spChg chg="add mod">
          <ac:chgData name="Stewart Gale" userId="3647ddd2-6040-41ae-a96d-232c23482af8" providerId="ADAL" clId="{1A2CFC1C-E0C5-4D30-BDC3-DB08121C8B19}" dt="2024-06-12T05:23:07.661" v="760" actId="20577"/>
          <ac:spMkLst>
            <pc:docMk/>
            <pc:sldMk cId="1283671989" sldId="256"/>
            <ac:spMk id="15" creationId="{E9793A10-A91C-2684-649D-0DD61E4BA0DB}"/>
          </ac:spMkLst>
        </pc:spChg>
        <pc:spChg chg="add del mod">
          <ac:chgData name="Stewart Gale" userId="3647ddd2-6040-41ae-a96d-232c23482af8" providerId="ADAL" clId="{1A2CFC1C-E0C5-4D30-BDC3-DB08121C8B19}" dt="2024-06-12T05:20:01.017" v="752" actId="478"/>
          <ac:spMkLst>
            <pc:docMk/>
            <pc:sldMk cId="1283671989" sldId="256"/>
            <ac:spMk id="17" creationId="{2E4C5518-B69B-029E-8FB7-3294BDD54492}"/>
          </ac:spMkLst>
        </pc:spChg>
        <pc:spChg chg="add del mod">
          <ac:chgData name="Stewart Gale" userId="3647ddd2-6040-41ae-a96d-232c23482af8" providerId="ADAL" clId="{1A2CFC1C-E0C5-4D30-BDC3-DB08121C8B19}" dt="2024-06-12T05:20:01.017" v="752" actId="478"/>
          <ac:spMkLst>
            <pc:docMk/>
            <pc:sldMk cId="1283671989" sldId="256"/>
            <ac:spMk id="18" creationId="{769E80A7-7420-CFCC-0987-EEE942F97B3B}"/>
          </ac:spMkLst>
        </pc:spChg>
        <pc:spChg chg="add del mod">
          <ac:chgData name="Stewart Gale" userId="3647ddd2-6040-41ae-a96d-232c23482af8" providerId="ADAL" clId="{1A2CFC1C-E0C5-4D30-BDC3-DB08121C8B19}" dt="2024-06-12T05:20:01.017" v="752" actId="478"/>
          <ac:spMkLst>
            <pc:docMk/>
            <pc:sldMk cId="1283671989" sldId="256"/>
            <ac:spMk id="19" creationId="{FEBAE2D9-B62C-A9FE-5B76-CB9F7D57AF51}"/>
          </ac:spMkLst>
        </pc:spChg>
        <pc:spChg chg="add del mod">
          <ac:chgData name="Stewart Gale" userId="3647ddd2-6040-41ae-a96d-232c23482af8" providerId="ADAL" clId="{1A2CFC1C-E0C5-4D30-BDC3-DB08121C8B19}" dt="2024-06-12T05:05:35.816" v="520" actId="21"/>
          <ac:spMkLst>
            <pc:docMk/>
            <pc:sldMk cId="1283671989" sldId="256"/>
            <ac:spMk id="20" creationId="{00000000-0000-0000-0000-000000000000}"/>
          </ac:spMkLst>
        </pc:spChg>
        <pc:spChg chg="add del mod">
          <ac:chgData name="Stewart Gale" userId="3647ddd2-6040-41ae-a96d-232c23482af8" providerId="ADAL" clId="{1A2CFC1C-E0C5-4D30-BDC3-DB08121C8B19}" dt="2024-06-12T05:20:01.017" v="752" actId="478"/>
          <ac:spMkLst>
            <pc:docMk/>
            <pc:sldMk cId="1283671989" sldId="256"/>
            <ac:spMk id="21" creationId="{06B41173-E175-2754-6001-FDD7B7C027FC}"/>
          </ac:spMkLst>
        </pc:spChg>
        <pc:spChg chg="mod">
          <ac:chgData name="Stewart Gale" userId="3647ddd2-6040-41ae-a96d-232c23482af8" providerId="ADAL" clId="{1A2CFC1C-E0C5-4D30-BDC3-DB08121C8B19}" dt="2024-06-12T05:08:38.969" v="577" actId="14100"/>
          <ac:spMkLst>
            <pc:docMk/>
            <pc:sldMk cId="1283671989" sldId="256"/>
            <ac:spMk id="22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8:36.113" v="576" actId="14100"/>
          <ac:spMkLst>
            <pc:docMk/>
            <pc:sldMk cId="1283671989" sldId="256"/>
            <ac:spMk id="23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8:31.954" v="575" actId="404"/>
          <ac:spMkLst>
            <pc:docMk/>
            <pc:sldMk cId="1283671989" sldId="256"/>
            <ac:spMk id="24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8:31.954" v="575" actId="404"/>
          <ac:spMkLst>
            <pc:docMk/>
            <pc:sldMk cId="1283671989" sldId="256"/>
            <ac:spMk id="25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8:31.954" v="575" actId="404"/>
          <ac:spMkLst>
            <pc:docMk/>
            <pc:sldMk cId="1283671989" sldId="256"/>
            <ac:spMk id="26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8:31.954" v="575" actId="404"/>
          <ac:spMkLst>
            <pc:docMk/>
            <pc:sldMk cId="1283671989" sldId="256"/>
            <ac:spMk id="27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8:31.954" v="575" actId="404"/>
          <ac:spMkLst>
            <pc:docMk/>
            <pc:sldMk cId="1283671989" sldId="256"/>
            <ac:spMk id="28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8:31.954" v="575" actId="404"/>
          <ac:spMkLst>
            <pc:docMk/>
            <pc:sldMk cId="1283671989" sldId="256"/>
            <ac:spMk id="29" creationId="{00000000-0000-0000-0000-000000000000}"/>
          </ac:spMkLst>
        </pc:spChg>
        <pc:spChg chg="add del mod">
          <ac:chgData name="Stewart Gale" userId="3647ddd2-6040-41ae-a96d-232c23482af8" providerId="ADAL" clId="{1A2CFC1C-E0C5-4D30-BDC3-DB08121C8B19}" dt="2024-06-12T05:20:01.017" v="752" actId="478"/>
          <ac:spMkLst>
            <pc:docMk/>
            <pc:sldMk cId="1283671989" sldId="256"/>
            <ac:spMk id="30" creationId="{7A9DD4C2-98B2-2607-5D74-A003291DD1FF}"/>
          </ac:spMkLst>
        </pc:spChg>
        <pc:spChg chg="add del mod">
          <ac:chgData name="Stewart Gale" userId="3647ddd2-6040-41ae-a96d-232c23482af8" providerId="ADAL" clId="{1A2CFC1C-E0C5-4D30-BDC3-DB08121C8B19}" dt="2024-06-12T05:20:01.017" v="752" actId="478"/>
          <ac:spMkLst>
            <pc:docMk/>
            <pc:sldMk cId="1283671989" sldId="256"/>
            <ac:spMk id="31" creationId="{DBC811C0-A1A5-4329-5A72-CA44A42981AE}"/>
          </ac:spMkLst>
        </pc:spChg>
        <pc:spChg chg="add del mod">
          <ac:chgData name="Stewart Gale" userId="3647ddd2-6040-41ae-a96d-232c23482af8" providerId="ADAL" clId="{1A2CFC1C-E0C5-4D30-BDC3-DB08121C8B19}" dt="2024-06-12T05:20:03.952" v="753" actId="478"/>
          <ac:spMkLst>
            <pc:docMk/>
            <pc:sldMk cId="1283671989" sldId="256"/>
            <ac:spMk id="32" creationId="{AF28103B-9925-70B5-E40E-A158FE47D830}"/>
          </ac:spMkLst>
        </pc:spChg>
        <pc:spChg chg="add del mod">
          <ac:chgData name="Stewart Gale" userId="3647ddd2-6040-41ae-a96d-232c23482af8" providerId="ADAL" clId="{1A2CFC1C-E0C5-4D30-BDC3-DB08121C8B19}" dt="2024-06-12T05:20:01.017" v="752" actId="478"/>
          <ac:spMkLst>
            <pc:docMk/>
            <pc:sldMk cId="1283671989" sldId="256"/>
            <ac:spMk id="33" creationId="{46C8D7DD-F163-D971-7137-3676ACBCB47F}"/>
          </ac:spMkLst>
        </pc:spChg>
        <pc:picChg chg="add del mod">
          <ac:chgData name="Stewart Gale" userId="3647ddd2-6040-41ae-a96d-232c23482af8" providerId="ADAL" clId="{1A2CFC1C-E0C5-4D30-BDC3-DB08121C8B19}" dt="2024-06-12T05:05:03.876" v="506" actId="478"/>
          <ac:picMkLst>
            <pc:docMk/>
            <pc:sldMk cId="1283671989" sldId="256"/>
            <ac:picMk id="2" creationId="{EF2BC921-99FF-AFFF-A43A-7D8885369C78}"/>
          </ac:picMkLst>
        </pc:picChg>
        <pc:picChg chg="add mod">
          <ac:chgData name="Stewart Gale" userId="3647ddd2-6040-41ae-a96d-232c23482af8" providerId="ADAL" clId="{1A2CFC1C-E0C5-4D30-BDC3-DB08121C8B19}" dt="2024-06-12T05:07:52.619" v="564" actId="14100"/>
          <ac:picMkLst>
            <pc:docMk/>
            <pc:sldMk cId="1283671989" sldId="256"/>
            <ac:picMk id="3" creationId="{2CCF9B39-A713-732B-696A-EF9B3ADDFFC8}"/>
          </ac:picMkLst>
        </pc:picChg>
        <pc:picChg chg="add mod modCrop">
          <ac:chgData name="Stewart Gale" userId="3647ddd2-6040-41ae-a96d-232c23482af8" providerId="ADAL" clId="{1A2CFC1C-E0C5-4D30-BDC3-DB08121C8B19}" dt="2024-06-12T05:07:57.154" v="566" actId="1076"/>
          <ac:picMkLst>
            <pc:docMk/>
            <pc:sldMk cId="1283671989" sldId="256"/>
            <ac:picMk id="14" creationId="{E462177A-A248-5979-0E9C-025ACA785421}"/>
          </ac:picMkLst>
        </pc:picChg>
        <pc:picChg chg="add mod modCrop">
          <ac:chgData name="Stewart Gale" userId="3647ddd2-6040-41ae-a96d-232c23482af8" providerId="ADAL" clId="{1A2CFC1C-E0C5-4D30-BDC3-DB08121C8B19}" dt="2024-06-12T05:08:40.759" v="578" actId="1076"/>
          <ac:picMkLst>
            <pc:docMk/>
            <pc:sldMk cId="1283671989" sldId="256"/>
            <ac:picMk id="16" creationId="{0E323FDF-41A2-4590-D1E9-14F8480BD1E9}"/>
          </ac:picMkLst>
        </pc:picChg>
      </pc:sldChg>
      <pc:sldChg chg="addSp delSp modSp del mod delAnim modAnim">
        <pc:chgData name="Stewart Gale" userId="3647ddd2-6040-41ae-a96d-232c23482af8" providerId="ADAL" clId="{1A2CFC1C-E0C5-4D30-BDC3-DB08121C8B19}" dt="2024-06-12T05:08:57.059" v="582" actId="47"/>
        <pc:sldMkLst>
          <pc:docMk/>
          <pc:sldMk cId="1384338426" sldId="258"/>
        </pc:sldMkLst>
        <pc:spChg chg="del mod">
          <ac:chgData name="Stewart Gale" userId="3647ddd2-6040-41ae-a96d-232c23482af8" providerId="ADAL" clId="{1A2CFC1C-E0C5-4D30-BDC3-DB08121C8B19}" dt="2022-01-20T07:41:48.369" v="408" actId="478"/>
          <ac:spMkLst>
            <pc:docMk/>
            <pc:sldMk cId="1384338426" sldId="258"/>
            <ac:spMk id="5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2-01-20T07:41:48.369" v="408" actId="478"/>
          <ac:spMkLst>
            <pc:docMk/>
            <pc:sldMk cId="1384338426" sldId="258"/>
            <ac:spMk id="6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2-01-20T07:41:48.369" v="408" actId="478"/>
          <ac:spMkLst>
            <pc:docMk/>
            <pc:sldMk cId="1384338426" sldId="258"/>
            <ac:spMk id="7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2-01-20T07:41:48.369" v="408" actId="478"/>
          <ac:spMkLst>
            <pc:docMk/>
            <pc:sldMk cId="1384338426" sldId="258"/>
            <ac:spMk id="8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2-01-20T07:41:48.369" v="408" actId="478"/>
          <ac:spMkLst>
            <pc:docMk/>
            <pc:sldMk cId="1384338426" sldId="258"/>
            <ac:spMk id="9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2-01-20T07:41:48.369" v="408" actId="478"/>
          <ac:spMkLst>
            <pc:docMk/>
            <pc:sldMk cId="1384338426" sldId="258"/>
            <ac:spMk id="10" creationId="{00000000-0000-0000-0000-000000000000}"/>
          </ac:spMkLst>
        </pc:spChg>
        <pc:spChg chg="del mod">
          <ac:chgData name="Stewart Gale" userId="3647ddd2-6040-41ae-a96d-232c23482af8" providerId="ADAL" clId="{1A2CFC1C-E0C5-4D30-BDC3-DB08121C8B19}" dt="2022-01-20T07:41:48.369" v="408" actId="478"/>
          <ac:spMkLst>
            <pc:docMk/>
            <pc:sldMk cId="1384338426" sldId="258"/>
            <ac:spMk id="11" creationId="{00000000-0000-0000-0000-000000000000}"/>
          </ac:spMkLst>
        </pc:spChg>
        <pc:spChg chg="del mod">
          <ac:chgData name="Stewart Gale" userId="3647ddd2-6040-41ae-a96d-232c23482af8" providerId="ADAL" clId="{1A2CFC1C-E0C5-4D30-BDC3-DB08121C8B19}" dt="2022-01-20T07:41:50.478" v="410" actId="478"/>
          <ac:spMkLst>
            <pc:docMk/>
            <pc:sldMk cId="1384338426" sldId="258"/>
            <ac:spMk id="12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2-01-20T07:42:00.922" v="413" actId="1076"/>
          <ac:spMkLst>
            <pc:docMk/>
            <pc:sldMk cId="1384338426" sldId="258"/>
            <ac:spMk id="13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2-01-20T07:42:00.922" v="413" actId="1076"/>
          <ac:spMkLst>
            <pc:docMk/>
            <pc:sldMk cId="1384338426" sldId="258"/>
            <ac:spMk id="14" creationId="{00000000-0000-0000-0000-000000000000}"/>
          </ac:spMkLst>
        </pc:spChg>
        <pc:spChg chg="del mod">
          <ac:chgData name="Stewart Gale" userId="3647ddd2-6040-41ae-a96d-232c23482af8" providerId="ADAL" clId="{1A2CFC1C-E0C5-4D30-BDC3-DB08121C8B19}" dt="2022-01-20T04:34:54.340" v="391" actId="478"/>
          <ac:spMkLst>
            <pc:docMk/>
            <pc:sldMk cId="1384338426" sldId="258"/>
            <ac:spMk id="15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2-01-20T07:48:09.634" v="439" actId="1076"/>
          <ac:spMkLst>
            <pc:docMk/>
            <pc:sldMk cId="1384338426" sldId="258"/>
            <ac:spMk id="16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2-01-20T04:35:19.680" v="407" actId="478"/>
          <ac:spMkLst>
            <pc:docMk/>
            <pc:sldMk cId="1384338426" sldId="258"/>
            <ac:spMk id="17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2-01-20T07:42:00.922" v="413" actId="1076"/>
          <ac:spMkLst>
            <pc:docMk/>
            <pc:sldMk cId="1384338426" sldId="258"/>
            <ac:spMk id="18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2-01-20T07:42:03.612" v="414" actId="1076"/>
          <ac:spMkLst>
            <pc:docMk/>
            <pc:sldMk cId="1384338426" sldId="258"/>
            <ac:spMk id="19" creationId="{00000000-0000-0000-0000-000000000000}"/>
          </ac:spMkLst>
        </pc:spChg>
        <pc:spChg chg="del mod">
          <ac:chgData name="Stewart Gale" userId="3647ddd2-6040-41ae-a96d-232c23482af8" providerId="ADAL" clId="{1A2CFC1C-E0C5-4D30-BDC3-DB08121C8B19}" dt="2022-01-20T04:34:01.340" v="360" actId="478"/>
          <ac:spMkLst>
            <pc:docMk/>
            <pc:sldMk cId="1384338426" sldId="258"/>
            <ac:spMk id="20" creationId="{00000000-0000-0000-0000-000000000000}"/>
          </ac:spMkLst>
        </pc:spChg>
        <pc:spChg chg="add mod">
          <ac:chgData name="Stewart Gale" userId="3647ddd2-6040-41ae-a96d-232c23482af8" providerId="ADAL" clId="{1A2CFC1C-E0C5-4D30-BDC3-DB08121C8B19}" dt="2022-01-20T07:41:52.220" v="411"/>
          <ac:spMkLst>
            <pc:docMk/>
            <pc:sldMk cId="1384338426" sldId="258"/>
            <ac:spMk id="21" creationId="{71F4A53D-81EA-4297-A619-5723E9D72355}"/>
          </ac:spMkLst>
        </pc:spChg>
        <pc:spChg chg="add mod">
          <ac:chgData name="Stewart Gale" userId="3647ddd2-6040-41ae-a96d-232c23482af8" providerId="ADAL" clId="{1A2CFC1C-E0C5-4D30-BDC3-DB08121C8B19}" dt="2022-01-20T07:41:52.220" v="411"/>
          <ac:spMkLst>
            <pc:docMk/>
            <pc:sldMk cId="1384338426" sldId="258"/>
            <ac:spMk id="22" creationId="{94B56C8E-315D-468E-8ACA-5A95BFC34360}"/>
          </ac:spMkLst>
        </pc:spChg>
        <pc:spChg chg="add mod">
          <ac:chgData name="Stewart Gale" userId="3647ddd2-6040-41ae-a96d-232c23482af8" providerId="ADAL" clId="{1A2CFC1C-E0C5-4D30-BDC3-DB08121C8B19}" dt="2022-01-20T07:41:52.220" v="411"/>
          <ac:spMkLst>
            <pc:docMk/>
            <pc:sldMk cId="1384338426" sldId="258"/>
            <ac:spMk id="23" creationId="{97590E6D-0E91-4B3B-AA17-D6C5C181BDD5}"/>
          </ac:spMkLst>
        </pc:spChg>
        <pc:spChg chg="add mod">
          <ac:chgData name="Stewart Gale" userId="3647ddd2-6040-41ae-a96d-232c23482af8" providerId="ADAL" clId="{1A2CFC1C-E0C5-4D30-BDC3-DB08121C8B19}" dt="2022-01-20T07:41:52.220" v="411"/>
          <ac:spMkLst>
            <pc:docMk/>
            <pc:sldMk cId="1384338426" sldId="258"/>
            <ac:spMk id="24" creationId="{3C7C4F4B-61E6-4095-8749-0890EBDD6624}"/>
          </ac:spMkLst>
        </pc:spChg>
        <pc:spChg chg="add mod">
          <ac:chgData name="Stewart Gale" userId="3647ddd2-6040-41ae-a96d-232c23482af8" providerId="ADAL" clId="{1A2CFC1C-E0C5-4D30-BDC3-DB08121C8B19}" dt="2022-01-20T07:41:52.220" v="411"/>
          <ac:spMkLst>
            <pc:docMk/>
            <pc:sldMk cId="1384338426" sldId="258"/>
            <ac:spMk id="25" creationId="{DE2C05CB-231C-4FCF-9B9D-489C9E4F70E2}"/>
          </ac:spMkLst>
        </pc:spChg>
        <pc:spChg chg="add mod">
          <ac:chgData name="Stewart Gale" userId="3647ddd2-6040-41ae-a96d-232c23482af8" providerId="ADAL" clId="{1A2CFC1C-E0C5-4D30-BDC3-DB08121C8B19}" dt="2022-01-20T07:41:52.220" v="411"/>
          <ac:spMkLst>
            <pc:docMk/>
            <pc:sldMk cId="1384338426" sldId="258"/>
            <ac:spMk id="26" creationId="{086B9DE5-16C2-4608-8669-1F492B0276B3}"/>
          </ac:spMkLst>
        </pc:spChg>
        <pc:spChg chg="add mod">
          <ac:chgData name="Stewart Gale" userId="3647ddd2-6040-41ae-a96d-232c23482af8" providerId="ADAL" clId="{1A2CFC1C-E0C5-4D30-BDC3-DB08121C8B19}" dt="2022-01-20T07:41:52.220" v="411"/>
          <ac:spMkLst>
            <pc:docMk/>
            <pc:sldMk cId="1384338426" sldId="258"/>
            <ac:spMk id="27" creationId="{9C134243-404C-4CDB-8D24-D77038E4221F}"/>
          </ac:spMkLst>
        </pc:spChg>
        <pc:spChg chg="add mod">
          <ac:chgData name="Stewart Gale" userId="3647ddd2-6040-41ae-a96d-232c23482af8" providerId="ADAL" clId="{1A2CFC1C-E0C5-4D30-BDC3-DB08121C8B19}" dt="2022-01-20T07:41:52.220" v="411"/>
          <ac:spMkLst>
            <pc:docMk/>
            <pc:sldMk cId="1384338426" sldId="258"/>
            <ac:spMk id="28" creationId="{3724F4F2-085C-4964-97AD-48303DC3759B}"/>
          </ac:spMkLst>
        </pc:spChg>
        <pc:spChg chg="add del">
          <ac:chgData name="Stewart Gale" userId="3647ddd2-6040-41ae-a96d-232c23482af8" providerId="ADAL" clId="{1A2CFC1C-E0C5-4D30-BDC3-DB08121C8B19}" dt="2022-01-20T07:48:14.338" v="441" actId="478"/>
          <ac:spMkLst>
            <pc:docMk/>
            <pc:sldMk cId="1384338426" sldId="258"/>
            <ac:spMk id="29" creationId="{9AA5CB94-A4A9-4C6A-A875-1E98F67D8D78}"/>
          </ac:spMkLst>
        </pc:spChg>
        <pc:spChg chg="add mod">
          <ac:chgData name="Stewart Gale" userId="3647ddd2-6040-41ae-a96d-232c23482af8" providerId="ADAL" clId="{1A2CFC1C-E0C5-4D30-BDC3-DB08121C8B19}" dt="2022-01-20T07:50:05.556" v="472" actId="1076"/>
          <ac:spMkLst>
            <pc:docMk/>
            <pc:sldMk cId="1384338426" sldId="258"/>
            <ac:spMk id="30" creationId="{78444150-91F8-483C-88FE-EA98414C9B3C}"/>
          </ac:spMkLst>
        </pc:spChg>
        <pc:spChg chg="add mod">
          <ac:chgData name="Stewart Gale" userId="3647ddd2-6040-41ae-a96d-232c23482af8" providerId="ADAL" clId="{1A2CFC1C-E0C5-4D30-BDC3-DB08121C8B19}" dt="2022-01-20T07:50:04.026" v="470" actId="1076"/>
          <ac:spMkLst>
            <pc:docMk/>
            <pc:sldMk cId="1384338426" sldId="258"/>
            <ac:spMk id="31" creationId="{62D6B801-0A4F-47BA-A55E-933D3CF1B7F3}"/>
          </ac:spMkLst>
        </pc:spChg>
        <pc:spChg chg="add mod">
          <ac:chgData name="Stewart Gale" userId="3647ddd2-6040-41ae-a96d-232c23482af8" providerId="ADAL" clId="{1A2CFC1C-E0C5-4D30-BDC3-DB08121C8B19}" dt="2022-01-20T07:50:23.919" v="474" actId="14100"/>
          <ac:spMkLst>
            <pc:docMk/>
            <pc:sldMk cId="1384338426" sldId="258"/>
            <ac:spMk id="32" creationId="{7078B003-B49E-4821-A4C5-8F953F314798}"/>
          </ac:spMkLst>
        </pc:spChg>
      </pc:sldChg>
      <pc:sldChg chg="modSp del mod modAnim">
        <pc:chgData name="Stewart Gale" userId="3647ddd2-6040-41ae-a96d-232c23482af8" providerId="ADAL" clId="{1A2CFC1C-E0C5-4D30-BDC3-DB08121C8B19}" dt="2024-06-12T05:10:41.293" v="608" actId="47"/>
        <pc:sldMkLst>
          <pc:docMk/>
          <pc:sldMk cId="563894325" sldId="259"/>
        </pc:sldMkLst>
        <pc:spChg chg="mod">
          <ac:chgData name="Stewart Gale" userId="3647ddd2-6040-41ae-a96d-232c23482af8" providerId="ADAL" clId="{1A2CFC1C-E0C5-4D30-BDC3-DB08121C8B19}" dt="2024-06-12T05:09:06.431" v="588" actId="20577"/>
          <ac:spMkLst>
            <pc:docMk/>
            <pc:sldMk cId="563894325" sldId="259"/>
            <ac:spMk id="26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9:04.450" v="587" actId="20577"/>
          <ac:spMkLst>
            <pc:docMk/>
            <pc:sldMk cId="563894325" sldId="259"/>
            <ac:spMk id="27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9:02.099" v="584" actId="20577"/>
          <ac:spMkLst>
            <pc:docMk/>
            <pc:sldMk cId="563894325" sldId="259"/>
            <ac:spMk id="28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9:00.281" v="583" actId="20577"/>
          <ac:spMkLst>
            <pc:docMk/>
            <pc:sldMk cId="563894325" sldId="259"/>
            <ac:spMk id="29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9:23.779" v="590" actId="1076"/>
          <ac:spMkLst>
            <pc:docMk/>
            <pc:sldMk cId="563894325" sldId="259"/>
            <ac:spMk id="30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9:23.779" v="590" actId="1076"/>
          <ac:spMkLst>
            <pc:docMk/>
            <pc:sldMk cId="563894325" sldId="259"/>
            <ac:spMk id="31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9:23.779" v="590" actId="1076"/>
          <ac:spMkLst>
            <pc:docMk/>
            <pc:sldMk cId="563894325" sldId="259"/>
            <ac:spMk id="32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9:23.779" v="590" actId="1076"/>
          <ac:spMkLst>
            <pc:docMk/>
            <pc:sldMk cId="563894325" sldId="259"/>
            <ac:spMk id="33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9:23.779" v="590" actId="1076"/>
          <ac:spMkLst>
            <pc:docMk/>
            <pc:sldMk cId="563894325" sldId="259"/>
            <ac:spMk id="34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9:23.779" v="590" actId="1076"/>
          <ac:spMkLst>
            <pc:docMk/>
            <pc:sldMk cId="563894325" sldId="259"/>
            <ac:spMk id="37" creationId="{00000000-0000-0000-0000-000000000000}"/>
          </ac:spMkLst>
        </pc:spChg>
      </pc:sldChg>
      <pc:sldChg chg="delSp modSp del mod">
        <pc:chgData name="Stewart Gale" userId="3647ddd2-6040-41ae-a96d-232c23482af8" providerId="ADAL" clId="{1A2CFC1C-E0C5-4D30-BDC3-DB08121C8B19}" dt="2024-06-12T05:08:54.579" v="581" actId="47"/>
        <pc:sldMkLst>
          <pc:docMk/>
          <pc:sldMk cId="866288314" sldId="262"/>
        </pc:sldMkLst>
        <pc:spChg chg="mod">
          <ac:chgData name="Stewart Gale" userId="3647ddd2-6040-41ae-a96d-232c23482af8" providerId="ADAL" clId="{1A2CFC1C-E0C5-4D30-BDC3-DB08121C8B19}" dt="2024-06-12T05:04:46.566" v="501" actId="1076"/>
          <ac:spMkLst>
            <pc:docMk/>
            <pc:sldMk cId="866288314" sldId="262"/>
            <ac:spMk id="18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5:04:46.566" v="501" actId="1076"/>
          <ac:spMkLst>
            <pc:docMk/>
            <pc:sldMk cId="866288314" sldId="262"/>
            <ac:spMk id="19" creationId="{00000000-0000-0000-0000-000000000000}"/>
          </ac:spMkLst>
        </pc:spChg>
        <pc:spChg chg="del mod">
          <ac:chgData name="Stewart Gale" userId="3647ddd2-6040-41ae-a96d-232c23482af8" providerId="ADAL" clId="{1A2CFC1C-E0C5-4D30-BDC3-DB08121C8B19}" dt="2024-06-12T05:05:07.770" v="507" actId="21"/>
          <ac:spMkLst>
            <pc:docMk/>
            <pc:sldMk cId="866288314" sldId="262"/>
            <ac:spMk id="20" creationId="{00000000-0000-0000-0000-000000000000}"/>
          </ac:spMkLst>
        </pc:spChg>
        <pc:picChg chg="mod">
          <ac:chgData name="Stewart Gale" userId="3647ddd2-6040-41ae-a96d-232c23482af8" providerId="ADAL" clId="{1A2CFC1C-E0C5-4D30-BDC3-DB08121C8B19}" dt="2024-06-12T05:04:46.566" v="501" actId="1076"/>
          <ac:picMkLst>
            <pc:docMk/>
            <pc:sldMk cId="866288314" sldId="262"/>
            <ac:picMk id="9" creationId="{00000000-0000-0000-0000-000000000000}"/>
          </ac:picMkLst>
        </pc:picChg>
        <pc:picChg chg="mod">
          <ac:chgData name="Stewart Gale" userId="3647ddd2-6040-41ae-a96d-232c23482af8" providerId="ADAL" clId="{1A2CFC1C-E0C5-4D30-BDC3-DB08121C8B19}" dt="2024-06-12T05:04:46.566" v="501" actId="1076"/>
          <ac:picMkLst>
            <pc:docMk/>
            <pc:sldMk cId="866288314" sldId="262"/>
            <ac:picMk id="10" creationId="{00000000-0000-0000-0000-000000000000}"/>
          </ac:picMkLst>
        </pc:picChg>
        <pc:picChg chg="mod">
          <ac:chgData name="Stewart Gale" userId="3647ddd2-6040-41ae-a96d-232c23482af8" providerId="ADAL" clId="{1A2CFC1C-E0C5-4D30-BDC3-DB08121C8B19}" dt="2024-06-12T05:07:33.822" v="558" actId="1076"/>
          <ac:picMkLst>
            <pc:docMk/>
            <pc:sldMk cId="866288314" sldId="262"/>
            <ac:picMk id="16" creationId="{00000000-0000-0000-0000-000000000000}"/>
          </ac:picMkLst>
        </pc:picChg>
      </pc:sldChg>
      <pc:sldChg chg="addSp modSp del mod modAnim">
        <pc:chgData name="Stewart Gale" userId="3647ddd2-6040-41ae-a96d-232c23482af8" providerId="ADAL" clId="{1A2CFC1C-E0C5-4D30-BDC3-DB08121C8B19}" dt="2024-06-12T05:12:13.590" v="635" actId="47"/>
        <pc:sldMkLst>
          <pc:docMk/>
          <pc:sldMk cId="1066679326" sldId="263"/>
        </pc:sldMkLst>
        <pc:spChg chg="add mod">
          <ac:chgData name="Stewart Gale" userId="3647ddd2-6040-41ae-a96d-232c23482af8" providerId="ADAL" clId="{1A2CFC1C-E0C5-4D30-BDC3-DB08121C8B19}" dt="2022-01-12T17:32:11.558" v="168" actId="1076"/>
          <ac:spMkLst>
            <pc:docMk/>
            <pc:sldMk cId="1066679326" sldId="263"/>
            <ac:spMk id="4" creationId="{D678AA81-B09F-4BB3-B3C2-3DE8498AF57D}"/>
          </ac:spMkLst>
        </pc:spChg>
        <pc:spChg chg="add mod">
          <ac:chgData name="Stewart Gale" userId="3647ddd2-6040-41ae-a96d-232c23482af8" providerId="ADAL" clId="{1A2CFC1C-E0C5-4D30-BDC3-DB08121C8B19}" dt="2022-01-12T17:33:40.039" v="203" actId="20577"/>
          <ac:spMkLst>
            <pc:docMk/>
            <pc:sldMk cId="1066679326" sldId="263"/>
            <ac:spMk id="5" creationId="{3614371D-63B9-45B3-BFE4-255940E121C9}"/>
          </ac:spMkLst>
        </pc:spChg>
      </pc:sldChg>
      <pc:sldChg chg="addSp delSp modSp del mod delAnim modAnim">
        <pc:chgData name="Stewart Gale" userId="3647ddd2-6040-41ae-a96d-232c23482af8" providerId="ADAL" clId="{1A2CFC1C-E0C5-4D30-BDC3-DB08121C8B19}" dt="2024-06-12T05:13:26.210" v="665" actId="47"/>
        <pc:sldMkLst>
          <pc:docMk/>
          <pc:sldMk cId="3130315158" sldId="264"/>
        </pc:sldMkLst>
        <pc:spChg chg="add del mod">
          <ac:chgData name="Stewart Gale" userId="3647ddd2-6040-41ae-a96d-232c23482af8" providerId="ADAL" clId="{1A2CFC1C-E0C5-4D30-BDC3-DB08121C8B19}" dt="2024-06-12T05:12:52.395" v="651" actId="21"/>
          <ac:spMkLst>
            <pc:docMk/>
            <pc:sldMk cId="3130315158" sldId="264"/>
            <ac:spMk id="4" creationId="{6F3FD480-E0C0-4710-ACB4-CF7ADE25F77F}"/>
          </ac:spMkLst>
        </pc:spChg>
        <pc:spChg chg="add del mod">
          <ac:chgData name="Stewart Gale" userId="3647ddd2-6040-41ae-a96d-232c23482af8" providerId="ADAL" clId="{1A2CFC1C-E0C5-4D30-BDC3-DB08121C8B19}" dt="2024-06-12T05:12:52.441" v="653"/>
          <ac:spMkLst>
            <pc:docMk/>
            <pc:sldMk cId="3130315158" sldId="264"/>
            <ac:spMk id="5" creationId="{FAE0521B-1E94-4E16-B647-AB996E5A3AAB}"/>
          </ac:spMkLst>
        </pc:spChg>
        <pc:spChg chg="add del mod">
          <ac:chgData name="Stewart Gale" userId="3647ddd2-6040-41ae-a96d-232c23482af8" providerId="ADAL" clId="{1A2CFC1C-E0C5-4D30-BDC3-DB08121C8B19}" dt="2024-06-12T05:12:52.447" v="655"/>
          <ac:spMkLst>
            <pc:docMk/>
            <pc:sldMk cId="3130315158" sldId="264"/>
            <ac:spMk id="6" creationId="{F710B075-6162-4865-879B-6105160E2E64}"/>
          </ac:spMkLst>
        </pc:spChg>
      </pc:sldChg>
      <pc:sldChg chg="addSp delSp modSp mod delAnim modAnim">
        <pc:chgData name="Stewart Gale" userId="3647ddd2-6040-41ae-a96d-232c23482af8" providerId="ADAL" clId="{1A2CFC1C-E0C5-4D30-BDC3-DB08121C8B19}" dt="2024-06-12T05:19:19.898" v="751" actId="113"/>
        <pc:sldMkLst>
          <pc:docMk/>
          <pc:sldMk cId="2417686829" sldId="265"/>
        </pc:sldMkLst>
        <pc:spChg chg="add del mod">
          <ac:chgData name="Stewart Gale" userId="3647ddd2-6040-41ae-a96d-232c23482af8" providerId="ADAL" clId="{1A2CFC1C-E0C5-4D30-BDC3-DB08121C8B19}" dt="2024-06-12T05:14:51.691" v="697"/>
          <ac:spMkLst>
            <pc:docMk/>
            <pc:sldMk cId="2417686829" sldId="265"/>
            <ac:spMk id="2" creationId="{2749F837-10B9-439C-992A-083A2F892EA5}"/>
          </ac:spMkLst>
        </pc:spChg>
        <pc:spChg chg="add mod">
          <ac:chgData name="Stewart Gale" userId="3647ddd2-6040-41ae-a96d-232c23482af8" providerId="ADAL" clId="{1A2CFC1C-E0C5-4D30-BDC3-DB08121C8B19}" dt="2024-06-12T05:14:31.240" v="688"/>
          <ac:spMkLst>
            <pc:docMk/>
            <pc:sldMk cId="2417686829" sldId="265"/>
            <ac:spMk id="3" creationId="{22D089FC-FE8A-6E67-F6E8-87E5DE8BAAB0}"/>
          </ac:spMkLst>
        </pc:spChg>
        <pc:spChg chg="add mod">
          <ac:chgData name="Stewart Gale" userId="3647ddd2-6040-41ae-a96d-232c23482af8" providerId="ADAL" clId="{1A2CFC1C-E0C5-4D30-BDC3-DB08121C8B19}" dt="2024-06-12T05:18:48.865" v="745" actId="1076"/>
          <ac:spMkLst>
            <pc:docMk/>
            <pc:sldMk cId="2417686829" sldId="265"/>
            <ac:spMk id="4" creationId="{0A36AC40-94F5-4EED-B02B-0FEF41F4DB31}"/>
          </ac:spMkLst>
        </pc:spChg>
        <pc:spChg chg="add mod">
          <ac:chgData name="Stewart Gale" userId="3647ddd2-6040-41ae-a96d-232c23482af8" providerId="ADAL" clId="{1A2CFC1C-E0C5-4D30-BDC3-DB08121C8B19}" dt="2024-06-12T05:18:52.554" v="746" actId="14100"/>
          <ac:spMkLst>
            <pc:docMk/>
            <pc:sldMk cId="2417686829" sldId="265"/>
            <ac:spMk id="5" creationId="{E554858D-ECE2-4105-A0D4-DC294D497A9C}"/>
          </ac:spMkLst>
        </pc:spChg>
        <pc:spChg chg="add mod">
          <ac:chgData name="Stewart Gale" userId="3647ddd2-6040-41ae-a96d-232c23482af8" providerId="ADAL" clId="{1A2CFC1C-E0C5-4D30-BDC3-DB08121C8B19}" dt="2024-06-12T05:19:19.898" v="751" actId="113"/>
          <ac:spMkLst>
            <pc:docMk/>
            <pc:sldMk cId="2417686829" sldId="265"/>
            <ac:spMk id="6" creationId="{38B160A3-F373-4209-9390-9383B1C643F8}"/>
          </ac:spMkLst>
        </pc:spChg>
        <pc:spChg chg="add del mod">
          <ac:chgData name="Stewart Gale" userId="3647ddd2-6040-41ae-a96d-232c23482af8" providerId="ADAL" clId="{1A2CFC1C-E0C5-4D30-BDC3-DB08121C8B19}" dt="2024-06-12T05:14:10.499" v="679"/>
          <ac:spMkLst>
            <pc:docMk/>
            <pc:sldMk cId="2417686829" sldId="265"/>
            <ac:spMk id="7" creationId="{8903C04C-3B87-4765-B5FF-1CFE361F51B4}"/>
          </ac:spMkLst>
        </pc:spChg>
        <pc:spChg chg="add del mod">
          <ac:chgData name="Stewart Gale" userId="3647ddd2-6040-41ae-a96d-232c23482af8" providerId="ADAL" clId="{1A2CFC1C-E0C5-4D30-BDC3-DB08121C8B19}" dt="2024-06-12T05:14:10.505" v="681"/>
          <ac:spMkLst>
            <pc:docMk/>
            <pc:sldMk cId="2417686829" sldId="265"/>
            <ac:spMk id="8" creationId="{660282E1-394F-4C4F-ABE6-271D776673EC}"/>
          </ac:spMkLst>
        </pc:spChg>
        <pc:spChg chg="add del mod">
          <ac:chgData name="Stewart Gale" userId="3647ddd2-6040-41ae-a96d-232c23482af8" providerId="ADAL" clId="{1A2CFC1C-E0C5-4D30-BDC3-DB08121C8B19}" dt="2024-06-12T05:14:10.465" v="677" actId="21"/>
          <ac:spMkLst>
            <pc:docMk/>
            <pc:sldMk cId="2417686829" sldId="265"/>
            <ac:spMk id="9" creationId="{2749F837-10B9-439C-992A-083A2F892EA5}"/>
          </ac:spMkLst>
        </pc:spChg>
        <pc:spChg chg="add del mod">
          <ac:chgData name="Stewart Gale" userId="3647ddd2-6040-41ae-a96d-232c23482af8" providerId="ADAL" clId="{1A2CFC1C-E0C5-4D30-BDC3-DB08121C8B19}" dt="2024-06-12T05:14:53.110" v="698" actId="478"/>
          <ac:spMkLst>
            <pc:docMk/>
            <pc:sldMk cId="2417686829" sldId="265"/>
            <ac:spMk id="10" creationId="{6FFDCE3F-86BB-A968-31EE-D3708E549894}"/>
          </ac:spMkLst>
        </pc:spChg>
        <pc:spChg chg="add del mod">
          <ac:chgData name="Stewart Gale" userId="3647ddd2-6040-41ae-a96d-232c23482af8" providerId="ADAL" clId="{1A2CFC1C-E0C5-4D30-BDC3-DB08121C8B19}" dt="2024-06-12T05:14:53.110" v="698" actId="478"/>
          <ac:spMkLst>
            <pc:docMk/>
            <pc:sldMk cId="2417686829" sldId="265"/>
            <ac:spMk id="11" creationId="{4181C1C1-2E0E-4984-A280-6A63168F0A21}"/>
          </ac:spMkLst>
        </pc:spChg>
        <pc:picChg chg="mod">
          <ac:chgData name="Stewart Gale" userId="3647ddd2-6040-41ae-a96d-232c23482af8" providerId="ADAL" clId="{1A2CFC1C-E0C5-4D30-BDC3-DB08121C8B19}" dt="2024-06-12T05:18:59.752" v="750" actId="1076"/>
          <ac:picMkLst>
            <pc:docMk/>
            <pc:sldMk cId="2417686829" sldId="265"/>
            <ac:picMk id="16" creationId="{00000000-0000-0000-0000-000000000000}"/>
          </ac:picMkLst>
        </pc:picChg>
      </pc:sldChg>
      <pc:sldChg chg="addSp delSp modSp new del mod ord">
        <pc:chgData name="Stewart Gale" userId="3647ddd2-6040-41ae-a96d-232c23482af8" providerId="ADAL" clId="{1A2CFC1C-E0C5-4D30-BDC3-DB08121C8B19}" dt="2024-06-12T05:04:40.826" v="499" actId="47"/>
        <pc:sldMkLst>
          <pc:docMk/>
          <pc:sldMk cId="1538351973" sldId="266"/>
        </pc:sldMkLst>
        <pc:spChg chg="del">
          <ac:chgData name="Stewart Gale" userId="3647ddd2-6040-41ae-a96d-232c23482af8" providerId="ADAL" clId="{1A2CFC1C-E0C5-4D30-BDC3-DB08121C8B19}" dt="2024-06-12T05:03:19" v="478" actId="478"/>
          <ac:spMkLst>
            <pc:docMk/>
            <pc:sldMk cId="1538351973" sldId="266"/>
            <ac:spMk id="2" creationId="{C5601BDC-7D52-50B1-D756-2284776D98D3}"/>
          </ac:spMkLst>
        </pc:spChg>
        <pc:spChg chg="del">
          <ac:chgData name="Stewart Gale" userId="3647ddd2-6040-41ae-a96d-232c23482af8" providerId="ADAL" clId="{1A2CFC1C-E0C5-4D30-BDC3-DB08121C8B19}" dt="2024-06-12T05:03:19" v="478" actId="478"/>
          <ac:spMkLst>
            <pc:docMk/>
            <pc:sldMk cId="1538351973" sldId="266"/>
            <ac:spMk id="3" creationId="{369C75D5-4229-95DD-93BA-36452B7B9D46}"/>
          </ac:spMkLst>
        </pc:spChg>
        <pc:picChg chg="add del mod modCrop">
          <ac:chgData name="Stewart Gale" userId="3647ddd2-6040-41ae-a96d-232c23482af8" providerId="ADAL" clId="{1A2CFC1C-E0C5-4D30-BDC3-DB08121C8B19}" dt="2024-06-12T05:03:51.516" v="486" actId="478"/>
          <ac:picMkLst>
            <pc:docMk/>
            <pc:sldMk cId="1538351973" sldId="266"/>
            <ac:picMk id="4" creationId="{58F20B60-5760-C17A-ABF2-7994F4B2E424}"/>
          </ac:picMkLst>
        </pc:picChg>
        <pc:picChg chg="add del mod modCrop">
          <ac:chgData name="Stewart Gale" userId="3647ddd2-6040-41ae-a96d-232c23482af8" providerId="ADAL" clId="{1A2CFC1C-E0C5-4D30-BDC3-DB08121C8B19}" dt="2024-06-12T05:03:51.516" v="486" actId="478"/>
          <ac:picMkLst>
            <pc:docMk/>
            <pc:sldMk cId="1538351973" sldId="266"/>
            <ac:picMk id="5" creationId="{DF37AF98-7156-2E3C-056F-B8EE5EED7819}"/>
          </ac:picMkLst>
        </pc:picChg>
        <pc:picChg chg="add mod">
          <ac:chgData name="Stewart Gale" userId="3647ddd2-6040-41ae-a96d-232c23482af8" providerId="ADAL" clId="{1A2CFC1C-E0C5-4D30-BDC3-DB08121C8B19}" dt="2024-06-12T05:03:56.937" v="488" actId="1076"/>
          <ac:picMkLst>
            <pc:docMk/>
            <pc:sldMk cId="1538351973" sldId="266"/>
            <ac:picMk id="6" creationId="{7FCC6193-C563-8322-F982-2E405503C876}"/>
          </ac:picMkLst>
        </pc:picChg>
      </pc:sldChg>
      <pc:sldChg chg="add del">
        <pc:chgData name="Stewart Gale" userId="3647ddd2-6040-41ae-a96d-232c23482af8" providerId="ADAL" clId="{1A2CFC1C-E0C5-4D30-BDC3-DB08121C8B19}" dt="2024-06-12T05:10:38.879" v="607" actId="47"/>
        <pc:sldMkLst>
          <pc:docMk/>
          <pc:sldMk cId="2271259147" sldId="266"/>
        </pc:sldMkLst>
      </pc:sldChg>
      <pc:sldChg chg="modSp add mod">
        <pc:chgData name="Stewart Gale" userId="3647ddd2-6040-41ae-a96d-232c23482af8" providerId="ADAL" clId="{1A2CFC1C-E0C5-4D30-BDC3-DB08121C8B19}" dt="2024-06-12T08:15:21.914" v="775" actId="20577"/>
        <pc:sldMkLst>
          <pc:docMk/>
          <pc:sldMk cId="3771642354" sldId="267"/>
        </pc:sldMkLst>
        <pc:spChg chg="mod">
          <ac:chgData name="Stewart Gale" userId="3647ddd2-6040-41ae-a96d-232c23482af8" providerId="ADAL" clId="{1A2CFC1C-E0C5-4D30-BDC3-DB08121C8B19}" dt="2024-06-12T08:15:13.278" v="767" actId="20577"/>
          <ac:spMkLst>
            <pc:docMk/>
            <pc:sldMk cId="3771642354" sldId="267"/>
            <ac:spMk id="4" creationId="{00000000-0000-0000-0000-000000000000}"/>
          </ac:spMkLst>
        </pc:spChg>
        <pc:spChg chg="mod">
          <ac:chgData name="Stewart Gale" userId="3647ddd2-6040-41ae-a96d-232c23482af8" providerId="ADAL" clId="{1A2CFC1C-E0C5-4D30-BDC3-DB08121C8B19}" dt="2024-06-12T08:15:18.502" v="771" actId="6549"/>
          <ac:spMkLst>
            <pc:docMk/>
            <pc:sldMk cId="3771642354" sldId="267"/>
            <ac:spMk id="13" creationId="{8B76B63F-CBB0-DDB0-A4E2-6A046D84E519}"/>
          </ac:spMkLst>
        </pc:spChg>
        <pc:spChg chg="mod">
          <ac:chgData name="Stewart Gale" userId="3647ddd2-6040-41ae-a96d-232c23482af8" providerId="ADAL" clId="{1A2CFC1C-E0C5-4D30-BDC3-DB08121C8B19}" dt="2024-06-12T08:15:21.914" v="775" actId="20577"/>
          <ac:spMkLst>
            <pc:docMk/>
            <pc:sldMk cId="3771642354" sldId="267"/>
            <ac:spMk id="15" creationId="{E9793A10-A91C-2684-649D-0DD61E4BA0DB}"/>
          </ac:spMkLst>
        </pc:spChg>
        <pc:spChg chg="mod">
          <ac:chgData name="Stewart Gale" userId="3647ddd2-6040-41ae-a96d-232c23482af8" providerId="ADAL" clId="{1A2CFC1C-E0C5-4D30-BDC3-DB08121C8B19}" dt="2024-06-12T08:12:21.309" v="764" actId="20577"/>
          <ac:spMkLst>
            <pc:docMk/>
            <pc:sldMk cId="3771642354" sldId="267"/>
            <ac:spMk id="33" creationId="{46C8D7DD-F163-D971-7137-3676ACBCB47F}"/>
          </ac:spMkLst>
        </pc:spChg>
      </pc:sldChg>
      <pc:sldChg chg="addSp delSp modSp add mod delAnim modAnim">
        <pc:chgData name="Stewart Gale" userId="3647ddd2-6040-41ae-a96d-232c23482af8" providerId="ADAL" clId="{1A2CFC1C-E0C5-4D30-BDC3-DB08121C8B19}" dt="2024-06-12T08:28:09.127" v="801" actId="20577"/>
        <pc:sldMkLst>
          <pc:docMk/>
          <pc:sldMk cId="2937225742" sldId="268"/>
        </pc:sldMkLst>
        <pc:spChg chg="add mod">
          <ac:chgData name="Stewart Gale" userId="3647ddd2-6040-41ae-a96d-232c23482af8" providerId="ADAL" clId="{1A2CFC1C-E0C5-4D30-BDC3-DB08121C8B19}" dt="2024-06-12T08:24:24.800" v="788" actId="20577"/>
          <ac:spMkLst>
            <pc:docMk/>
            <pc:sldMk cId="2937225742" sldId="268"/>
            <ac:spMk id="2" creationId="{DA03CDC0-9B39-CEAA-AE0F-1B5F6835A367}"/>
          </ac:spMkLst>
        </pc:spChg>
        <pc:spChg chg="mod">
          <ac:chgData name="Stewart Gale" userId="3647ddd2-6040-41ae-a96d-232c23482af8" providerId="ADAL" clId="{1A2CFC1C-E0C5-4D30-BDC3-DB08121C8B19}" dt="2024-06-12T08:24:04.028" v="778" actId="20577"/>
          <ac:spMkLst>
            <pc:docMk/>
            <pc:sldMk cId="2937225742" sldId="268"/>
            <ac:spMk id="4" creationId="{00000000-0000-0000-0000-000000000000}"/>
          </ac:spMkLst>
        </pc:spChg>
        <pc:spChg chg="add del mod">
          <ac:chgData name="Stewart Gale" userId="3647ddd2-6040-41ae-a96d-232c23482af8" providerId="ADAL" clId="{1A2CFC1C-E0C5-4D30-BDC3-DB08121C8B19}" dt="2024-06-12T05:11:43.470" v="624" actId="478"/>
          <ac:spMkLst>
            <pc:docMk/>
            <pc:sldMk cId="2937225742" sldId="268"/>
            <ac:spMk id="5" creationId="{FDF95298-A1F0-3569-2010-062C49B2B3D6}"/>
          </ac:spMkLst>
        </pc:spChg>
        <pc:spChg chg="add mod">
          <ac:chgData name="Stewart Gale" userId="3647ddd2-6040-41ae-a96d-232c23482af8" providerId="ADAL" clId="{1A2CFC1C-E0C5-4D30-BDC3-DB08121C8B19}" dt="2024-06-12T08:28:09.127" v="801" actId="20577"/>
          <ac:spMkLst>
            <pc:docMk/>
            <pc:sldMk cId="2937225742" sldId="268"/>
            <ac:spMk id="6" creationId="{6F3FD480-E0C0-4710-ACB4-CF7ADE25F77F}"/>
          </ac:spMkLst>
        </pc:spChg>
        <pc:spChg chg="mod">
          <ac:chgData name="Stewart Gale" userId="3647ddd2-6040-41ae-a96d-232c23482af8" providerId="ADAL" clId="{1A2CFC1C-E0C5-4D30-BDC3-DB08121C8B19}" dt="2024-06-12T08:24:06.792" v="780" actId="20577"/>
          <ac:spMkLst>
            <pc:docMk/>
            <pc:sldMk cId="2937225742" sldId="268"/>
            <ac:spMk id="13" creationId="{8B76B63F-CBB0-DDB0-A4E2-6A046D84E519}"/>
          </ac:spMkLst>
        </pc:spChg>
        <pc:spChg chg="mod">
          <ac:chgData name="Stewart Gale" userId="3647ddd2-6040-41ae-a96d-232c23482af8" providerId="ADAL" clId="{1A2CFC1C-E0C5-4D30-BDC3-DB08121C8B19}" dt="2024-06-12T08:24:09.866" v="782" actId="20577"/>
          <ac:spMkLst>
            <pc:docMk/>
            <pc:sldMk cId="2937225742" sldId="268"/>
            <ac:spMk id="15" creationId="{E9793A10-A91C-2684-649D-0DD61E4BA0DB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17" creationId="{2E4C5518-B69B-029E-8FB7-3294BDD54492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18" creationId="{769E80A7-7420-CFCC-0987-EEE942F97B3B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19" creationId="{FEBAE2D9-B62C-A9FE-5B76-CB9F7D57AF51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21" creationId="{06B41173-E175-2754-6001-FDD7B7C027FC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22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23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24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25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26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27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28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29" creationId="{00000000-0000-0000-0000-000000000000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30" creationId="{7A9DD4C2-98B2-2607-5D74-A003291DD1FF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31" creationId="{DBC811C0-A1A5-4329-5A72-CA44A42981AE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32" creationId="{AF28103B-9925-70B5-E40E-A158FE47D830}"/>
          </ac:spMkLst>
        </pc:spChg>
        <pc:spChg chg="del">
          <ac:chgData name="Stewart Gale" userId="3647ddd2-6040-41ae-a96d-232c23482af8" providerId="ADAL" clId="{1A2CFC1C-E0C5-4D30-BDC3-DB08121C8B19}" dt="2024-06-12T05:11:01.360" v="610" actId="478"/>
          <ac:spMkLst>
            <pc:docMk/>
            <pc:sldMk cId="2937225742" sldId="268"/>
            <ac:spMk id="33" creationId="{46C8D7DD-F163-D971-7137-3676ACBCB47F}"/>
          </ac:spMkLst>
        </pc:spChg>
        <pc:picChg chg="mod">
          <ac:chgData name="Stewart Gale" userId="3647ddd2-6040-41ae-a96d-232c23482af8" providerId="ADAL" clId="{1A2CFC1C-E0C5-4D30-BDC3-DB08121C8B19}" dt="2024-06-12T05:11:17.510" v="616" actId="1076"/>
          <ac:picMkLst>
            <pc:docMk/>
            <pc:sldMk cId="2937225742" sldId="268"/>
            <ac:picMk id="3" creationId="{2CCF9B39-A713-732B-696A-EF9B3ADDFFC8}"/>
          </ac:picMkLst>
        </pc:picChg>
        <pc:picChg chg="mod">
          <ac:chgData name="Stewart Gale" userId="3647ddd2-6040-41ae-a96d-232c23482af8" providerId="ADAL" clId="{1A2CFC1C-E0C5-4D30-BDC3-DB08121C8B19}" dt="2024-06-12T05:13:06.832" v="659" actId="1076"/>
          <ac:picMkLst>
            <pc:docMk/>
            <pc:sldMk cId="2937225742" sldId="268"/>
            <ac:picMk id="14" creationId="{E462177A-A248-5979-0E9C-025ACA785421}"/>
          </ac:picMkLst>
        </pc:picChg>
        <pc:picChg chg="mod">
          <ac:chgData name="Stewart Gale" userId="3647ddd2-6040-41ae-a96d-232c23482af8" providerId="ADAL" clId="{1A2CFC1C-E0C5-4D30-BDC3-DB08121C8B19}" dt="2024-06-12T05:11:13.391" v="614" actId="1076"/>
          <ac:picMkLst>
            <pc:docMk/>
            <pc:sldMk cId="2937225742" sldId="268"/>
            <ac:picMk id="16" creationId="{0E323FDF-41A2-4590-D1E9-14F8480BD1E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19BDC4-56AC-4EA2-9F84-CCF82D5B312C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902B4-F01F-42F6-B953-3DFD0FA852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107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45F4-8725-4722-9612-177C6FC68A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B070F-064A-44CF-97D2-43103C120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616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45F4-8725-4722-9612-177C6FC68A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B070F-064A-44CF-97D2-43103C120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73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45F4-8725-4722-9612-177C6FC68A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B070F-064A-44CF-97D2-43103C120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3082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45F4-8725-4722-9612-177C6FC68A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B070F-064A-44CF-97D2-43103C120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938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45F4-8725-4722-9612-177C6FC68A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B070F-064A-44CF-97D2-43103C120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624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45F4-8725-4722-9612-177C6FC68A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B070F-064A-44CF-97D2-43103C120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510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45F4-8725-4722-9612-177C6FC68A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B070F-064A-44CF-97D2-43103C120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3019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45F4-8725-4722-9612-177C6FC68A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B070F-064A-44CF-97D2-43103C120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852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45F4-8725-4722-9612-177C6FC68A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B070F-064A-44CF-97D2-43103C120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811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45F4-8725-4722-9612-177C6FC68A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B070F-064A-44CF-97D2-43103C120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8950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645F4-8725-4722-9612-177C6FC68A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4B070F-064A-44CF-97D2-43103C120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0955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645F4-8725-4722-9612-177C6FC68A47}" type="datetimeFigureOut">
              <a:rPr lang="en-GB" smtClean="0"/>
              <a:t>12/06/2024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B070F-064A-44CF-97D2-43103C1206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91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0.png"/><Relationship Id="rId4" Type="http://schemas.openxmlformats.org/officeDocument/2006/relationships/image" Target="../media/image8.png"/><Relationship Id="rId9" Type="http://schemas.openxmlformats.org/officeDocument/2006/relationships/image" Target="../media/image8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4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267655" y="6131068"/>
            <a:ext cx="4830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8) 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–2 + 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+ 5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–2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+ 10 + 4x</a:t>
            </a:r>
            <a:endParaRPr lang="en-GB" sz="2800" dirty="0"/>
          </a:p>
        </p:txBody>
      </p:sp>
      <p:sp>
        <p:nvSpPr>
          <p:cNvPr id="23" name="Rectangle 22"/>
          <p:cNvSpPr/>
          <p:nvPr/>
        </p:nvSpPr>
        <p:spPr>
          <a:xfrm>
            <a:off x="267656" y="5263468"/>
            <a:ext cx="3960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7) 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–2 + 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–2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+ 10 + 4x</a:t>
            </a:r>
            <a:endParaRPr lang="en-GB" sz="2800" dirty="0"/>
          </a:p>
        </p:txBody>
      </p:sp>
      <p:sp>
        <p:nvSpPr>
          <p:cNvPr id="24" name="Rectangle 23"/>
          <p:cNvSpPr/>
          <p:nvPr/>
        </p:nvSpPr>
        <p:spPr>
          <a:xfrm>
            <a:off x="267655" y="4388953"/>
            <a:ext cx="32832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6) 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–2 + 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–2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+ 10 </a:t>
            </a:r>
            <a:endParaRPr lang="en-GB" sz="2800" dirty="0"/>
          </a:p>
        </p:txBody>
      </p:sp>
      <p:sp>
        <p:nvSpPr>
          <p:cNvPr id="25" name="Rectangle 24"/>
          <p:cNvSpPr/>
          <p:nvPr/>
        </p:nvSpPr>
        <p:spPr>
          <a:xfrm>
            <a:off x="247983" y="3535987"/>
            <a:ext cx="2574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5)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2 + 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– 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2800" dirty="0"/>
          </a:p>
        </p:txBody>
      </p:sp>
      <p:sp>
        <p:nvSpPr>
          <p:cNvPr id="26" name="Rectangle 25"/>
          <p:cNvSpPr/>
          <p:nvPr/>
        </p:nvSpPr>
        <p:spPr>
          <a:xfrm>
            <a:off x="267655" y="2676106"/>
            <a:ext cx="2780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 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– 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2800" dirty="0"/>
          </a:p>
        </p:txBody>
      </p:sp>
      <p:sp>
        <p:nvSpPr>
          <p:cNvPr id="27" name="Rectangle 26"/>
          <p:cNvSpPr/>
          <p:nvPr/>
        </p:nvSpPr>
        <p:spPr>
          <a:xfrm>
            <a:off x="296874" y="1808506"/>
            <a:ext cx="2289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9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2800" dirty="0"/>
          </a:p>
        </p:txBody>
      </p:sp>
      <p:sp>
        <p:nvSpPr>
          <p:cNvPr id="28" name="Rectangle 27"/>
          <p:cNvSpPr/>
          <p:nvPr/>
        </p:nvSpPr>
        <p:spPr>
          <a:xfrm>
            <a:off x="296874" y="994955"/>
            <a:ext cx="2316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2 = 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2800" dirty="0"/>
          </a:p>
        </p:txBody>
      </p:sp>
      <p:sp>
        <p:nvSpPr>
          <p:cNvPr id="29" name="Rectangle 28"/>
          <p:cNvSpPr/>
          <p:nvPr/>
        </p:nvSpPr>
        <p:spPr>
          <a:xfrm>
            <a:off x="296874" y="141989"/>
            <a:ext cx="2316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 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9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2</a:t>
            </a:r>
            <a:endParaRPr lang="en-GB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CF9B39-A713-732B-696A-EF9B3ADDFF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90" t="37308" b="4958"/>
          <a:stretch/>
        </p:blipFill>
        <p:spPr>
          <a:xfrm>
            <a:off x="9539894" y="114442"/>
            <a:ext cx="2496935" cy="15925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151659" y="114442"/>
                <a:ext cx="6167207" cy="12011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9)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 area of the shape is 95 cm</a:t>
                </a:r>
                <a:r>
                  <a:rPr lang="en-GB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Show that the area can be written as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+ 6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95 = 0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Calculate the value of 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that gives the biggest area.  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659" y="114442"/>
                <a:ext cx="6167207" cy="1201163"/>
              </a:xfrm>
              <a:prstGeom prst="rect">
                <a:avLst/>
              </a:prstGeom>
              <a:blipFill>
                <a:blip r:embed="rId3"/>
                <a:stretch>
                  <a:fillRect l="-791" t="-3046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B76B63F-CBB0-DDB0-A4E2-6A046D84E519}"/>
                  </a:ext>
                </a:extLst>
              </p:cNvPr>
              <p:cNvSpPr/>
              <p:nvPr/>
            </p:nvSpPr>
            <p:spPr>
              <a:xfrm>
                <a:off x="4151659" y="1808506"/>
                <a:ext cx="7604457" cy="11798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 area of the white part of the shape is 100 cm</a:t>
                </a:r>
                <a:r>
                  <a:rPr lang="en-GB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Show that the area can be written as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+ 3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100 = 0</a:t>
                </a:r>
              </a:p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Calculate the length of the smaller rectangle. Give you answer to 3sf. 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B76B63F-CBB0-DDB0-A4E2-6A046D84E5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659" y="1808506"/>
                <a:ext cx="7604457" cy="1179810"/>
              </a:xfrm>
              <a:prstGeom prst="rect">
                <a:avLst/>
              </a:prstGeom>
              <a:blipFill>
                <a:blip r:embed="rId4"/>
                <a:stretch>
                  <a:fillRect l="-642" t="-3109" b="-7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E462177A-A248-5979-0E9C-025ACA785421}"/>
              </a:ext>
            </a:extLst>
          </p:cNvPr>
          <p:cNvPicPr/>
          <p:nvPr/>
        </p:nvPicPr>
        <p:blipFill rotWithShape="1">
          <a:blip r:embed="rId5"/>
          <a:srcRect l="13196" t="13116" r="28708" b="63165"/>
          <a:stretch/>
        </p:blipFill>
        <p:spPr>
          <a:xfrm>
            <a:off x="8832476" y="2988316"/>
            <a:ext cx="3204353" cy="127214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793A10-A91C-2684-649D-0DD61E4BA0DB}"/>
                  </a:ext>
                </a:extLst>
              </p:cNvPr>
              <p:cNvSpPr/>
              <p:nvPr/>
            </p:nvSpPr>
            <p:spPr>
              <a:xfrm>
                <a:off x="4151659" y="3967414"/>
                <a:ext cx="6937233" cy="12011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11)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All measurements are in centimetres.</a:t>
                </a:r>
              </a:p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Show that the area of this pentagon can be written as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6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If the area of the pentagon is 42cm</a:t>
                </a:r>
                <a:r>
                  <a:rPr lang="en-GB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find an appropriate value for 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 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793A10-A91C-2684-649D-0DD61E4BA0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659" y="3967414"/>
                <a:ext cx="6937233" cy="1201163"/>
              </a:xfrm>
              <a:prstGeom prst="rect">
                <a:avLst/>
              </a:prstGeom>
              <a:blipFill>
                <a:blip r:embed="rId6"/>
                <a:stretch>
                  <a:fillRect l="-703" t="-3046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0E323FDF-41A2-4590-D1E9-14F8480BD1E9}"/>
              </a:ext>
            </a:extLst>
          </p:cNvPr>
          <p:cNvPicPr/>
          <p:nvPr/>
        </p:nvPicPr>
        <p:blipFill rotWithShape="1">
          <a:blip r:embed="rId7"/>
          <a:srcRect l="13517" t="9208" r="28309" b="26017"/>
          <a:stretch/>
        </p:blipFill>
        <p:spPr>
          <a:xfrm>
            <a:off x="9298887" y="5087388"/>
            <a:ext cx="2821449" cy="172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671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46860" y="2074372"/>
            <a:ext cx="80581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591131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267655" y="6131068"/>
            <a:ext cx="4830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8) 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–2 + 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+ 5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–2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+ 10 + 4x</a:t>
            </a:r>
            <a:endParaRPr lang="en-GB" sz="2800" dirty="0"/>
          </a:p>
        </p:txBody>
      </p:sp>
      <p:sp>
        <p:nvSpPr>
          <p:cNvPr id="23" name="Rectangle 22"/>
          <p:cNvSpPr/>
          <p:nvPr/>
        </p:nvSpPr>
        <p:spPr>
          <a:xfrm>
            <a:off x="267656" y="5263468"/>
            <a:ext cx="39607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7) 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–2 + 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–2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+ 10 + 4x</a:t>
            </a:r>
            <a:endParaRPr lang="en-GB" sz="2800" dirty="0"/>
          </a:p>
        </p:txBody>
      </p:sp>
      <p:sp>
        <p:nvSpPr>
          <p:cNvPr id="24" name="Rectangle 23"/>
          <p:cNvSpPr/>
          <p:nvPr/>
        </p:nvSpPr>
        <p:spPr>
          <a:xfrm>
            <a:off x="267655" y="4388953"/>
            <a:ext cx="32832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6) 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–2 + 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–2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+ 10 </a:t>
            </a:r>
            <a:endParaRPr lang="en-GB" sz="2800" dirty="0"/>
          </a:p>
        </p:txBody>
      </p:sp>
      <p:sp>
        <p:nvSpPr>
          <p:cNvPr id="25" name="Rectangle 24"/>
          <p:cNvSpPr/>
          <p:nvPr/>
        </p:nvSpPr>
        <p:spPr>
          <a:xfrm>
            <a:off x="247983" y="3535987"/>
            <a:ext cx="25747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5)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2 + 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– 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2800" dirty="0"/>
          </a:p>
        </p:txBody>
      </p:sp>
      <p:sp>
        <p:nvSpPr>
          <p:cNvPr id="26" name="Rectangle 25"/>
          <p:cNvSpPr/>
          <p:nvPr/>
        </p:nvSpPr>
        <p:spPr>
          <a:xfrm>
            <a:off x="267655" y="2676106"/>
            <a:ext cx="278034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 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– 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2800" dirty="0"/>
          </a:p>
        </p:txBody>
      </p:sp>
      <p:sp>
        <p:nvSpPr>
          <p:cNvPr id="27" name="Rectangle 26"/>
          <p:cNvSpPr/>
          <p:nvPr/>
        </p:nvSpPr>
        <p:spPr>
          <a:xfrm>
            <a:off x="296874" y="1808506"/>
            <a:ext cx="22894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 9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2800" dirty="0"/>
          </a:p>
        </p:txBody>
      </p:sp>
      <p:sp>
        <p:nvSpPr>
          <p:cNvPr id="28" name="Rectangle 27"/>
          <p:cNvSpPr/>
          <p:nvPr/>
        </p:nvSpPr>
        <p:spPr>
          <a:xfrm>
            <a:off x="296874" y="994955"/>
            <a:ext cx="2316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2 = 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GB" sz="2800" dirty="0"/>
          </a:p>
        </p:txBody>
      </p:sp>
      <p:sp>
        <p:nvSpPr>
          <p:cNvPr id="29" name="Rectangle 28"/>
          <p:cNvSpPr/>
          <p:nvPr/>
        </p:nvSpPr>
        <p:spPr>
          <a:xfrm>
            <a:off x="296874" y="141989"/>
            <a:ext cx="23166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b="1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  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baseline="30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9</a:t>
            </a:r>
            <a:r>
              <a:rPr lang="en-GB" sz="2800" i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8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2</a:t>
            </a:r>
            <a:endParaRPr lang="en-GB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CF9B39-A713-732B-696A-EF9B3ADDFF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90" t="37308" b="4958"/>
          <a:stretch/>
        </p:blipFill>
        <p:spPr>
          <a:xfrm>
            <a:off x="9539894" y="114442"/>
            <a:ext cx="2496935" cy="159252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151659" y="114442"/>
                <a:ext cx="6167207" cy="12011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9)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 area of the shape is 95 cm</a:t>
                </a:r>
                <a:r>
                  <a:rPr lang="en-GB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Show that the area can be written as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+ 6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95 = 0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Calculate the value of 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that gives the biggest area.  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659" y="114442"/>
                <a:ext cx="6167207" cy="1201163"/>
              </a:xfrm>
              <a:prstGeom prst="rect">
                <a:avLst/>
              </a:prstGeom>
              <a:blipFill>
                <a:blip r:embed="rId3"/>
                <a:stretch>
                  <a:fillRect l="-791" t="-3046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B76B63F-CBB0-DDB0-A4E2-6A046D84E519}"/>
                  </a:ext>
                </a:extLst>
              </p:cNvPr>
              <p:cNvSpPr/>
              <p:nvPr/>
            </p:nvSpPr>
            <p:spPr>
              <a:xfrm>
                <a:off x="4151659" y="1808506"/>
                <a:ext cx="7604457" cy="11798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 area of the white part of the shape is 100 cm</a:t>
                </a:r>
                <a:r>
                  <a:rPr lang="en-GB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Show that the area can be written as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+ 3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100 = 0</a:t>
                </a:r>
              </a:p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Calculate the length of the smaller rectangle. Give you answer to 3sf. 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B76B63F-CBB0-DDB0-A4E2-6A046D84E5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659" y="1808506"/>
                <a:ext cx="7604457" cy="1179810"/>
              </a:xfrm>
              <a:prstGeom prst="rect">
                <a:avLst/>
              </a:prstGeom>
              <a:blipFill>
                <a:blip r:embed="rId4"/>
                <a:stretch>
                  <a:fillRect l="-642" t="-3109" b="-7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E462177A-A248-5979-0E9C-025ACA785421}"/>
              </a:ext>
            </a:extLst>
          </p:cNvPr>
          <p:cNvPicPr/>
          <p:nvPr/>
        </p:nvPicPr>
        <p:blipFill rotWithShape="1">
          <a:blip r:embed="rId5"/>
          <a:srcRect l="13196" t="13116" r="28708" b="63165"/>
          <a:stretch/>
        </p:blipFill>
        <p:spPr>
          <a:xfrm>
            <a:off x="8832476" y="2988316"/>
            <a:ext cx="3204353" cy="127214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793A10-A91C-2684-649D-0DD61E4BA0DB}"/>
                  </a:ext>
                </a:extLst>
              </p:cNvPr>
              <p:cNvSpPr/>
              <p:nvPr/>
            </p:nvSpPr>
            <p:spPr>
              <a:xfrm>
                <a:off x="4151659" y="3967414"/>
                <a:ext cx="6937233" cy="12011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11)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All measurements are in centimetres.</a:t>
                </a:r>
              </a:p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Show that the area of this pentagon can be written as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6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If the area of the pentagon is 42cm</a:t>
                </a:r>
                <a:r>
                  <a:rPr lang="en-GB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find an appropriate value for 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 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793A10-A91C-2684-649D-0DD61E4BA0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659" y="3967414"/>
                <a:ext cx="6937233" cy="1201163"/>
              </a:xfrm>
              <a:prstGeom prst="rect">
                <a:avLst/>
              </a:prstGeom>
              <a:blipFill>
                <a:blip r:embed="rId6"/>
                <a:stretch>
                  <a:fillRect l="-703" t="-3046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0E323FDF-41A2-4590-D1E9-14F8480BD1E9}"/>
              </a:ext>
            </a:extLst>
          </p:cNvPr>
          <p:cNvPicPr/>
          <p:nvPr/>
        </p:nvPicPr>
        <p:blipFill rotWithShape="1">
          <a:blip r:embed="rId7"/>
          <a:srcRect l="13517" t="9208" r="28309" b="26017"/>
          <a:stretch/>
        </p:blipFill>
        <p:spPr>
          <a:xfrm>
            <a:off x="9298887" y="5087388"/>
            <a:ext cx="2821449" cy="172192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4C5518-B69B-029E-8FB7-3294BDD54492}"/>
              </a:ext>
            </a:extLst>
          </p:cNvPr>
          <p:cNvSpPr/>
          <p:nvPr/>
        </p:nvSpPr>
        <p:spPr>
          <a:xfrm>
            <a:off x="883501" y="581113"/>
            <a:ext cx="2316660" cy="49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 4.27 or 0.23 </a:t>
            </a:r>
            <a:endParaRPr lang="en-GB" sz="12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69E80A7-7420-CFCC-0987-EEE942F97B3B}"/>
                  </a:ext>
                </a:extLst>
              </p:cNvPr>
              <p:cNvSpPr/>
              <p:nvPr/>
            </p:nvSpPr>
            <p:spPr>
              <a:xfrm>
                <a:off x="806983" y="2245204"/>
                <a:ext cx="2810576" cy="4901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𝟒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.71 or 0.21  </a:t>
                </a:r>
                <a:endParaRPr lang="en-GB" sz="12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69E80A7-7420-CFCC-0987-EEE942F97B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83" y="2245204"/>
                <a:ext cx="2810576" cy="490199"/>
              </a:xfrm>
              <a:prstGeom prst="rect">
                <a:avLst/>
              </a:prstGeom>
              <a:blipFill>
                <a:blip r:embed="rId8"/>
                <a:stretch>
                  <a:fillRect l="-3254" t="-4938" b="-271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EBAE2D9-B62C-A9FE-5B76-CB9F7D57AF51}"/>
                  </a:ext>
                </a:extLst>
              </p:cNvPr>
              <p:cNvSpPr/>
              <p:nvPr/>
            </p:nvSpPr>
            <p:spPr>
              <a:xfrm>
                <a:off x="736922" y="3090087"/>
                <a:ext cx="2620621" cy="4901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1.28 or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𝟎</m:t>
                    </m:r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𝟕𝟖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endParaRPr lang="en-GB" sz="12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EBAE2D9-B62C-A9FE-5B76-CB9F7D57AF5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922" y="3090087"/>
                <a:ext cx="2620621" cy="490199"/>
              </a:xfrm>
              <a:prstGeom prst="rect">
                <a:avLst/>
              </a:prstGeom>
              <a:blipFill>
                <a:blip r:embed="rId9"/>
                <a:stretch>
                  <a:fillRect l="-3721" t="-5000" b="-2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6B41173-E175-2754-6001-FDD7B7C027FC}"/>
                  </a:ext>
                </a:extLst>
              </p:cNvPr>
              <p:cNvSpPr/>
              <p:nvPr/>
            </p:nvSpPr>
            <p:spPr>
              <a:xfrm>
                <a:off x="738904" y="3931581"/>
                <a:ext cx="2620621" cy="4901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𝟐𝟖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or 0.78   </a:t>
                </a:r>
                <a:endParaRPr lang="en-GB" sz="12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06B41173-E175-2754-6001-FDD7B7C027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904" y="3931581"/>
                <a:ext cx="2620621" cy="490199"/>
              </a:xfrm>
              <a:prstGeom prst="rect">
                <a:avLst/>
              </a:prstGeom>
              <a:blipFill>
                <a:blip r:embed="rId10"/>
                <a:stretch>
                  <a:fillRect l="-3488" t="-5000" r="-8140" b="-2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A9DD4C2-98B2-2607-5D74-A003291DD1FF}"/>
                  </a:ext>
                </a:extLst>
              </p:cNvPr>
              <p:cNvSpPr/>
              <p:nvPr/>
            </p:nvSpPr>
            <p:spPr>
              <a:xfrm>
                <a:off x="909250" y="4837178"/>
                <a:ext cx="2528751" cy="4901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𝟐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sz="24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𝟕𝟏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or 2.21  </a:t>
                </a:r>
                <a:endParaRPr lang="en-GB" sz="12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7A9DD4C2-98B2-2607-5D74-A003291DD1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250" y="4837178"/>
                <a:ext cx="2528751" cy="490199"/>
              </a:xfrm>
              <a:prstGeom prst="rect">
                <a:avLst/>
              </a:prstGeom>
              <a:blipFill>
                <a:blip r:embed="rId11"/>
                <a:stretch>
                  <a:fillRect l="-3614" t="-5000" r="-6747" b="-2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BC811C0-A1A5-4329-5A72-CA44A42981AE}"/>
                  </a:ext>
                </a:extLst>
              </p:cNvPr>
              <p:cNvSpPr/>
              <p:nvPr/>
            </p:nvSpPr>
            <p:spPr>
              <a:xfrm>
                <a:off x="1113581" y="5703250"/>
                <a:ext cx="3138965" cy="4901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3.31 or 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𝟏</m:t>
                    </m:r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𝟖𝟏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 </a:t>
                </a:r>
                <a:endParaRPr lang="en-GB" sz="12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BC811C0-A1A5-4329-5A72-CA44A42981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581" y="5703250"/>
                <a:ext cx="3138965" cy="490199"/>
              </a:xfrm>
              <a:prstGeom prst="rect">
                <a:avLst/>
              </a:prstGeom>
              <a:blipFill>
                <a:blip r:embed="rId12"/>
                <a:stretch>
                  <a:fillRect l="-3107" t="-5000" b="-2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F28103B-9925-70B5-E40E-A158FE47D830}"/>
                  </a:ext>
                </a:extLst>
              </p:cNvPr>
              <p:cNvSpPr/>
              <p:nvPr/>
            </p:nvSpPr>
            <p:spPr>
              <a:xfrm>
                <a:off x="4386357" y="6387472"/>
                <a:ext cx="3048152" cy="4901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4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</m:oMath>
                </a14:m>
                <a:r>
                  <a:rPr lang="en-GB" sz="2400" b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1.11 or 1.54</a:t>
                </a:r>
                <a:endParaRPr lang="en-GB" sz="12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F28103B-9925-70B5-E40E-A158FE47D8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357" y="6387472"/>
                <a:ext cx="3048152" cy="490199"/>
              </a:xfrm>
              <a:prstGeom prst="rect">
                <a:avLst/>
              </a:prstGeom>
              <a:blipFill>
                <a:blip r:embed="rId13"/>
                <a:stretch>
                  <a:fillRect l="-3200" t="-5000" b="-2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id="{46C8D7DD-F163-D971-7137-3676ACBCB47F}"/>
              </a:ext>
            </a:extLst>
          </p:cNvPr>
          <p:cNvSpPr/>
          <p:nvPr/>
        </p:nvSpPr>
        <p:spPr>
          <a:xfrm>
            <a:off x="883501" y="1379428"/>
            <a:ext cx="2164499" cy="490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= 4.27 or 0.23 </a:t>
            </a:r>
            <a:endParaRPr lang="en-GB" sz="12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642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  <p:bldP spid="30" grpId="0"/>
      <p:bldP spid="31" grpId="0"/>
      <p:bldP spid="32" grpId="0"/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CCF9B39-A713-732B-696A-EF9B3ADDFF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90" t="37308" b="4958"/>
          <a:stretch/>
        </p:blipFill>
        <p:spPr>
          <a:xfrm>
            <a:off x="5201241" y="178001"/>
            <a:ext cx="2496935" cy="159252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155171" y="114442"/>
                <a:ext cx="6167207" cy="12011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9)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 area of the shape is 95 cm</a:t>
                </a:r>
                <a:r>
                  <a:rPr lang="en-GB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Show that the area can be written as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+ 6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95 = 0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Calculate the value of 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that gives the biggest area.  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71" y="114442"/>
                <a:ext cx="6167207" cy="1201163"/>
              </a:xfrm>
              <a:prstGeom prst="rect">
                <a:avLst/>
              </a:prstGeom>
              <a:blipFill>
                <a:blip r:embed="rId3"/>
                <a:stretch>
                  <a:fillRect l="-791" t="-3046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B76B63F-CBB0-DDB0-A4E2-6A046D84E519}"/>
                  </a:ext>
                </a:extLst>
              </p:cNvPr>
              <p:cNvSpPr/>
              <p:nvPr/>
            </p:nvSpPr>
            <p:spPr>
              <a:xfrm>
                <a:off x="155171" y="2761171"/>
                <a:ext cx="7604457" cy="11798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10)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The area of the white part of the shape is 100 cm</a:t>
                </a:r>
                <a:r>
                  <a:rPr lang="en-GB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Show that the area can be written as 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+ 3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100 = 0</a:t>
                </a:r>
              </a:p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Calculate the length of the smaller rectangle. Give you answer to 3sf. 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B76B63F-CBB0-DDB0-A4E2-6A046D84E5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71" y="2761171"/>
                <a:ext cx="7604457" cy="1179810"/>
              </a:xfrm>
              <a:prstGeom prst="rect">
                <a:avLst/>
              </a:prstGeom>
              <a:blipFill>
                <a:blip r:embed="rId4"/>
                <a:stretch>
                  <a:fillRect l="-641" t="-3109" b="-77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E462177A-A248-5979-0E9C-025ACA785421}"/>
              </a:ext>
            </a:extLst>
          </p:cNvPr>
          <p:cNvPicPr/>
          <p:nvPr/>
        </p:nvPicPr>
        <p:blipFill rotWithShape="1">
          <a:blip r:embed="rId5"/>
          <a:srcRect l="13196" t="13116" r="28708" b="63165"/>
          <a:stretch/>
        </p:blipFill>
        <p:spPr>
          <a:xfrm>
            <a:off x="1098037" y="4088990"/>
            <a:ext cx="3204353" cy="127214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793A10-A91C-2684-649D-0DD61E4BA0DB}"/>
                  </a:ext>
                </a:extLst>
              </p:cNvPr>
              <p:cNvSpPr/>
              <p:nvPr/>
            </p:nvSpPr>
            <p:spPr>
              <a:xfrm>
                <a:off x="155171" y="5509143"/>
                <a:ext cx="6937233" cy="12011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11)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All measurements are in centimetres.</a:t>
                </a:r>
              </a:p>
              <a:p>
                <a:pPr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Show that the area of this pentagon can be written as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6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If the area of the pentagon is 42cm</a:t>
                </a:r>
                <a:r>
                  <a:rPr lang="en-GB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find an appropriate value for </a:t>
                </a:r>
                <a:r>
                  <a:rPr lang="en-GB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 </a:t>
                </a:r>
                <a:endParaRPr lang="en-GB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9793A10-A91C-2684-649D-0DD61E4BA0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71" y="5509143"/>
                <a:ext cx="6937233" cy="1201163"/>
              </a:xfrm>
              <a:prstGeom prst="rect">
                <a:avLst/>
              </a:prstGeom>
              <a:blipFill>
                <a:blip r:embed="rId6"/>
                <a:stretch>
                  <a:fillRect l="-703" t="-3046" b="-71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15">
            <a:extLst>
              <a:ext uri="{FF2B5EF4-FFF2-40B4-BE49-F238E27FC236}">
                <a16:creationId xmlns:a16="http://schemas.microsoft.com/office/drawing/2014/main" id="{0E323FDF-41A2-4590-D1E9-14F8480BD1E9}"/>
              </a:ext>
            </a:extLst>
          </p:cNvPr>
          <p:cNvPicPr/>
          <p:nvPr/>
        </p:nvPicPr>
        <p:blipFill rotWithShape="1">
          <a:blip r:embed="rId7"/>
          <a:srcRect l="13517" t="9208" r="28309" b="26017"/>
          <a:stretch/>
        </p:blipFill>
        <p:spPr>
          <a:xfrm>
            <a:off x="6893738" y="5021634"/>
            <a:ext cx="2821449" cy="172192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A03CDC0-9B39-CEAA-AE0F-1B5F6835A367}"/>
                  </a:ext>
                </a:extLst>
              </p:cNvPr>
              <p:cNvSpPr txBox="1"/>
              <p:nvPr/>
            </p:nvSpPr>
            <p:spPr>
              <a:xfrm>
                <a:off x="8164095" y="230286"/>
                <a:ext cx="3795992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dirty="0">
                    <a:solidFill>
                      <a:srgbClr val="FF0000"/>
                    </a:solidFill>
                  </a:rPr>
                  <a:t>5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800" dirty="0">
                    <a:solidFill>
                      <a:srgbClr val="FF0000"/>
                    </a:solidFill>
                  </a:rPr>
                  <a:t> + 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800" dirty="0">
                    <a:solidFill>
                      <a:srgbClr val="FF0000"/>
                    </a:solidFill>
                  </a:rPr>
                  <a:t>(2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sz="2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+ 1) = 95 </a:t>
                </a:r>
                <a:endParaRPr lang="en-US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= 95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– 95 = 0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5.55</m:t>
                      </m:r>
                      <m:r>
                        <a:rPr lang="en-US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en-US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8.55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𝟓𝟓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A03CDC0-9B39-CEAA-AE0F-1B5F6835A3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4095" y="230286"/>
                <a:ext cx="3795992" cy="2246769"/>
              </a:xfrm>
              <a:prstGeom prst="rect">
                <a:avLst/>
              </a:prstGeom>
              <a:blipFill>
                <a:blip r:embed="rId8"/>
                <a:stretch>
                  <a:fillRect l="-3210" t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3FD480-E0C0-4710-ACB4-CF7ADE25F77F}"/>
                  </a:ext>
                </a:extLst>
              </p:cNvPr>
              <p:cNvSpPr txBox="1"/>
              <p:nvPr/>
            </p:nvSpPr>
            <p:spPr>
              <a:xfrm>
                <a:off x="7092404" y="2700860"/>
                <a:ext cx="4124236" cy="22467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800" dirty="0">
                    <a:solidFill>
                      <a:srgbClr val="FF0000"/>
                    </a:solidFill>
                  </a:rPr>
                  <a:t>(2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sz="2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+ 6)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3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sz="2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= 100</a:t>
                </a:r>
                <a:endParaRPr lang="en-US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+6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= 100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800" b="0" i="0" dirty="0" smtClean="0">
                          <a:solidFill>
                            <a:srgbClr val="FF0000"/>
                          </a:solidFill>
                        </a:rPr>
                        <m:t>100 </m:t>
                      </m:r>
                      <m:r>
                        <m:rPr>
                          <m:nor/>
                        </m:rPr>
                        <a:rPr lang="en-GB" sz="2800" dirty="0">
                          <a:solidFill>
                            <a:srgbClr val="FF0000"/>
                          </a:solidFill>
                        </a:rPr>
                        <m:t>= 0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6.36</m:t>
                      </m:r>
                      <m:r>
                        <a:rPr lang="en-US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en-US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7.86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sz="28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</m:t>
                      </m:r>
                      <m:r>
                        <a:rPr lang="en-US" sz="28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3FD480-E0C0-4710-ACB4-CF7ADE25F7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404" y="2700860"/>
                <a:ext cx="4124236" cy="2246769"/>
              </a:xfrm>
              <a:prstGeom prst="rect">
                <a:avLst/>
              </a:prstGeom>
              <a:blipFill>
                <a:blip r:embed="rId9"/>
                <a:stretch>
                  <a:fillRect l="-2954" t="-29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7225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/>
          <p:nvPr/>
        </p:nvPicPr>
        <p:blipFill rotWithShape="1">
          <a:blip r:embed="rId2"/>
          <a:srcRect l="13517" t="9208" r="27394" b="21892"/>
          <a:stretch/>
        </p:blipFill>
        <p:spPr>
          <a:xfrm>
            <a:off x="371061" y="2850532"/>
            <a:ext cx="3953263" cy="28346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371978" y="377197"/>
                <a:ext cx="10722742" cy="17061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1000"/>
                  </a:spcAft>
                </a:pPr>
                <a:r>
                  <a:rPr lang="en-GB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19) </a:t>
                </a:r>
                <a:r>
                  <a:rPr lang="en-GB" sz="28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All measurements are in centimetres.</a:t>
                </a:r>
              </a:p>
              <a:p>
                <a:pPr>
                  <a:spcAft>
                    <a:spcPts val="1000"/>
                  </a:spcAft>
                </a:pPr>
                <a:r>
                  <a:rPr lang="en-GB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:r>
                  <a:rPr lang="en-GB" sz="28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Show that the area of this pentagon can be written as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8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GB" sz="2800" b="0" i="1" dirty="0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+ </a:t>
                </a:r>
                <a:r>
                  <a:rPr lang="en-GB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 – 6</a:t>
                </a:r>
              </a:p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GB" sz="2800" b="1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:r>
                  <a:rPr lang="en-GB" sz="28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If the area of the pentagon is 42cm</a:t>
                </a:r>
                <a:r>
                  <a:rPr lang="en-GB" sz="2800" baseline="300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sz="28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, find an appropriate value for </a:t>
                </a:r>
                <a:r>
                  <a:rPr lang="en-GB" sz="2800" i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x</a:t>
                </a:r>
                <a:r>
                  <a:rPr lang="en-GB" sz="2800" dirty="0">
                    <a:latin typeface="Calibri" panose="020F050202020403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. </a:t>
                </a:r>
                <a:endParaRPr lang="en-GB" sz="2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78" y="377197"/>
                <a:ext cx="10722742" cy="1706108"/>
              </a:xfrm>
              <a:prstGeom prst="rect">
                <a:avLst/>
              </a:prstGeom>
              <a:blipFill>
                <a:blip r:embed="rId3"/>
                <a:stretch>
                  <a:fillRect l="-1137" t="-3571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36AC40-94F5-4EED-B02B-0FEF41F4DB31}"/>
                  </a:ext>
                </a:extLst>
              </p:cNvPr>
              <p:cNvSpPr txBox="1"/>
              <p:nvPr/>
            </p:nvSpPr>
            <p:spPr>
              <a:xfrm>
                <a:off x="4587641" y="4164345"/>
                <a:ext cx="2954776" cy="22650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Triangle 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(2</a:t>
                </a:r>
                <a:r>
                  <a:rPr lang="en-US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dirty="0">
                    <a:solidFill>
                      <a:srgbClr val="FF0000"/>
                    </a:solidFill>
                  </a:rPr>
                  <a:t> – 2)(</a:t>
                </a:r>
                <a:r>
                  <a:rPr lang="en-US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sz="32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+ 4)</a:t>
                </a:r>
                <a:endParaRPr lang="en-US" sz="32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US" sz="3200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–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FF0000"/>
                          </a:solidFill>
                        </a:rPr>
                        <m:t> 1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)(</m:t>
                      </m:r>
                      <m:r>
                        <m:rPr>
                          <m:nor/>
                        </m:rPr>
                        <a:rPr lang="en-US" sz="3200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3200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m:t>+ 4)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36AC40-94F5-4EED-B02B-0FEF41F4DB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641" y="4164345"/>
                <a:ext cx="2954776" cy="2265044"/>
              </a:xfrm>
              <a:prstGeom prst="rect">
                <a:avLst/>
              </a:prstGeom>
              <a:blipFill>
                <a:blip r:embed="rId4"/>
                <a:stretch>
                  <a:fillRect l="-5372" t="-34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54858D-ECE2-4105-A0D4-DC294D497A9C}"/>
                  </a:ext>
                </a:extLst>
              </p:cNvPr>
              <p:cNvSpPr txBox="1"/>
              <p:nvPr/>
            </p:nvSpPr>
            <p:spPr>
              <a:xfrm>
                <a:off x="4587641" y="2307835"/>
                <a:ext cx="3105246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Rectangle </a:t>
                </a:r>
              </a:p>
              <a:p>
                <a:r>
                  <a:rPr lang="en-US" sz="3200" dirty="0">
                    <a:solidFill>
                      <a:srgbClr val="FF0000"/>
                    </a:solidFill>
                  </a:rPr>
                  <a:t>(2</a:t>
                </a:r>
                <a:r>
                  <a:rPr lang="en-US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dirty="0">
                    <a:solidFill>
                      <a:srgbClr val="FF0000"/>
                    </a:solidFill>
                  </a:rPr>
                  <a:t> + 1)(2</a:t>
                </a:r>
                <a:r>
                  <a:rPr lang="en-US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sz="32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– 2) </a:t>
                </a:r>
                <a:endParaRPr lang="en-US" sz="32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54858D-ECE2-4105-A0D4-DC294D497A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641" y="2307835"/>
                <a:ext cx="3105246" cy="1569660"/>
              </a:xfrm>
              <a:prstGeom prst="rect">
                <a:avLst/>
              </a:prstGeom>
              <a:blipFill>
                <a:blip r:embed="rId5"/>
                <a:stretch>
                  <a:fillRect l="-5108" t="-5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8B160A3-F373-4209-9390-9383B1C643F8}"/>
                  </a:ext>
                </a:extLst>
              </p:cNvPr>
              <p:cNvSpPr txBox="1"/>
              <p:nvPr/>
            </p:nvSpPr>
            <p:spPr>
              <a:xfrm>
                <a:off x="8100911" y="2307835"/>
                <a:ext cx="3720028" cy="30469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Total Area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3200" b="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= 42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3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3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−48</m:t>
                    </m:r>
                  </m:oMath>
                </a14:m>
                <a:r>
                  <a:rPr lang="en-GB" sz="3200" dirty="0">
                    <a:solidFill>
                      <a:srgbClr val="FF0000"/>
                    </a:solidFill>
                  </a:rPr>
                  <a:t> = 0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3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3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en-US" sz="3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=−3.2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3200" b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3200" b="1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8B160A3-F373-4209-9390-9383B1C643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0911" y="2307835"/>
                <a:ext cx="3720028" cy="3046988"/>
              </a:xfrm>
              <a:prstGeom prst="rect">
                <a:avLst/>
              </a:prstGeom>
              <a:blipFill>
                <a:blip r:embed="rId6"/>
                <a:stretch>
                  <a:fillRect l="-4262" t="-26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768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815</Words>
  <Application>Microsoft Office PowerPoint</Application>
  <PresentationFormat>Widescreen</PresentationFormat>
  <Paragraphs>78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2020-05-03T16:09:58Z</dcterms:created>
  <dcterms:modified xsi:type="dcterms:W3CDTF">2024-06-12T08:28:16Z</dcterms:modified>
</cp:coreProperties>
</file>