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2" r:id="rId5"/>
    <p:sldId id="263" r:id="rId6"/>
    <p:sldId id="264" r:id="rId7"/>
    <p:sldId id="265" r:id="rId8"/>
    <p:sldId id="269" r:id="rId9"/>
    <p:sldId id="270" r:id="rId10"/>
    <p:sldId id="27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523DCD-602F-4825-A415-06F77B00D201}" v="21" dt="2023-09-06T06:47:20.1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9523DCD-602F-4825-A415-06F77B00D201}"/>
    <pc:docChg chg="custSel delSld modSld">
      <pc:chgData name="Stewart Gale" userId="3647ddd2-6040-41ae-a96d-232c23482af8" providerId="ADAL" clId="{99523DCD-602F-4825-A415-06F77B00D201}" dt="2023-09-06T06:47:22.221" v="152" actId="14100"/>
      <pc:docMkLst>
        <pc:docMk/>
      </pc:docMkLst>
      <pc:sldChg chg="addSp delSp modSp mod">
        <pc:chgData name="Stewart Gale" userId="3647ddd2-6040-41ae-a96d-232c23482af8" providerId="ADAL" clId="{99523DCD-602F-4825-A415-06F77B00D201}" dt="2023-09-06T06:46:18.104" v="129" actId="20577"/>
        <pc:sldMkLst>
          <pc:docMk/>
          <pc:sldMk cId="2728045684" sldId="256"/>
        </pc:sldMkLst>
        <pc:spChg chg="add mod">
          <ac:chgData name="Stewart Gale" userId="3647ddd2-6040-41ae-a96d-232c23482af8" providerId="ADAL" clId="{99523DCD-602F-4825-A415-06F77B00D201}" dt="2023-09-06T06:44:12.276" v="89" actId="20577"/>
          <ac:spMkLst>
            <pc:docMk/>
            <pc:sldMk cId="2728045684" sldId="256"/>
            <ac:spMk id="2" creationId="{128D8706-D4DA-400A-B605-D802A47C0AAB}"/>
          </ac:spMkLst>
        </pc:spChg>
        <pc:spChg chg="del mod">
          <ac:chgData name="Stewart Gale" userId="3647ddd2-6040-41ae-a96d-232c23482af8" providerId="ADAL" clId="{99523DCD-602F-4825-A415-06F77B00D201}" dt="2023-09-06T06:43:13.712" v="71" actId="478"/>
          <ac:spMkLst>
            <pc:docMk/>
            <pc:sldMk cId="2728045684" sldId="256"/>
            <ac:spMk id="4" creationId="{00000000-0000-0000-0000-000000000000}"/>
          </ac:spMkLst>
        </pc:spChg>
        <pc:spChg chg="del mod">
          <ac:chgData name="Stewart Gale" userId="3647ddd2-6040-41ae-a96d-232c23482af8" providerId="ADAL" clId="{99523DCD-602F-4825-A415-06F77B00D201}" dt="2023-09-06T06:43:13.712" v="71" actId="478"/>
          <ac:spMkLst>
            <pc:docMk/>
            <pc:sldMk cId="2728045684" sldId="256"/>
            <ac:spMk id="5" creationId="{00000000-0000-0000-0000-000000000000}"/>
          </ac:spMkLst>
        </pc:spChg>
        <pc:spChg chg="del mod">
          <ac:chgData name="Stewart Gale" userId="3647ddd2-6040-41ae-a96d-232c23482af8" providerId="ADAL" clId="{99523DCD-602F-4825-A415-06F77B00D201}" dt="2023-09-06T06:43:13.712" v="71" actId="478"/>
          <ac:spMkLst>
            <pc:docMk/>
            <pc:sldMk cId="2728045684" sldId="256"/>
            <ac:spMk id="6" creationId="{00000000-0000-0000-0000-000000000000}"/>
          </ac:spMkLst>
        </pc:spChg>
        <pc:spChg chg="mod">
          <ac:chgData name="Stewart Gale" userId="3647ddd2-6040-41ae-a96d-232c23482af8" providerId="ADAL" clId="{99523DCD-602F-4825-A415-06F77B00D201}" dt="2023-09-06T06:45:53.577" v="122" actId="1076"/>
          <ac:spMkLst>
            <pc:docMk/>
            <pc:sldMk cId="2728045684" sldId="256"/>
            <ac:spMk id="7" creationId="{00000000-0000-0000-0000-000000000000}"/>
          </ac:spMkLst>
        </pc:spChg>
        <pc:spChg chg="mod">
          <ac:chgData name="Stewart Gale" userId="3647ddd2-6040-41ae-a96d-232c23482af8" providerId="ADAL" clId="{99523DCD-602F-4825-A415-06F77B00D201}" dt="2023-09-06T06:45:53.577" v="122" actId="1076"/>
          <ac:spMkLst>
            <pc:docMk/>
            <pc:sldMk cId="2728045684" sldId="256"/>
            <ac:spMk id="8" creationId="{00000000-0000-0000-0000-000000000000}"/>
          </ac:spMkLst>
        </pc:spChg>
        <pc:spChg chg="mod">
          <ac:chgData name="Stewart Gale" userId="3647ddd2-6040-41ae-a96d-232c23482af8" providerId="ADAL" clId="{99523DCD-602F-4825-A415-06F77B00D201}" dt="2023-09-06T06:45:53.577" v="122" actId="1076"/>
          <ac:spMkLst>
            <pc:docMk/>
            <pc:sldMk cId="2728045684" sldId="256"/>
            <ac:spMk id="9" creationId="{00000000-0000-0000-0000-000000000000}"/>
          </ac:spMkLst>
        </pc:spChg>
        <pc:spChg chg="mod">
          <ac:chgData name="Stewart Gale" userId="3647ddd2-6040-41ae-a96d-232c23482af8" providerId="ADAL" clId="{99523DCD-602F-4825-A415-06F77B00D201}" dt="2023-09-06T06:45:53.577" v="122" actId="1076"/>
          <ac:spMkLst>
            <pc:docMk/>
            <pc:sldMk cId="2728045684" sldId="256"/>
            <ac:spMk id="10" creationId="{00000000-0000-0000-0000-000000000000}"/>
          </ac:spMkLst>
        </pc:spChg>
        <pc:spChg chg="mod">
          <ac:chgData name="Stewart Gale" userId="3647ddd2-6040-41ae-a96d-232c23482af8" providerId="ADAL" clId="{99523DCD-602F-4825-A415-06F77B00D201}" dt="2023-09-06T06:46:10.230" v="126" actId="1076"/>
          <ac:spMkLst>
            <pc:docMk/>
            <pc:sldMk cId="2728045684" sldId="256"/>
            <ac:spMk id="11" creationId="{00000000-0000-0000-0000-000000000000}"/>
          </ac:spMkLst>
        </pc:spChg>
        <pc:spChg chg="add mod">
          <ac:chgData name="Stewart Gale" userId="3647ddd2-6040-41ae-a96d-232c23482af8" providerId="ADAL" clId="{99523DCD-602F-4825-A415-06F77B00D201}" dt="2023-09-06T06:46:16.714" v="128" actId="20577"/>
          <ac:spMkLst>
            <pc:docMk/>
            <pc:sldMk cId="2728045684" sldId="256"/>
            <ac:spMk id="12" creationId="{08ABDC16-A565-C423-4BEE-58CBD8AF0D99}"/>
          </ac:spMkLst>
        </pc:spChg>
        <pc:spChg chg="add mod">
          <ac:chgData name="Stewart Gale" userId="3647ddd2-6040-41ae-a96d-232c23482af8" providerId="ADAL" clId="{99523DCD-602F-4825-A415-06F77B00D201}" dt="2023-09-06T06:46:15.342" v="127" actId="20577"/>
          <ac:spMkLst>
            <pc:docMk/>
            <pc:sldMk cId="2728045684" sldId="256"/>
            <ac:spMk id="14" creationId="{568DE67C-D54D-14CA-F4F5-9FB229F75763}"/>
          </ac:spMkLst>
        </pc:spChg>
        <pc:spChg chg="add mod">
          <ac:chgData name="Stewart Gale" userId="3647ddd2-6040-41ae-a96d-232c23482af8" providerId="ADAL" clId="{99523DCD-602F-4825-A415-06F77B00D201}" dt="2023-09-06T06:46:18.104" v="129" actId="20577"/>
          <ac:spMkLst>
            <pc:docMk/>
            <pc:sldMk cId="2728045684" sldId="256"/>
            <ac:spMk id="16" creationId="{1306FAFA-1BA8-6743-1E33-3DDB55C99225}"/>
          </ac:spMkLst>
        </pc:spChg>
        <pc:graphicFrameChg chg="add mod">
          <ac:chgData name="Stewart Gale" userId="3647ddd2-6040-41ae-a96d-232c23482af8" providerId="ADAL" clId="{99523DCD-602F-4825-A415-06F77B00D201}" dt="2023-09-06T06:46:10.230" v="126" actId="1076"/>
          <ac:graphicFrameMkLst>
            <pc:docMk/>
            <pc:sldMk cId="2728045684" sldId="256"/>
            <ac:graphicFrameMk id="3" creationId="{CCDB557B-89C2-8B74-3792-9A76B10F84CF}"/>
          </ac:graphicFrameMkLst>
        </pc:graphicFrameChg>
        <pc:picChg chg="add mod">
          <ac:chgData name="Stewart Gale" userId="3647ddd2-6040-41ae-a96d-232c23482af8" providerId="ADAL" clId="{99523DCD-602F-4825-A415-06F77B00D201}" dt="2023-09-06T06:46:10.230" v="126" actId="1076"/>
          <ac:picMkLst>
            <pc:docMk/>
            <pc:sldMk cId="2728045684" sldId="256"/>
            <ac:picMk id="13" creationId="{9BEA4F02-91A3-C7F1-6C4B-EA9B75BA6F93}"/>
          </ac:picMkLst>
        </pc:picChg>
        <pc:picChg chg="add mod">
          <ac:chgData name="Stewart Gale" userId="3647ddd2-6040-41ae-a96d-232c23482af8" providerId="ADAL" clId="{99523DCD-602F-4825-A415-06F77B00D201}" dt="2023-09-06T06:46:10.230" v="126" actId="1076"/>
          <ac:picMkLst>
            <pc:docMk/>
            <pc:sldMk cId="2728045684" sldId="256"/>
            <ac:picMk id="15" creationId="{5B4C433D-55DD-209F-8F0F-EC2919FE77D7}"/>
          </ac:picMkLst>
        </pc:picChg>
      </pc:sldChg>
      <pc:sldChg chg="del">
        <pc:chgData name="Stewart Gale" userId="3647ddd2-6040-41ae-a96d-232c23482af8" providerId="ADAL" clId="{99523DCD-602F-4825-A415-06F77B00D201}" dt="2023-09-06T06:43:46.182" v="74" actId="47"/>
        <pc:sldMkLst>
          <pc:docMk/>
          <pc:sldMk cId="4073186015" sldId="257"/>
        </pc:sldMkLst>
      </pc:sldChg>
      <pc:sldChg chg="del">
        <pc:chgData name="Stewart Gale" userId="3647ddd2-6040-41ae-a96d-232c23482af8" providerId="ADAL" clId="{99523DCD-602F-4825-A415-06F77B00D201}" dt="2023-09-06T06:43:46.801" v="75" actId="47"/>
        <pc:sldMkLst>
          <pc:docMk/>
          <pc:sldMk cId="2382772634" sldId="259"/>
        </pc:sldMkLst>
      </pc:sldChg>
      <pc:sldChg chg="del">
        <pc:chgData name="Stewart Gale" userId="3647ddd2-6040-41ae-a96d-232c23482af8" providerId="ADAL" clId="{99523DCD-602F-4825-A415-06F77B00D201}" dt="2023-09-06T06:43:47.554" v="76" actId="47"/>
        <pc:sldMkLst>
          <pc:docMk/>
          <pc:sldMk cId="3199706450" sldId="260"/>
        </pc:sldMkLst>
      </pc:sldChg>
      <pc:sldChg chg="modSp">
        <pc:chgData name="Stewart Gale" userId="3647ddd2-6040-41ae-a96d-232c23482af8" providerId="ADAL" clId="{99523DCD-602F-4825-A415-06F77B00D201}" dt="2023-09-06T06:46:23.565" v="131" actId="20577"/>
        <pc:sldMkLst>
          <pc:docMk/>
          <pc:sldMk cId="912334163" sldId="261"/>
        </pc:sldMkLst>
        <pc:spChg chg="mod">
          <ac:chgData name="Stewart Gale" userId="3647ddd2-6040-41ae-a96d-232c23482af8" providerId="ADAL" clId="{99523DCD-602F-4825-A415-06F77B00D201}" dt="2023-09-06T06:46:23.565" v="131" actId="20577"/>
          <ac:spMkLst>
            <pc:docMk/>
            <pc:sldMk cId="912334163" sldId="261"/>
            <ac:spMk id="7" creationId="{00000000-0000-0000-0000-000000000000}"/>
          </ac:spMkLst>
        </pc:spChg>
      </pc:sldChg>
      <pc:sldChg chg="modSp">
        <pc:chgData name="Stewart Gale" userId="3647ddd2-6040-41ae-a96d-232c23482af8" providerId="ADAL" clId="{99523DCD-602F-4825-A415-06F77B00D201}" dt="2023-09-06T06:46:26.115" v="132" actId="20577"/>
        <pc:sldMkLst>
          <pc:docMk/>
          <pc:sldMk cId="3859674672" sldId="262"/>
        </pc:sldMkLst>
        <pc:spChg chg="mod">
          <ac:chgData name="Stewart Gale" userId="3647ddd2-6040-41ae-a96d-232c23482af8" providerId="ADAL" clId="{99523DCD-602F-4825-A415-06F77B00D201}" dt="2023-09-06T06:46:26.115" v="132" actId="20577"/>
          <ac:spMkLst>
            <pc:docMk/>
            <pc:sldMk cId="3859674672" sldId="262"/>
            <ac:spMk id="9" creationId="{00000000-0000-0000-0000-000000000000}"/>
          </ac:spMkLst>
        </pc:spChg>
      </pc:sldChg>
      <pc:sldChg chg="modSp">
        <pc:chgData name="Stewart Gale" userId="3647ddd2-6040-41ae-a96d-232c23482af8" providerId="ADAL" clId="{99523DCD-602F-4825-A415-06F77B00D201}" dt="2023-09-06T06:46:28.766" v="133" actId="20577"/>
        <pc:sldMkLst>
          <pc:docMk/>
          <pc:sldMk cId="3645902793" sldId="263"/>
        </pc:sldMkLst>
        <pc:spChg chg="mod">
          <ac:chgData name="Stewart Gale" userId="3647ddd2-6040-41ae-a96d-232c23482af8" providerId="ADAL" clId="{99523DCD-602F-4825-A415-06F77B00D201}" dt="2023-09-06T06:46:28.766" v="133" actId="20577"/>
          <ac:spMkLst>
            <pc:docMk/>
            <pc:sldMk cId="3645902793" sldId="263"/>
            <ac:spMk id="10" creationId="{00000000-0000-0000-0000-000000000000}"/>
          </ac:spMkLst>
        </pc:spChg>
      </pc:sldChg>
      <pc:sldChg chg="modSp">
        <pc:chgData name="Stewart Gale" userId="3647ddd2-6040-41ae-a96d-232c23482af8" providerId="ADAL" clId="{99523DCD-602F-4825-A415-06F77B00D201}" dt="2023-09-06T06:46:32.125" v="134" actId="20577"/>
        <pc:sldMkLst>
          <pc:docMk/>
          <pc:sldMk cId="1165748232" sldId="264"/>
        </pc:sldMkLst>
        <pc:spChg chg="mod">
          <ac:chgData name="Stewart Gale" userId="3647ddd2-6040-41ae-a96d-232c23482af8" providerId="ADAL" clId="{99523DCD-602F-4825-A415-06F77B00D201}" dt="2023-09-06T06:46:32.125" v="134" actId="20577"/>
          <ac:spMkLst>
            <pc:docMk/>
            <pc:sldMk cId="1165748232" sldId="264"/>
            <ac:spMk id="9" creationId="{00000000-0000-0000-0000-000000000000}"/>
          </ac:spMkLst>
        </pc:spChg>
      </pc:sldChg>
      <pc:sldChg chg="modSp">
        <pc:chgData name="Stewart Gale" userId="3647ddd2-6040-41ae-a96d-232c23482af8" providerId="ADAL" clId="{99523DCD-602F-4825-A415-06F77B00D201}" dt="2023-09-06T06:46:35.609" v="135" actId="20577"/>
        <pc:sldMkLst>
          <pc:docMk/>
          <pc:sldMk cId="2364348922" sldId="265"/>
        </pc:sldMkLst>
        <pc:spChg chg="mod">
          <ac:chgData name="Stewart Gale" userId="3647ddd2-6040-41ae-a96d-232c23482af8" providerId="ADAL" clId="{99523DCD-602F-4825-A415-06F77B00D201}" dt="2023-09-06T06:46:35.609" v="135" actId="20577"/>
          <ac:spMkLst>
            <pc:docMk/>
            <pc:sldMk cId="2364348922" sldId="265"/>
            <ac:spMk id="10" creationId="{00000000-0000-0000-0000-000000000000}"/>
          </ac:spMkLst>
        </pc:spChg>
      </pc:sldChg>
      <pc:sldChg chg="addSp delSp modSp del mod">
        <pc:chgData name="Stewart Gale" userId="3647ddd2-6040-41ae-a96d-232c23482af8" providerId="ADAL" clId="{99523DCD-602F-4825-A415-06F77B00D201}" dt="2023-09-06T06:46:20.804" v="130" actId="47"/>
        <pc:sldMkLst>
          <pc:docMk/>
          <pc:sldMk cId="3610302692" sldId="266"/>
        </pc:sldMkLst>
        <pc:spChg chg="del mod">
          <ac:chgData name="Stewart Gale" userId="3647ddd2-6040-41ae-a96d-232c23482af8" providerId="ADAL" clId="{99523DCD-602F-4825-A415-06F77B00D201}" dt="2023-09-06T06:43:40.014" v="73" actId="478"/>
          <ac:spMkLst>
            <pc:docMk/>
            <pc:sldMk cId="3610302692" sldId="266"/>
            <ac:spMk id="9" creationId="{9F3FFF0C-1139-40BE-AD32-79B95F898D18}"/>
          </ac:spMkLst>
        </pc:spChg>
        <pc:spChg chg="del mod">
          <ac:chgData name="Stewart Gale" userId="3647ddd2-6040-41ae-a96d-232c23482af8" providerId="ADAL" clId="{99523DCD-602F-4825-A415-06F77B00D201}" dt="2023-09-06T06:43:40.014" v="73" actId="478"/>
          <ac:spMkLst>
            <pc:docMk/>
            <pc:sldMk cId="3610302692" sldId="266"/>
            <ac:spMk id="10" creationId="{3FA8DA8C-FCCB-4F7F-AEEA-F13B2E96A08C}"/>
          </ac:spMkLst>
        </pc:spChg>
        <pc:spChg chg="mod">
          <ac:chgData name="Stewart Gale" userId="3647ddd2-6040-41ae-a96d-232c23482af8" providerId="ADAL" clId="{99523DCD-602F-4825-A415-06F77B00D201}" dt="2022-01-24T10:27:08.409" v="29" actId="1076"/>
          <ac:spMkLst>
            <pc:docMk/>
            <pc:sldMk cId="3610302692" sldId="266"/>
            <ac:spMk id="11" creationId="{AFC7195C-2D64-475D-B71E-F38115C1FE5D}"/>
          </ac:spMkLst>
        </pc:spChg>
        <pc:spChg chg="del mod">
          <ac:chgData name="Stewart Gale" userId="3647ddd2-6040-41ae-a96d-232c23482af8" providerId="ADAL" clId="{99523DCD-602F-4825-A415-06F77B00D201}" dt="2023-09-06T06:44:54.455" v="105" actId="21"/>
          <ac:spMkLst>
            <pc:docMk/>
            <pc:sldMk cId="3610302692" sldId="266"/>
            <ac:spMk id="12" creationId="{757791AB-9E2B-4E95-93B1-66565076596E}"/>
          </ac:spMkLst>
        </pc:spChg>
        <pc:spChg chg="del mod">
          <ac:chgData name="Stewart Gale" userId="3647ddd2-6040-41ae-a96d-232c23482af8" providerId="ADAL" clId="{99523DCD-602F-4825-A415-06F77B00D201}" dt="2023-09-06T06:45:43.188" v="119" actId="21"/>
          <ac:spMkLst>
            <pc:docMk/>
            <pc:sldMk cId="3610302692" sldId="266"/>
            <ac:spMk id="13" creationId="{20CF9F14-AA8C-401B-82CE-6A290BA82A5F}"/>
          </ac:spMkLst>
        </pc:spChg>
        <pc:spChg chg="add mod">
          <ac:chgData name="Stewart Gale" userId="3647ddd2-6040-41ae-a96d-232c23482af8" providerId="ADAL" clId="{99523DCD-602F-4825-A415-06F77B00D201}" dt="2022-01-24T10:28:17.359" v="68" actId="6549"/>
          <ac:spMkLst>
            <pc:docMk/>
            <pc:sldMk cId="3610302692" sldId="266"/>
            <ac:spMk id="14" creationId="{2C285AE1-CF8A-4247-8A92-A84D07F8C25A}"/>
          </ac:spMkLst>
        </pc:spChg>
        <pc:graphicFrameChg chg="del mod">
          <ac:chgData name="Stewart Gale" userId="3647ddd2-6040-41ae-a96d-232c23482af8" providerId="ADAL" clId="{99523DCD-602F-4825-A415-06F77B00D201}" dt="2023-09-06T06:43:40.014" v="73" actId="478"/>
          <ac:graphicFrameMkLst>
            <pc:docMk/>
            <pc:sldMk cId="3610302692" sldId="266"/>
            <ac:graphicFrameMk id="4" creationId="{87AA6C2B-2E20-41B5-AFFC-E19081C576A2}"/>
          </ac:graphicFrameMkLst>
        </pc:graphicFrameChg>
        <pc:graphicFrameChg chg="del mod">
          <ac:chgData name="Stewart Gale" userId="3647ddd2-6040-41ae-a96d-232c23482af8" providerId="ADAL" clId="{99523DCD-602F-4825-A415-06F77B00D201}" dt="2023-09-06T06:43:40.014" v="73" actId="478"/>
          <ac:graphicFrameMkLst>
            <pc:docMk/>
            <pc:sldMk cId="3610302692" sldId="266"/>
            <ac:graphicFrameMk id="5" creationId="{B30F1162-325B-468C-8B85-3D61F01E010E}"/>
          </ac:graphicFrameMkLst>
        </pc:graphicFrameChg>
        <pc:graphicFrameChg chg="del mod">
          <ac:chgData name="Stewart Gale" userId="3647ddd2-6040-41ae-a96d-232c23482af8" providerId="ADAL" clId="{99523DCD-602F-4825-A415-06F77B00D201}" dt="2023-09-06T06:44:54.455" v="105" actId="21"/>
          <ac:graphicFrameMkLst>
            <pc:docMk/>
            <pc:sldMk cId="3610302692" sldId="266"/>
            <ac:graphicFrameMk id="7" creationId="{98B93C5D-FCF8-4D34-81A1-6B951C511FDB}"/>
          </ac:graphicFrameMkLst>
        </pc:graphicFrameChg>
        <pc:picChg chg="mod">
          <ac:chgData name="Stewart Gale" userId="3647ddd2-6040-41ae-a96d-232c23482af8" providerId="ADAL" clId="{99523DCD-602F-4825-A415-06F77B00D201}" dt="2023-09-06T06:45:19.052" v="113" actId="1076"/>
          <ac:picMkLst>
            <pc:docMk/>
            <pc:sldMk cId="3610302692" sldId="266"/>
            <ac:picMk id="6" creationId="{3170F41C-0B37-4C6E-9213-1CC89B0F1CFF}"/>
          </ac:picMkLst>
        </pc:picChg>
        <pc:picChg chg="del mod">
          <ac:chgData name="Stewart Gale" userId="3647ddd2-6040-41ae-a96d-232c23482af8" providerId="ADAL" clId="{99523DCD-602F-4825-A415-06F77B00D201}" dt="2023-09-06T06:45:43.188" v="119" actId="21"/>
          <ac:picMkLst>
            <pc:docMk/>
            <pc:sldMk cId="3610302692" sldId="266"/>
            <ac:picMk id="8" creationId="{5C6B9E42-79FA-4682-88DB-1A09D42352C4}"/>
          </ac:picMkLst>
        </pc:picChg>
      </pc:sldChg>
      <pc:sldChg chg="modSp del mod">
        <pc:chgData name="Stewart Gale" userId="3647ddd2-6040-41ae-a96d-232c23482af8" providerId="ADAL" clId="{99523DCD-602F-4825-A415-06F77B00D201}" dt="2023-09-06T06:43:56.210" v="77" actId="47"/>
        <pc:sldMkLst>
          <pc:docMk/>
          <pc:sldMk cId="3270900775" sldId="267"/>
        </pc:sldMkLst>
        <pc:spChg chg="mod">
          <ac:chgData name="Stewart Gale" userId="3647ddd2-6040-41ae-a96d-232c23482af8" providerId="ADAL" clId="{99523DCD-602F-4825-A415-06F77B00D201}" dt="2022-01-24T10:27:32.639" v="43" actId="1076"/>
          <ac:spMkLst>
            <pc:docMk/>
            <pc:sldMk cId="3270900775" sldId="267"/>
            <ac:spMk id="2" creationId="{691A6F4B-3A07-414B-A0D5-F872B7AFDAD2}"/>
          </ac:spMkLst>
        </pc:spChg>
        <pc:spChg chg="mod">
          <ac:chgData name="Stewart Gale" userId="3647ddd2-6040-41ae-a96d-232c23482af8" providerId="ADAL" clId="{99523DCD-602F-4825-A415-06F77B00D201}" dt="2022-01-24T10:27:32.639" v="43" actId="1076"/>
          <ac:spMkLst>
            <pc:docMk/>
            <pc:sldMk cId="3270900775" sldId="267"/>
            <ac:spMk id="9" creationId="{9F3FFF0C-1139-40BE-AD32-79B95F898D18}"/>
          </ac:spMkLst>
        </pc:spChg>
        <pc:spChg chg="mod">
          <ac:chgData name="Stewart Gale" userId="3647ddd2-6040-41ae-a96d-232c23482af8" providerId="ADAL" clId="{99523DCD-602F-4825-A415-06F77B00D201}" dt="2022-01-24T10:27:32.639" v="43" actId="1076"/>
          <ac:spMkLst>
            <pc:docMk/>
            <pc:sldMk cId="3270900775" sldId="267"/>
            <ac:spMk id="14" creationId="{B45F4221-99C7-48A8-AE46-1D4707D46D2F}"/>
          </ac:spMkLst>
        </pc:spChg>
        <pc:spChg chg="mod">
          <ac:chgData name="Stewart Gale" userId="3647ddd2-6040-41ae-a96d-232c23482af8" providerId="ADAL" clId="{99523DCD-602F-4825-A415-06F77B00D201}" dt="2022-01-24T10:27:32.639" v="43" actId="1076"/>
          <ac:spMkLst>
            <pc:docMk/>
            <pc:sldMk cId="3270900775" sldId="267"/>
            <ac:spMk id="15" creationId="{A9841DE1-7236-436C-911C-BA4CB18A4033}"/>
          </ac:spMkLst>
        </pc:spChg>
        <pc:graphicFrameChg chg="mod">
          <ac:chgData name="Stewart Gale" userId="3647ddd2-6040-41ae-a96d-232c23482af8" providerId="ADAL" clId="{99523DCD-602F-4825-A415-06F77B00D201}" dt="2022-01-24T10:27:32.639" v="43" actId="1076"/>
          <ac:graphicFrameMkLst>
            <pc:docMk/>
            <pc:sldMk cId="3270900775" sldId="267"/>
            <ac:graphicFrameMk id="4" creationId="{87AA6C2B-2E20-41B5-AFFC-E19081C576A2}"/>
          </ac:graphicFrameMkLst>
        </pc:graphicFrameChg>
      </pc:sldChg>
      <pc:sldChg chg="modSp del mod">
        <pc:chgData name="Stewart Gale" userId="3647ddd2-6040-41ae-a96d-232c23482af8" providerId="ADAL" clId="{99523DCD-602F-4825-A415-06F77B00D201}" dt="2023-09-06T06:43:58.032" v="78" actId="47"/>
        <pc:sldMkLst>
          <pc:docMk/>
          <pc:sldMk cId="1344230749" sldId="268"/>
        </pc:sldMkLst>
        <pc:spChg chg="mod">
          <ac:chgData name="Stewart Gale" userId="3647ddd2-6040-41ae-a96d-232c23482af8" providerId="ADAL" clId="{99523DCD-602F-4825-A415-06F77B00D201}" dt="2022-01-24T10:27:38.605" v="44" actId="1076"/>
          <ac:spMkLst>
            <pc:docMk/>
            <pc:sldMk cId="1344230749" sldId="268"/>
            <ac:spMk id="10" creationId="{3FA8DA8C-FCCB-4F7F-AEEA-F13B2E96A08C}"/>
          </ac:spMkLst>
        </pc:spChg>
        <pc:spChg chg="mod">
          <ac:chgData name="Stewart Gale" userId="3647ddd2-6040-41ae-a96d-232c23482af8" providerId="ADAL" clId="{99523DCD-602F-4825-A415-06F77B00D201}" dt="2022-01-24T10:27:38.605" v="44" actId="1076"/>
          <ac:spMkLst>
            <pc:docMk/>
            <pc:sldMk cId="1344230749" sldId="268"/>
            <ac:spMk id="14" creationId="{4CC9B679-50FD-498F-818A-141E596D95F0}"/>
          </ac:spMkLst>
        </pc:spChg>
        <pc:spChg chg="mod">
          <ac:chgData name="Stewart Gale" userId="3647ddd2-6040-41ae-a96d-232c23482af8" providerId="ADAL" clId="{99523DCD-602F-4825-A415-06F77B00D201}" dt="2022-01-24T10:27:38.605" v="44" actId="1076"/>
          <ac:spMkLst>
            <pc:docMk/>
            <pc:sldMk cId="1344230749" sldId="268"/>
            <ac:spMk id="15" creationId="{56BDE892-8103-4368-B965-8D0A6DC92128}"/>
          </ac:spMkLst>
        </pc:spChg>
        <pc:spChg chg="mod">
          <ac:chgData name="Stewart Gale" userId="3647ddd2-6040-41ae-a96d-232c23482af8" providerId="ADAL" clId="{99523DCD-602F-4825-A415-06F77B00D201}" dt="2022-01-24T10:27:38.605" v="44" actId="1076"/>
          <ac:spMkLst>
            <pc:docMk/>
            <pc:sldMk cId="1344230749" sldId="268"/>
            <ac:spMk id="17" creationId="{CAB75831-9916-4653-9EC2-979E6375DD87}"/>
          </ac:spMkLst>
        </pc:spChg>
        <pc:spChg chg="mod">
          <ac:chgData name="Stewart Gale" userId="3647ddd2-6040-41ae-a96d-232c23482af8" providerId="ADAL" clId="{99523DCD-602F-4825-A415-06F77B00D201}" dt="2022-01-24T10:27:38.605" v="44" actId="1076"/>
          <ac:spMkLst>
            <pc:docMk/>
            <pc:sldMk cId="1344230749" sldId="268"/>
            <ac:spMk id="18" creationId="{11A49019-749B-43BC-936F-225D530FFC4E}"/>
          </ac:spMkLst>
        </pc:spChg>
        <pc:graphicFrameChg chg="mod">
          <ac:chgData name="Stewart Gale" userId="3647ddd2-6040-41ae-a96d-232c23482af8" providerId="ADAL" clId="{99523DCD-602F-4825-A415-06F77B00D201}" dt="2022-01-24T10:27:38.605" v="44" actId="1076"/>
          <ac:graphicFrameMkLst>
            <pc:docMk/>
            <pc:sldMk cId="1344230749" sldId="268"/>
            <ac:graphicFrameMk id="5" creationId="{B30F1162-325B-468C-8B85-3D61F01E010E}"/>
          </ac:graphicFrameMkLst>
        </pc:graphicFrameChg>
      </pc:sldChg>
      <pc:sldChg chg="modSp mod">
        <pc:chgData name="Stewart Gale" userId="3647ddd2-6040-41ae-a96d-232c23482af8" providerId="ADAL" clId="{99523DCD-602F-4825-A415-06F77B00D201}" dt="2023-09-06T06:47:22.221" v="152" actId="14100"/>
        <pc:sldMkLst>
          <pc:docMk/>
          <pc:sldMk cId="4052142197" sldId="269"/>
        </pc:sldMkLst>
        <pc:spChg chg="mod">
          <ac:chgData name="Stewart Gale" userId="3647ddd2-6040-41ae-a96d-232c23482af8" providerId="ADAL" clId="{99523DCD-602F-4825-A415-06F77B00D201}" dt="2023-09-06T06:46:38.233" v="136" actId="20577"/>
          <ac:spMkLst>
            <pc:docMk/>
            <pc:sldMk cId="4052142197" sldId="269"/>
            <ac:spMk id="11" creationId="{AFC7195C-2D64-475D-B71E-F38115C1FE5D}"/>
          </ac:spMkLst>
        </pc:spChg>
        <pc:spChg chg="mod">
          <ac:chgData name="Stewart Gale" userId="3647ddd2-6040-41ae-a96d-232c23482af8" providerId="ADAL" clId="{99523DCD-602F-4825-A415-06F77B00D201}" dt="2023-09-06T06:47:17.978" v="150" actId="1076"/>
          <ac:spMkLst>
            <pc:docMk/>
            <pc:sldMk cId="4052142197" sldId="269"/>
            <ac:spMk id="18" creationId="{A6D2FAB8-B6B1-4683-A744-8C55720AAD7A}"/>
          </ac:spMkLst>
        </pc:spChg>
        <pc:spChg chg="mod">
          <ac:chgData name="Stewart Gale" userId="3647ddd2-6040-41ae-a96d-232c23482af8" providerId="ADAL" clId="{99523DCD-602F-4825-A415-06F77B00D201}" dt="2023-09-06T06:47:17.978" v="150" actId="1076"/>
          <ac:spMkLst>
            <pc:docMk/>
            <pc:sldMk cId="4052142197" sldId="269"/>
            <ac:spMk id="19" creationId="{28194981-6A51-4BF7-B52A-2A61A0AAAD1A}"/>
          </ac:spMkLst>
        </pc:spChg>
        <pc:spChg chg="mod">
          <ac:chgData name="Stewart Gale" userId="3647ddd2-6040-41ae-a96d-232c23482af8" providerId="ADAL" clId="{99523DCD-602F-4825-A415-06F77B00D201}" dt="2023-09-06T06:47:17.978" v="150" actId="1076"/>
          <ac:spMkLst>
            <pc:docMk/>
            <pc:sldMk cId="4052142197" sldId="269"/>
            <ac:spMk id="20" creationId="{5E7DF611-410F-426A-8A79-2648F26418AE}"/>
          </ac:spMkLst>
        </pc:spChg>
        <pc:spChg chg="mod">
          <ac:chgData name="Stewart Gale" userId="3647ddd2-6040-41ae-a96d-232c23482af8" providerId="ADAL" clId="{99523DCD-602F-4825-A415-06F77B00D201}" dt="2023-09-06T06:47:22.221" v="152" actId="14100"/>
          <ac:spMkLst>
            <pc:docMk/>
            <pc:sldMk cId="4052142197" sldId="269"/>
            <ac:spMk id="21" creationId="{1177943E-DF82-44DF-B7DE-6711E7D82723}"/>
          </ac:spMkLst>
        </pc:spChg>
        <pc:spChg chg="mod">
          <ac:chgData name="Stewart Gale" userId="3647ddd2-6040-41ae-a96d-232c23482af8" providerId="ADAL" clId="{99523DCD-602F-4825-A415-06F77B00D201}" dt="2023-09-06T06:47:22.221" v="152" actId="14100"/>
          <ac:spMkLst>
            <pc:docMk/>
            <pc:sldMk cId="4052142197" sldId="269"/>
            <ac:spMk id="22" creationId="{EE5BD703-4B24-47BD-9657-520EDC3EDF04}"/>
          </ac:spMkLst>
        </pc:spChg>
      </pc:sldChg>
      <pc:sldChg chg="modSp mod">
        <pc:chgData name="Stewart Gale" userId="3647ddd2-6040-41ae-a96d-232c23482af8" providerId="ADAL" clId="{99523DCD-602F-4825-A415-06F77B00D201}" dt="2023-09-06T06:46:43.063" v="137" actId="20577"/>
        <pc:sldMkLst>
          <pc:docMk/>
          <pc:sldMk cId="2451467964" sldId="270"/>
        </pc:sldMkLst>
        <pc:spChg chg="mod">
          <ac:chgData name="Stewart Gale" userId="3647ddd2-6040-41ae-a96d-232c23482af8" providerId="ADAL" clId="{99523DCD-602F-4825-A415-06F77B00D201}" dt="2023-09-06T06:46:43.063" v="137" actId="20577"/>
          <ac:spMkLst>
            <pc:docMk/>
            <pc:sldMk cId="2451467964" sldId="270"/>
            <ac:spMk id="12" creationId="{757791AB-9E2B-4E95-93B1-66565076596E}"/>
          </ac:spMkLst>
        </pc:spChg>
      </pc:sldChg>
      <pc:sldChg chg="modSp mod">
        <pc:chgData name="Stewart Gale" userId="3647ddd2-6040-41ae-a96d-232c23482af8" providerId="ADAL" clId="{99523DCD-602F-4825-A415-06F77B00D201}" dt="2023-09-06T06:47:03.145" v="146" actId="1076"/>
        <pc:sldMkLst>
          <pc:docMk/>
          <pc:sldMk cId="787654004" sldId="271"/>
        </pc:sldMkLst>
        <pc:spChg chg="mod">
          <ac:chgData name="Stewart Gale" userId="3647ddd2-6040-41ae-a96d-232c23482af8" providerId="ADAL" clId="{99523DCD-602F-4825-A415-06F77B00D201}" dt="2023-09-06T06:46:47.457" v="140" actId="20577"/>
          <ac:spMkLst>
            <pc:docMk/>
            <pc:sldMk cId="787654004" sldId="271"/>
            <ac:spMk id="13" creationId="{20CF9F14-AA8C-401B-82CE-6A290BA82A5F}"/>
          </ac:spMkLst>
        </pc:spChg>
        <pc:spChg chg="mod">
          <ac:chgData name="Stewart Gale" userId="3647ddd2-6040-41ae-a96d-232c23482af8" providerId="ADAL" clId="{99523DCD-602F-4825-A415-06F77B00D201}" dt="2023-09-06T06:46:57.153" v="143" actId="1076"/>
          <ac:spMkLst>
            <pc:docMk/>
            <pc:sldMk cId="787654004" sldId="271"/>
            <ac:spMk id="16" creationId="{4131BCD9-2D9E-459B-8E22-511069828DE0}"/>
          </ac:spMkLst>
        </pc:spChg>
        <pc:spChg chg="mod">
          <ac:chgData name="Stewart Gale" userId="3647ddd2-6040-41ae-a96d-232c23482af8" providerId="ADAL" clId="{99523DCD-602F-4825-A415-06F77B00D201}" dt="2023-09-06T06:46:59.139" v="144" actId="1076"/>
          <ac:spMkLst>
            <pc:docMk/>
            <pc:sldMk cId="787654004" sldId="271"/>
            <ac:spMk id="17" creationId="{C4EB8F00-68AF-480C-B473-B0F71FB9499D}"/>
          </ac:spMkLst>
        </pc:spChg>
        <pc:spChg chg="mod">
          <ac:chgData name="Stewart Gale" userId="3647ddd2-6040-41ae-a96d-232c23482af8" providerId="ADAL" clId="{99523DCD-602F-4825-A415-06F77B00D201}" dt="2023-09-06T06:47:01.067" v="145" actId="1076"/>
          <ac:spMkLst>
            <pc:docMk/>
            <pc:sldMk cId="787654004" sldId="271"/>
            <ac:spMk id="18" creationId="{B0C61D32-69D7-4F80-BA63-C6A07075B7AD}"/>
          </ac:spMkLst>
        </pc:spChg>
        <pc:spChg chg="mod">
          <ac:chgData name="Stewart Gale" userId="3647ddd2-6040-41ae-a96d-232c23482af8" providerId="ADAL" clId="{99523DCD-602F-4825-A415-06F77B00D201}" dt="2023-09-06T06:47:03.145" v="146" actId="1076"/>
          <ac:spMkLst>
            <pc:docMk/>
            <pc:sldMk cId="787654004" sldId="271"/>
            <ac:spMk id="19" creationId="{818A7B11-5996-469B-8D2E-2DFDDA250439}"/>
          </ac:spMkLst>
        </pc:spChg>
        <pc:picChg chg="mod">
          <ac:chgData name="Stewart Gale" userId="3647ddd2-6040-41ae-a96d-232c23482af8" providerId="ADAL" clId="{99523DCD-602F-4825-A415-06F77B00D201}" dt="2022-01-24T10:27:47.192" v="45" actId="1076"/>
          <ac:picMkLst>
            <pc:docMk/>
            <pc:sldMk cId="787654004" sldId="271"/>
            <ac:picMk id="8" creationId="{5C6B9E42-79FA-4682-88DB-1A09D42352C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4C1B-F066-41AE-8455-A5EFAF0BD1B5}" type="datetimeFigureOut">
              <a:rPr lang="en-GB" smtClean="0"/>
              <a:t>06/09/2023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4A2C8-AE8D-4001-991E-6002C9F43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019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4C1B-F066-41AE-8455-A5EFAF0BD1B5}" type="datetimeFigureOut">
              <a:rPr lang="en-GB" smtClean="0"/>
              <a:t>06/09/2023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4A2C8-AE8D-4001-991E-6002C9F43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654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4C1B-F066-41AE-8455-A5EFAF0BD1B5}" type="datetimeFigureOut">
              <a:rPr lang="en-GB" smtClean="0"/>
              <a:t>06/09/2023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4A2C8-AE8D-4001-991E-6002C9F43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062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4C1B-F066-41AE-8455-A5EFAF0BD1B5}" type="datetimeFigureOut">
              <a:rPr lang="en-GB" smtClean="0"/>
              <a:t>06/09/2023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4A2C8-AE8D-4001-991E-6002C9F43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119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4C1B-F066-41AE-8455-A5EFAF0BD1B5}" type="datetimeFigureOut">
              <a:rPr lang="en-GB" smtClean="0"/>
              <a:t>06/09/2023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4A2C8-AE8D-4001-991E-6002C9F43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59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4C1B-F066-41AE-8455-A5EFAF0BD1B5}" type="datetimeFigureOut">
              <a:rPr lang="en-GB" smtClean="0"/>
              <a:t>06/09/2023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4A2C8-AE8D-4001-991E-6002C9F43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576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4C1B-F066-41AE-8455-A5EFAF0BD1B5}" type="datetimeFigureOut">
              <a:rPr lang="en-GB" smtClean="0"/>
              <a:t>06/09/2023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4A2C8-AE8D-4001-991E-6002C9F43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453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4C1B-F066-41AE-8455-A5EFAF0BD1B5}" type="datetimeFigureOut">
              <a:rPr lang="en-GB" smtClean="0"/>
              <a:t>06/09/2023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4A2C8-AE8D-4001-991E-6002C9F43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810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4C1B-F066-41AE-8455-A5EFAF0BD1B5}" type="datetimeFigureOut">
              <a:rPr lang="en-GB" smtClean="0"/>
              <a:t>06/09/2023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4A2C8-AE8D-4001-991E-6002C9F43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34119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4C1B-F066-41AE-8455-A5EFAF0BD1B5}" type="datetimeFigureOut">
              <a:rPr lang="en-GB" smtClean="0"/>
              <a:t>06/09/2023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4A2C8-AE8D-4001-991E-6002C9F43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9502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34C1B-F066-41AE-8455-A5EFAF0BD1B5}" type="datetimeFigureOut">
              <a:rPr lang="en-GB" smtClean="0"/>
              <a:t>06/09/2023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F4A2C8-AE8D-4001-991E-6002C9F43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8919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34C1B-F066-41AE-8455-A5EFAF0BD1B5}" type="datetimeFigureOut">
              <a:rPr lang="en-GB" smtClean="0"/>
              <a:t>06/09/2023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F4A2C8-AE8D-4001-991E-6002C9F437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28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image" Target="../media/image2.png"/><Relationship Id="rId7" Type="http://schemas.openxmlformats.org/officeDocument/2006/relationships/oleObject" Target="../embeddings/oleObject1.bin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emf"/><Relationship Id="rId4" Type="http://schemas.openxmlformats.org/officeDocument/2006/relationships/image" Target="../media/image3.png"/><Relationship Id="rId9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9.png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3" Type="http://schemas.openxmlformats.org/officeDocument/2006/relationships/image" Target="../media/image6.wmf"/><Relationship Id="rId7" Type="http://schemas.openxmlformats.org/officeDocument/2006/relationships/image" Target="../media/image200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0.png"/><Relationship Id="rId11" Type="http://schemas.openxmlformats.org/officeDocument/2006/relationships/image" Target="../media/image240.png"/><Relationship Id="rId5" Type="http://schemas.openxmlformats.org/officeDocument/2006/relationships/image" Target="../media/image180.png"/><Relationship Id="rId10" Type="http://schemas.openxmlformats.org/officeDocument/2006/relationships/image" Target="../media/image230.png"/><Relationship Id="rId9" Type="http://schemas.openxmlformats.org/officeDocument/2006/relationships/image" Target="../media/image2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51109" y="720843"/>
                <a:ext cx="5468049" cy="11698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>
                    <a:solidFill>
                      <a:schemeClr val="tx1"/>
                    </a:solidFill>
                  </a:rPr>
                  <a:t>1)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2(4</m:t>
                        </m:r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− 3)</m:t>
                        </m:r>
                      </m:num>
                      <m:den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48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5(</m:t>
                        </m:r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+ 8)</m:t>
                        </m:r>
                      </m:num>
                      <m:den>
                        <m: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4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109" y="720843"/>
                <a:ext cx="5468049" cy="1169807"/>
              </a:xfrm>
              <a:prstGeom prst="rect">
                <a:avLst/>
              </a:prstGeom>
              <a:blipFill>
                <a:blip r:embed="rId2"/>
                <a:stretch>
                  <a:fillRect l="-3902" b="-145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251109" y="5246550"/>
                <a:ext cx="5091209" cy="11368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>
                    <a:solidFill>
                      <a:schemeClr val="tx1"/>
                    </a:solidFill>
                  </a:rPr>
                  <a:t>4)  </a:t>
                </a:r>
                <a14:m>
                  <m:oMath xmlns:m="http://schemas.openxmlformats.org/officeDocument/2006/math">
                    <m:r>
                      <a:rPr lang="en-US" sz="4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sz="48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−2</m:t>
                    </m:r>
                  </m:oMath>
                </a14:m>
                <a:endParaRPr lang="en-GB" sz="4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109" y="5246550"/>
                <a:ext cx="5091209" cy="1136850"/>
              </a:xfrm>
              <a:prstGeom prst="rect">
                <a:avLst/>
              </a:prstGeom>
              <a:blipFill>
                <a:blip r:embed="rId3"/>
                <a:stretch>
                  <a:fillRect l="-4192" b="-150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51109" y="2272039"/>
                <a:ext cx="5130002" cy="1147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>
                    <a:solidFill>
                      <a:schemeClr val="tx1"/>
                    </a:solidFill>
                  </a:rPr>
                  <a:t>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48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4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endParaRPr lang="en-GB" sz="4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109" y="2272039"/>
                <a:ext cx="5130002" cy="1147430"/>
              </a:xfrm>
              <a:prstGeom prst="rect">
                <a:avLst/>
              </a:prstGeom>
              <a:blipFill>
                <a:blip r:embed="rId4"/>
                <a:stretch>
                  <a:fillRect l="-4157" b="-1489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251109" y="3800858"/>
                <a:ext cx="3872004" cy="1147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>
                    <a:solidFill>
                      <a:schemeClr val="tx1"/>
                    </a:solidFill>
                  </a:rPr>
                  <a:t>3)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48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48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109" y="3800858"/>
                <a:ext cx="3872004" cy="1147430"/>
              </a:xfrm>
              <a:prstGeom prst="rect">
                <a:avLst/>
              </a:prstGeom>
              <a:blipFill>
                <a:blip r:embed="rId5"/>
                <a:stretch>
                  <a:fillRect l="-5512" b="-14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6417426" y="380022"/>
                <a:ext cx="4794722" cy="1147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000" b="1" dirty="0">
                    <a:solidFill>
                      <a:schemeClr val="tx1"/>
                    </a:solidFill>
                  </a:rPr>
                  <a:t>5)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5400" dirty="0">
                    <a:solidFill>
                      <a:schemeClr val="tx1"/>
                    </a:solidFill>
                  </a:rPr>
                  <a:t> </a:t>
                </a:r>
                <a:r>
                  <a:rPr lang="en-GB" sz="4800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GB" sz="4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7426" y="380022"/>
                <a:ext cx="4794722" cy="1147430"/>
              </a:xfrm>
              <a:prstGeom prst="rect">
                <a:avLst/>
              </a:prstGeom>
              <a:blipFill>
                <a:blip r:embed="rId6"/>
                <a:stretch>
                  <a:fillRect l="-4580" b="-142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128D8706-D4DA-400A-B605-D802A47C0AAB}"/>
              </a:ext>
            </a:extLst>
          </p:cNvPr>
          <p:cNvSpPr txBox="1"/>
          <p:nvPr/>
        </p:nvSpPr>
        <p:spPr>
          <a:xfrm>
            <a:off x="160713" y="88669"/>
            <a:ext cx="28872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Extension</a:t>
            </a:r>
            <a:endParaRPr lang="en-GB" sz="3200" b="1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CDB557B-89C2-8B74-3792-9A76B10F84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0961509"/>
              </p:ext>
            </p:extLst>
          </p:nvPr>
        </p:nvGraphicFramePr>
        <p:xfrm>
          <a:off x="7320201" y="3578642"/>
          <a:ext cx="3891947" cy="1419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079280" imgH="393480" progId="Equation.3">
                  <p:embed/>
                </p:oleObj>
              </mc:Choice>
              <mc:Fallback>
                <p:oleObj name="Equation" r:id="rId7" imgW="1079280" imgH="393480" progId="Equation.3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CCDB557B-89C2-8B74-3792-9A76B10F84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20201" y="3578642"/>
                        <a:ext cx="3891947" cy="14194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8ABDC16-A565-C423-4BEE-58CBD8AF0D99}"/>
              </a:ext>
            </a:extLst>
          </p:cNvPr>
          <p:cNvSpPr txBox="1"/>
          <p:nvPr/>
        </p:nvSpPr>
        <p:spPr>
          <a:xfrm>
            <a:off x="6407173" y="3848294"/>
            <a:ext cx="6282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7)</a:t>
            </a:r>
            <a:endParaRPr lang="en-GB" sz="4000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BEA4F02-91A3-C7F1-6C4B-EA9B75BA6F9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86243" y="1948986"/>
            <a:ext cx="2898357" cy="140650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68DE67C-D54D-14CA-F4F5-9FB229F75763}"/>
              </a:ext>
            </a:extLst>
          </p:cNvPr>
          <p:cNvSpPr txBox="1"/>
          <p:nvPr/>
        </p:nvSpPr>
        <p:spPr>
          <a:xfrm>
            <a:off x="6417426" y="2199104"/>
            <a:ext cx="6282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6)</a:t>
            </a:r>
            <a:endParaRPr lang="en-GB" sz="4000" b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B4C433D-55DD-209F-8F0F-EC2919FE77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6612" y="5140381"/>
            <a:ext cx="3969047" cy="141941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306FAFA-1BA8-6743-1E33-3DDB55C99225}"/>
              </a:ext>
            </a:extLst>
          </p:cNvPr>
          <p:cNvSpPr txBox="1"/>
          <p:nvPr/>
        </p:nvSpPr>
        <p:spPr>
          <a:xfrm>
            <a:off x="6471360" y="5496146"/>
            <a:ext cx="6282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8)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2728045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2067099"/>
            <a:ext cx="826839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635484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628519" y="2289204"/>
                <a:ext cx="7163079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8(</m:t>
                    </m:r>
                    <m:r>
                      <a:rPr lang="en-US" sz="5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−3)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5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10(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+8)</m:t>
                    </m:r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8519" y="2289204"/>
                <a:ext cx="7163079" cy="923330"/>
              </a:xfrm>
              <a:prstGeom prst="rect">
                <a:avLst/>
              </a:prstGeom>
              <a:blipFill>
                <a:blip r:embed="rId2"/>
                <a:stretch>
                  <a:fillRect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827245" y="4551940"/>
                <a:ext cx="2765629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104</m:t>
                    </m:r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7245" y="4551940"/>
                <a:ext cx="2765629" cy="923330"/>
              </a:xfrm>
              <a:prstGeom prst="rect">
                <a:avLst/>
              </a:prstGeom>
              <a:blipFill>
                <a:blip r:embed="rId3"/>
                <a:stretch>
                  <a:fillRect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231798" y="5607702"/>
                <a:ext cx="1999393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5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52</m:t>
                    </m:r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798" y="5607702"/>
                <a:ext cx="1999393" cy="923330"/>
              </a:xfrm>
              <a:prstGeom prst="rect">
                <a:avLst/>
              </a:prstGeom>
              <a:blipFill>
                <a:blip r:embed="rId4"/>
                <a:stretch>
                  <a:fillRect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2213855" y="424450"/>
                <a:ext cx="6619803" cy="1439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>
                    <a:solidFill>
                      <a:schemeClr val="tx1"/>
                    </a:solidFill>
                  </a:rPr>
                  <a:t>1)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2(4</m:t>
                        </m:r>
                        <m:r>
                          <a:rPr lang="en-GB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− 3)</m:t>
                        </m:r>
                      </m:num>
                      <m:den>
                        <m:r>
                          <a:rPr lang="en-GB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5(</m:t>
                        </m:r>
                        <m:r>
                          <a:rPr lang="en-GB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6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6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+ 8)</m:t>
                        </m:r>
                      </m:num>
                      <m:den>
                        <m:r>
                          <a:rPr lang="en-GB" sz="6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6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3855" y="424450"/>
                <a:ext cx="6619803" cy="1439177"/>
              </a:xfrm>
              <a:prstGeom prst="rect">
                <a:avLst/>
              </a:prstGeom>
              <a:blipFill>
                <a:blip r:embed="rId5"/>
                <a:stretch>
                  <a:fillRect l="-4144" b="-152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809424" y="3496178"/>
                <a:ext cx="6606126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−24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5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5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+80</m:t>
                    </m:r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424" y="3496178"/>
                <a:ext cx="6606126" cy="923330"/>
              </a:xfrm>
              <a:prstGeom prst="rect">
                <a:avLst/>
              </a:prstGeom>
              <a:blipFill>
                <a:blip r:embed="rId6"/>
                <a:stretch>
                  <a:fillRect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2334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979688" y="1881743"/>
                <a:ext cx="3776384" cy="14111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</a:t>
                </a:r>
                <a:r>
                  <a:rPr lang="en-GB" sz="5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US" sz="5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9688" y="1881743"/>
                <a:ext cx="3776384" cy="1411156"/>
              </a:xfrm>
              <a:prstGeom prst="rect">
                <a:avLst/>
              </a:prstGeom>
              <a:blipFill>
                <a:blip r:embed="rId2"/>
                <a:stretch>
                  <a:fillRect b="-112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440722" y="4662205"/>
                <a:ext cx="1616276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722" y="4662205"/>
                <a:ext cx="1616276" cy="923330"/>
              </a:xfrm>
              <a:prstGeom prst="rect">
                <a:avLst/>
              </a:prstGeom>
              <a:blipFill>
                <a:blip r:embed="rId3"/>
                <a:stretch>
                  <a:fillRect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036170" y="3540227"/>
                <a:ext cx="3663420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54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6170" y="3540227"/>
                <a:ext cx="3663420" cy="923330"/>
              </a:xfrm>
              <a:prstGeom prst="rect">
                <a:avLst/>
              </a:prstGeom>
              <a:blipFill>
                <a:blip r:embed="rId4"/>
                <a:stretch>
                  <a:fillRect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2809424" y="360322"/>
                <a:ext cx="6244206" cy="1411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>
                    <a:solidFill>
                      <a:schemeClr val="tx1"/>
                    </a:solidFill>
                  </a:rPr>
                  <a:t>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6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60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6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6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+5</m:t>
                    </m:r>
                  </m:oMath>
                </a14:m>
                <a:endParaRPr lang="en-GB" sz="6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9424" y="360322"/>
                <a:ext cx="6244206" cy="1411156"/>
              </a:xfrm>
              <a:prstGeom prst="rect">
                <a:avLst/>
              </a:prstGeom>
              <a:blipFill>
                <a:blip r:embed="rId5"/>
                <a:stretch>
                  <a:fillRect l="-4492" b="-150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9674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136364" y="2009992"/>
                <a:ext cx="3841381" cy="1279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5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−3</m:t>
                    </m:r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6364" y="2009992"/>
                <a:ext cx="3841381" cy="1279325"/>
              </a:xfrm>
              <a:prstGeom prst="rect">
                <a:avLst/>
              </a:prstGeom>
              <a:blipFill>
                <a:blip r:embed="rId2"/>
                <a:stretch>
                  <a:fillRect b="-152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447929" y="4906617"/>
                <a:ext cx="2134046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929" y="4906617"/>
                <a:ext cx="2134046" cy="923330"/>
              </a:xfrm>
              <a:prstGeom prst="rect">
                <a:avLst/>
              </a:prstGeom>
              <a:blipFill>
                <a:blip r:embed="rId3"/>
                <a:stretch>
                  <a:fillRect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076027" y="3562394"/>
                <a:ext cx="3624627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54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27" y="3562394"/>
                <a:ext cx="3624627" cy="923330"/>
              </a:xfrm>
              <a:prstGeom prst="rect">
                <a:avLst/>
              </a:prstGeom>
              <a:blipFill>
                <a:blip r:embed="rId4"/>
                <a:stretch>
                  <a:fillRect t="-17763" b="-394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38390" y="523806"/>
                <a:ext cx="4830745" cy="1279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5400" b="1" dirty="0">
                    <a:solidFill>
                      <a:schemeClr val="tx1"/>
                    </a:solidFill>
                  </a:rPr>
                  <a:t>3)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5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54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5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5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5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8390" y="523806"/>
                <a:ext cx="4830745" cy="1279325"/>
              </a:xfrm>
              <a:prstGeom prst="rect">
                <a:avLst/>
              </a:prstGeom>
              <a:blipFill>
                <a:blip r:embed="rId5"/>
                <a:stretch>
                  <a:fillRect l="-6818" b="-152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5902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081435" y="1740530"/>
                <a:ext cx="3677111" cy="12674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5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5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1435" y="1740530"/>
                <a:ext cx="3677111" cy="1267463"/>
              </a:xfrm>
              <a:prstGeom prst="rect">
                <a:avLst/>
              </a:prstGeom>
              <a:blipFill>
                <a:blip r:embed="rId2"/>
                <a:stretch>
                  <a:fillRect b="-15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636351" y="5250595"/>
                <a:ext cx="1816651" cy="12682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5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US" sz="5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351" y="5250595"/>
                <a:ext cx="1816651" cy="1268232"/>
              </a:xfrm>
              <a:prstGeom prst="rect">
                <a:avLst/>
              </a:prstGeom>
              <a:blipFill>
                <a:blip r:embed="rId3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696115" y="3131000"/>
                <a:ext cx="4062431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16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US" sz="5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6115" y="3131000"/>
                <a:ext cx="4062431" cy="923330"/>
              </a:xfrm>
              <a:prstGeom prst="rect">
                <a:avLst/>
              </a:prstGeom>
              <a:blipFill>
                <a:blip r:embed="rId4"/>
                <a:stretch>
                  <a:fillRect t="-17881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913866" y="4276544"/>
                <a:ext cx="245530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13</m:t>
                    </m:r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4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3866" y="4276544"/>
                <a:ext cx="2455304" cy="923330"/>
              </a:xfrm>
              <a:prstGeom prst="rect">
                <a:avLst/>
              </a:prstGeom>
              <a:blipFill>
                <a:blip r:embed="rId5"/>
                <a:stretch>
                  <a:fillRect t="-17881" r="-8189" b="-403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000167" y="213969"/>
                <a:ext cx="6238366" cy="1398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>
                    <a:solidFill>
                      <a:schemeClr val="tx1"/>
                    </a:solidFill>
                  </a:rPr>
                  <a:t>4)  </a:t>
                </a:r>
                <a14:m>
                  <m:oMath xmlns:m="http://schemas.openxmlformats.org/officeDocument/2006/math">
                    <m:r>
                      <a:rPr lang="en-US" sz="60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6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6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GB" sz="60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6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6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6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−2</m:t>
                    </m:r>
                  </m:oMath>
                </a14:m>
                <a:endParaRPr lang="en-GB" sz="6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0167" y="213969"/>
                <a:ext cx="6238366" cy="1398011"/>
              </a:xfrm>
              <a:prstGeom prst="rect">
                <a:avLst/>
              </a:prstGeom>
              <a:blipFill>
                <a:blip r:embed="rId6"/>
                <a:stretch>
                  <a:fillRect l="-4395" b="-157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57482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103602" y="1714594"/>
                <a:ext cx="4829809" cy="1279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4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6000" dirty="0">
                    <a:solidFill>
                      <a:schemeClr val="bg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5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5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602" y="1714594"/>
                <a:ext cx="4829809" cy="12793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5453471" y="5350348"/>
                <a:ext cx="2342436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5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5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5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471" y="5350348"/>
                <a:ext cx="2342436" cy="9233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938225" y="3250031"/>
                <a:ext cx="4062431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</m:t>
                      </m:r>
                      <m:r>
                        <a:rPr lang="en-US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US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−2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8225" y="3250031"/>
                <a:ext cx="4062431" cy="92333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938225" y="4327265"/>
                <a:ext cx="2889014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5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5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GB" sz="5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8225" y="4327265"/>
                <a:ext cx="2889014" cy="9233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13453" y="166358"/>
                <a:ext cx="5947419" cy="1411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>
                    <a:solidFill>
                      <a:schemeClr val="tx1"/>
                    </a:solidFill>
                  </a:rPr>
                  <a:t>5)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  <m:r>
                          <a:rPr lang="en-GB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5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GB" sz="6600" dirty="0">
                    <a:solidFill>
                      <a:schemeClr val="tx1"/>
                    </a:solidFill>
                  </a:rPr>
                  <a:t> </a:t>
                </a:r>
                <a:r>
                  <a:rPr lang="en-GB" sz="6000" dirty="0">
                    <a:solidFill>
                      <a:schemeClr val="tx1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6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6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GB" sz="6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3453" y="166358"/>
                <a:ext cx="5947419" cy="1411156"/>
              </a:xfrm>
              <a:prstGeom prst="rect">
                <a:avLst/>
              </a:prstGeom>
              <a:blipFill>
                <a:blip r:embed="rId6"/>
                <a:stretch>
                  <a:fillRect l="-4718" b="-150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434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70F41C-0B37-4C6E-9213-1CC89B0F1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846" y="368952"/>
            <a:ext cx="2898357" cy="140650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FC7195C-2D64-475D-B71E-F38115C1FE5D}"/>
              </a:ext>
            </a:extLst>
          </p:cNvPr>
          <p:cNvSpPr txBox="1"/>
          <p:nvPr/>
        </p:nvSpPr>
        <p:spPr>
          <a:xfrm>
            <a:off x="532861" y="619070"/>
            <a:ext cx="6282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6)</a:t>
            </a:r>
            <a:endParaRPr lang="en-GB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6D2FAB8-B6B1-4683-A744-8C55720AAD7A}"/>
                  </a:ext>
                </a:extLst>
              </p:cNvPr>
              <p:cNvSpPr txBox="1"/>
              <p:nvPr/>
            </p:nvSpPr>
            <p:spPr>
              <a:xfrm>
                <a:off x="352089" y="2228300"/>
                <a:ext cx="4104525" cy="1147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−(2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−2)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6D2FAB8-B6B1-4683-A744-8C55720AAD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089" y="2228300"/>
                <a:ext cx="4104525" cy="11474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8194981-6A51-4BF7-B52A-2A61A0AAAD1A}"/>
                  </a:ext>
                </a:extLst>
              </p:cNvPr>
              <p:cNvSpPr txBox="1"/>
              <p:nvPr/>
            </p:nvSpPr>
            <p:spPr>
              <a:xfrm>
                <a:off x="745837" y="3766152"/>
                <a:ext cx="370818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−2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8194981-6A51-4BF7-B52A-2A61A0AAAD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837" y="3766152"/>
                <a:ext cx="3708180" cy="11330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7DF611-410F-426A-8A79-2648F26418AE}"/>
                  </a:ext>
                </a:extLst>
              </p:cNvPr>
              <p:cNvSpPr txBox="1"/>
              <p:nvPr/>
            </p:nvSpPr>
            <p:spPr>
              <a:xfrm>
                <a:off x="2151725" y="5349054"/>
                <a:ext cx="2231473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7DF611-410F-426A-8A79-2648F26418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1725" y="5349054"/>
                <a:ext cx="2231473" cy="11330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177943E-DF82-44DF-B7DE-6711E7D82723}"/>
                  </a:ext>
                </a:extLst>
              </p:cNvPr>
              <p:cNvSpPr txBox="1"/>
              <p:nvPr/>
            </p:nvSpPr>
            <p:spPr>
              <a:xfrm>
                <a:off x="6801022" y="619070"/>
                <a:ext cx="247043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+2=12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177943E-DF82-44DF-B7DE-6711E7D827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022" y="619070"/>
                <a:ext cx="2470437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E5BD703-4B24-47BD-9657-520EDC3EDF04}"/>
                  </a:ext>
                </a:extLst>
              </p:cNvPr>
              <p:cNvSpPr txBox="1"/>
              <p:nvPr/>
            </p:nvSpPr>
            <p:spPr>
              <a:xfrm>
                <a:off x="6801021" y="1882214"/>
                <a:ext cx="247043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E5BD703-4B24-47BD-9657-520EDC3ED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1021" y="1882214"/>
                <a:ext cx="2470437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16CF075-B421-44F6-A9DB-26EFBE9E38AE}"/>
              </a:ext>
            </a:extLst>
          </p:cNvPr>
          <p:cNvCxnSpPr/>
          <p:nvPr/>
        </p:nvCxnSpPr>
        <p:spPr>
          <a:xfrm>
            <a:off x="5806159" y="549748"/>
            <a:ext cx="0" cy="58714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142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8B93C5D-FCF8-4D34-81A1-6B951C511F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07627" y="359565"/>
          <a:ext cx="3891947" cy="1419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79280" imgH="393480" progId="Equation.3">
                  <p:embed/>
                </p:oleObj>
              </mc:Choice>
              <mc:Fallback>
                <p:oleObj name="Equation" r:id="rId2" imgW="1079280" imgH="39348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98B93C5D-FCF8-4D34-81A1-6B951C511F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7627" y="359565"/>
                        <a:ext cx="3891947" cy="141941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757791AB-9E2B-4E95-93B1-66565076596E}"/>
              </a:ext>
            </a:extLst>
          </p:cNvPr>
          <p:cNvSpPr txBox="1"/>
          <p:nvPr/>
        </p:nvSpPr>
        <p:spPr>
          <a:xfrm>
            <a:off x="494599" y="715330"/>
            <a:ext cx="6282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7)</a:t>
            </a:r>
            <a:endParaRPr lang="en-GB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D4E278F-5FFE-42E0-8C71-B92D738F2DAB}"/>
                  </a:ext>
                </a:extLst>
              </p:cNvPr>
              <p:cNvSpPr txBox="1"/>
              <p:nvPr/>
            </p:nvSpPr>
            <p:spPr>
              <a:xfrm>
                <a:off x="1185370" y="3622219"/>
                <a:ext cx="4336460" cy="1059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6 −(1 −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D4E278F-5FFE-42E0-8C71-B92D738F2D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370" y="3622219"/>
                <a:ext cx="4336460" cy="10599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5F31FEC-633A-41B2-8E7A-9060ECD4B8CA}"/>
                  </a:ext>
                </a:extLst>
              </p:cNvPr>
              <p:cNvSpPr txBox="1"/>
              <p:nvPr/>
            </p:nvSpPr>
            <p:spPr>
              <a:xfrm>
                <a:off x="1622936" y="5281228"/>
                <a:ext cx="3846634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6 −1+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5F31FEC-633A-41B2-8E7A-9060ECD4B8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2936" y="5281228"/>
                <a:ext cx="3846634" cy="1027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0385E22-29FD-4EEB-A7D5-573562EDE7F0}"/>
              </a:ext>
            </a:extLst>
          </p:cNvPr>
          <p:cNvCxnSpPr/>
          <p:nvPr/>
        </p:nvCxnSpPr>
        <p:spPr>
          <a:xfrm>
            <a:off x="6378360" y="549748"/>
            <a:ext cx="0" cy="58714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1CE8361-59DC-4716-A03D-AA196FC799EB}"/>
                  </a:ext>
                </a:extLst>
              </p:cNvPr>
              <p:cNvSpPr txBox="1"/>
              <p:nvPr/>
            </p:nvSpPr>
            <p:spPr>
              <a:xfrm>
                <a:off x="1185370" y="2066688"/>
                <a:ext cx="4336460" cy="10599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(1 −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1CE8361-59DC-4716-A03D-AA196FC799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5370" y="2066688"/>
                <a:ext cx="4336460" cy="10599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4423791-73D9-42E8-895B-14CB11616337}"/>
                  </a:ext>
                </a:extLst>
              </p:cNvPr>
              <p:cNvSpPr txBox="1"/>
              <p:nvPr/>
            </p:nvSpPr>
            <p:spPr>
              <a:xfrm>
                <a:off x="7234891" y="597967"/>
                <a:ext cx="3846634" cy="1027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5+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4423791-73D9-42E8-895B-14CB11616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4891" y="597967"/>
                <a:ext cx="3846634" cy="10275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F373BC3-692C-424E-A4A0-FA842A55896F}"/>
                  </a:ext>
                </a:extLst>
              </p:cNvPr>
              <p:cNvSpPr txBox="1"/>
              <p:nvPr/>
            </p:nvSpPr>
            <p:spPr>
              <a:xfrm>
                <a:off x="6860278" y="2304285"/>
                <a:ext cx="364176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5+9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=15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F373BC3-692C-424E-A4A0-FA842A558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278" y="2304285"/>
                <a:ext cx="3641763" cy="5847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960A32-FC5F-4B67-B5D4-3C900481CCB9}"/>
                  </a:ext>
                </a:extLst>
              </p:cNvPr>
              <p:cNvSpPr txBox="1"/>
              <p:nvPr/>
            </p:nvSpPr>
            <p:spPr>
              <a:xfrm>
                <a:off x="6860278" y="3605022"/>
                <a:ext cx="3539852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+9</m:t>
                      </m:r>
                      <m:r>
                        <a:rPr lang="en-US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3960A32-FC5F-4B67-B5D4-3C900481CC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278" y="3605022"/>
                <a:ext cx="3539852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0D17C26-9433-4D11-AA3A-E6C40838CC13}"/>
                  </a:ext>
                </a:extLst>
              </p:cNvPr>
              <p:cNvSpPr txBox="1"/>
              <p:nvPr/>
            </p:nvSpPr>
            <p:spPr>
              <a:xfrm>
                <a:off x="7457147" y="4616422"/>
                <a:ext cx="2902143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 =5</m:t>
                      </m:r>
                      <m:f>
                        <m:fPr>
                          <m:ctrlP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39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0D17C26-9433-4D11-AA3A-E6C40838CC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7147" y="4616422"/>
                <a:ext cx="2902143" cy="101752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1467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C6B9E42-79FA-4682-88DB-1A09D4235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6213" y="398171"/>
            <a:ext cx="3969047" cy="14194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0CF9F14-AA8C-401B-82CE-6A290BA82A5F}"/>
              </a:ext>
            </a:extLst>
          </p:cNvPr>
          <p:cNvSpPr txBox="1"/>
          <p:nvPr/>
        </p:nvSpPr>
        <p:spPr>
          <a:xfrm>
            <a:off x="3160961" y="753936"/>
            <a:ext cx="6282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8)</a:t>
            </a:r>
            <a:endParaRPr lang="en-GB" sz="40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131BCD9-2D9E-459B-8E22-511069828DE0}"/>
                  </a:ext>
                </a:extLst>
              </p:cNvPr>
              <p:cNvSpPr txBox="1"/>
              <p:nvPr/>
            </p:nvSpPr>
            <p:spPr>
              <a:xfrm>
                <a:off x="3717667" y="2106802"/>
                <a:ext cx="4571848" cy="1144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−4+ 3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4131BCD9-2D9E-459B-8E22-511069828D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7667" y="2106802"/>
                <a:ext cx="4571848" cy="114435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4EB8F00-68AF-480C-B473-B0F71FB9499D}"/>
                  </a:ext>
                </a:extLst>
              </p:cNvPr>
              <p:cNvSpPr txBox="1"/>
              <p:nvPr/>
            </p:nvSpPr>
            <p:spPr>
              <a:xfrm>
                <a:off x="5773418" y="3534395"/>
                <a:ext cx="2692460" cy="11330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+5=</m:t>
                      </m:r>
                      <m:f>
                        <m:fPr>
                          <m:ctrlPr>
                            <a:rPr lang="en-GB" sz="3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num>
                        <m:den>
                          <m:r>
                            <a:rPr lang="en-US" sz="3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4EB8F00-68AF-480C-B473-B0F71FB949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3418" y="3534395"/>
                <a:ext cx="2692460" cy="11330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0C61D32-69D7-4F80-BA63-C6A07075B7AD}"/>
                  </a:ext>
                </a:extLst>
              </p:cNvPr>
              <p:cNvSpPr txBox="1"/>
              <p:nvPr/>
            </p:nvSpPr>
            <p:spPr>
              <a:xfrm>
                <a:off x="5784868" y="4989843"/>
                <a:ext cx="242014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0C61D32-69D7-4F80-BA63-C6A07075B7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868" y="4989843"/>
                <a:ext cx="2420142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18A7B11-5996-469B-8D2E-2DFDDA250439}"/>
                  </a:ext>
                </a:extLst>
              </p:cNvPr>
              <p:cNvSpPr txBox="1"/>
              <p:nvPr/>
            </p:nvSpPr>
            <p:spPr>
              <a:xfrm>
                <a:off x="5857244" y="5958555"/>
                <a:ext cx="242014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  <m:r>
                        <a:rPr lang="en-US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18A7B11-5996-469B-8D2E-2DFDDA2504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7244" y="5958555"/>
                <a:ext cx="2420142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7654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266</Words>
  <Application>Microsoft Office PowerPoint</Application>
  <PresentationFormat>Widescreen</PresentationFormat>
  <Paragraphs>52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2020-10-12T07:22:35Z</dcterms:created>
  <dcterms:modified xsi:type="dcterms:W3CDTF">2023-09-06T06:47:28Z</dcterms:modified>
</cp:coreProperties>
</file>