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94660"/>
  </p:normalViewPr>
  <p:slideViewPr>
    <p:cSldViewPr snapToGrid="0">
      <p:cViewPr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24/07/2025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4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Nike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Audi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Inside out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57748" y="538025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Monsters Inc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South Korea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Brazil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JD Vance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Lionel Messi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New Zealand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Iran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ECC9DC-6BF8-77F8-C786-FFCF4630A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175" y="158304"/>
            <a:ext cx="3316234" cy="64083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4671342" y="2214796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4671342" y="2641541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4671342" y="307432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4671342" y="350710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4671342" y="3939427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4671342" y="4391961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4671566" y="4804071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4671342" y="5216181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4671342" y="566871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4671342" y="6080825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15C3AE-AF80-14E9-E545-A387F0B42F8E}"/>
              </a:ext>
            </a:extLst>
          </p:cNvPr>
          <p:cNvSpPr/>
          <p:nvPr/>
        </p:nvSpPr>
        <p:spPr>
          <a:xfrm>
            <a:off x="4671342" y="1381543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FCD255-EC45-9E7C-C03A-E2E6768C7133}"/>
              </a:ext>
            </a:extLst>
          </p:cNvPr>
          <p:cNvSpPr/>
          <p:nvPr/>
        </p:nvSpPr>
        <p:spPr>
          <a:xfrm>
            <a:off x="4671342" y="1808288"/>
            <a:ext cx="175675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46</Words>
  <Application>Microsoft Office PowerPoint</Application>
  <PresentationFormat>Widescreen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8</cp:revision>
  <dcterms:created xsi:type="dcterms:W3CDTF">2025-07-23T22:25:11Z</dcterms:created>
  <dcterms:modified xsi:type="dcterms:W3CDTF">2025-07-24T09:55:44Z</dcterms:modified>
</cp:coreProperties>
</file>