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6" r:id="rId5"/>
    <p:sldId id="267" r:id="rId6"/>
    <p:sldId id="268" r:id="rId7"/>
    <p:sldId id="262" r:id="rId8"/>
    <p:sldId id="256" r:id="rId9"/>
    <p:sldId id="257" r:id="rId10"/>
    <p:sldId id="258" r:id="rId11"/>
    <p:sldId id="259" r:id="rId12"/>
    <p:sldId id="260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F7B80A-3B04-43A9-BD88-050C5B6A70E9}" v="196" dt="2024-10-19T10:11:08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4F7B80A-3B04-43A9-BD88-050C5B6A70E9}"/>
    <pc:docChg chg="custSel addSld modSld sldOrd">
      <pc:chgData name="Stewart Gale" userId="3647ddd2-6040-41ae-a96d-232c23482af8" providerId="ADAL" clId="{E4F7B80A-3B04-43A9-BD88-050C5B6A70E9}" dt="2024-10-19T10:11:40.487" v="513" actId="14100"/>
      <pc:docMkLst>
        <pc:docMk/>
      </pc:docMkLst>
      <pc:sldChg chg="addSp delSp modSp mod delAnim">
        <pc:chgData name="Stewart Gale" userId="3647ddd2-6040-41ae-a96d-232c23482af8" providerId="ADAL" clId="{E4F7B80A-3B04-43A9-BD88-050C5B6A70E9}" dt="2024-10-19T06:55:01.919" v="52" actId="1036"/>
        <pc:sldMkLst>
          <pc:docMk/>
          <pc:sldMk cId="3450818516" sldId="257"/>
        </pc:sldMkLst>
        <pc:spChg chg="add mod">
          <ac:chgData name="Stewart Gale" userId="3647ddd2-6040-41ae-a96d-232c23482af8" providerId="ADAL" clId="{E4F7B80A-3B04-43A9-BD88-050C5B6A70E9}" dt="2024-10-19T06:51:52.642" v="8" actId="403"/>
          <ac:spMkLst>
            <pc:docMk/>
            <pc:sldMk cId="3450818516" sldId="257"/>
            <ac:spMk id="2" creationId="{979B43B1-016C-47E2-E6F4-46488DC62DA2}"/>
          </ac:spMkLst>
        </pc:spChg>
        <pc:spChg chg="mod">
          <ac:chgData name="Stewart Gale" userId="3647ddd2-6040-41ae-a96d-232c23482af8" providerId="ADAL" clId="{E4F7B80A-3B04-43A9-BD88-050C5B6A70E9}" dt="2024-10-19T06:54:41.391" v="38" actId="404"/>
          <ac:spMkLst>
            <pc:docMk/>
            <pc:sldMk cId="3450818516" sldId="257"/>
            <ac:spMk id="8" creationId="{13249D8A-B082-6A48-ABCD-4C1D457FB5C7}"/>
          </ac:spMkLst>
        </pc:spChg>
        <pc:spChg chg="mod">
          <ac:chgData name="Stewart Gale" userId="3647ddd2-6040-41ae-a96d-232c23482af8" providerId="ADAL" clId="{E4F7B80A-3B04-43A9-BD88-050C5B6A70E9}" dt="2024-10-19T06:54:41.391" v="38" actId="404"/>
          <ac:spMkLst>
            <pc:docMk/>
            <pc:sldMk cId="3450818516" sldId="257"/>
            <ac:spMk id="11" creationId="{0A5CBA50-59A9-B34A-BDA8-CF0943B0FD61}"/>
          </ac:spMkLst>
        </pc:spChg>
        <pc:spChg chg="add 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12" creationId="{73677843-E6B6-1764-F6D0-9E7A3FA2C7D2}"/>
          </ac:spMkLst>
        </pc:spChg>
        <pc:spChg chg="mod">
          <ac:chgData name="Stewart Gale" userId="3647ddd2-6040-41ae-a96d-232c23482af8" providerId="ADAL" clId="{E4F7B80A-3B04-43A9-BD88-050C5B6A70E9}" dt="2024-10-19T06:54:51.565" v="42" actId="403"/>
          <ac:spMkLst>
            <pc:docMk/>
            <pc:sldMk cId="3450818516" sldId="257"/>
            <ac:spMk id="17" creationId="{3BD87A53-C56C-705E-DC52-BFBCF9AC88D4}"/>
          </ac:spMkLst>
        </pc:spChg>
        <pc:spChg chg="mod">
          <ac:chgData name="Stewart Gale" userId="3647ddd2-6040-41ae-a96d-232c23482af8" providerId="ADAL" clId="{E4F7B80A-3B04-43A9-BD88-050C5B6A70E9}" dt="2024-10-19T06:54:51.565" v="42" actId="403"/>
          <ac:spMkLst>
            <pc:docMk/>
            <pc:sldMk cId="3450818516" sldId="257"/>
            <ac:spMk id="20" creationId="{F0709BDE-2762-C2CD-FA77-DA9B01B07286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1" creationId="{DE35DD55-0993-91B9-1256-49A6DBDE65C2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2" creationId="{C0828E67-2F3A-3BE5-F42E-80AFC0608B32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3" creationId="{37528D31-6BFF-D8CD-FCD2-C9250201E731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4" creationId="{B252F37F-3ECA-AA78-1D16-2FB8B2157F8D}"/>
          </ac:spMkLst>
        </pc:spChg>
        <pc:spChg chg="del mod">
          <ac:chgData name="Stewart Gale" userId="3647ddd2-6040-41ae-a96d-232c23482af8" providerId="ADAL" clId="{E4F7B80A-3B04-43A9-BD88-050C5B6A70E9}" dt="2024-10-19T06:53:05.423" v="29" actId="478"/>
          <ac:spMkLst>
            <pc:docMk/>
            <pc:sldMk cId="3450818516" sldId="257"/>
            <ac:spMk id="26" creationId="{3A77F80E-7224-E0BC-498A-8BCD37DA7A81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7" creationId="{941E2776-D4F0-E29E-3599-3749BF477C9B}"/>
          </ac:spMkLst>
        </pc:spChg>
        <pc:spChg chg="add 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28" creationId="{63A7991E-966A-72C8-D3B7-DB7165266D3C}"/>
          </ac:spMkLst>
        </pc:spChg>
        <pc:spChg chg="mod">
          <ac:chgData name="Stewart Gale" userId="3647ddd2-6040-41ae-a96d-232c23482af8" providerId="ADAL" clId="{E4F7B80A-3B04-43A9-BD88-050C5B6A70E9}" dt="2024-10-19T06:54:41.391" v="38" actId="404"/>
          <ac:spMkLst>
            <pc:docMk/>
            <pc:sldMk cId="3450818516" sldId="257"/>
            <ac:spMk id="29" creationId="{A4A4B517-EC77-5348-8AFF-48A9C02CB5AE}"/>
          </ac:spMkLst>
        </pc:spChg>
        <pc:spChg chg="add 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30" creationId="{B5480728-99E8-9C52-AF61-837CBFC11487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46" creationId="{BDF89B66-86E4-1F4C-A4DC-E773D8B2CEDC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47" creationId="{0F129062-4F9F-D247-9FE2-675BE412C4E1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48" creationId="{2AC8351D-8E1F-4645-88C9-DC2766F1609B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49" creationId="{25747FB9-31FE-B542-926E-8BA236610E0A}"/>
          </ac:spMkLst>
        </pc:spChg>
        <pc:spChg chg="mod">
          <ac:chgData name="Stewart Gale" userId="3647ddd2-6040-41ae-a96d-232c23482af8" providerId="ADAL" clId="{E4F7B80A-3B04-43A9-BD88-050C5B6A70E9}" dt="2024-10-19T06:51:52.642" v="8" actId="403"/>
          <ac:spMkLst>
            <pc:docMk/>
            <pc:sldMk cId="3450818516" sldId="257"/>
            <ac:spMk id="69" creationId="{0A5CBA50-59A9-B34A-BDA8-CF0943B0FD61}"/>
          </ac:spMkLst>
        </pc:spChg>
        <pc:spChg chg="mod">
          <ac:chgData name="Stewart Gale" userId="3647ddd2-6040-41ae-a96d-232c23482af8" providerId="ADAL" clId="{E4F7B80A-3B04-43A9-BD88-050C5B6A70E9}" dt="2024-10-19T06:51:52.642" v="8" actId="403"/>
          <ac:spMkLst>
            <pc:docMk/>
            <pc:sldMk cId="3450818516" sldId="257"/>
            <ac:spMk id="94" creationId="{13249D8A-B082-6A48-ABCD-4C1D457FB5C7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145" creationId="{8F7CC4B9-FF12-314C-8918-F2DC02161134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146" creationId="{0A5A3979-A70D-204A-9D71-7CE0A0D4CDDA}"/>
          </ac:spMkLst>
        </pc:spChg>
        <pc:spChg chg="mod">
          <ac:chgData name="Stewart Gale" userId="3647ddd2-6040-41ae-a96d-232c23482af8" providerId="ADAL" clId="{E4F7B80A-3B04-43A9-BD88-050C5B6A70E9}" dt="2024-10-19T06:55:01.919" v="52" actId="1036"/>
          <ac:spMkLst>
            <pc:docMk/>
            <pc:sldMk cId="3450818516" sldId="257"/>
            <ac:spMk id="148" creationId="{E1697148-5F1C-7F44-8E76-7F102A6FA4F1}"/>
          </ac:spMkLst>
        </pc:spChg>
        <pc:spChg chg="del">
          <ac:chgData name="Stewart Gale" userId="3647ddd2-6040-41ae-a96d-232c23482af8" providerId="ADAL" clId="{E4F7B80A-3B04-43A9-BD88-050C5B6A70E9}" dt="2024-10-19T06:51:21.361" v="3" actId="478"/>
          <ac:spMkLst>
            <pc:docMk/>
            <pc:sldMk cId="3450818516" sldId="257"/>
            <ac:spMk id="156" creationId="{E35F1BB6-D964-4F48-9C01-5B91B2C3DC48}"/>
          </ac:spMkLst>
        </pc:spChg>
        <pc:grpChg chg="add mod">
          <ac:chgData name="Stewart Gale" userId="3647ddd2-6040-41ae-a96d-232c23482af8" providerId="ADAL" clId="{E4F7B80A-3B04-43A9-BD88-050C5B6A70E9}" dt="2024-10-19T06:55:01.919" v="52" actId="1036"/>
          <ac:grpSpMkLst>
            <pc:docMk/>
            <pc:sldMk cId="3450818516" sldId="257"/>
            <ac:grpSpMk id="3" creationId="{A5A7B9F8-290C-A8B3-53AA-9EA8125994C4}"/>
          </ac:grpSpMkLst>
        </pc:grpChg>
        <pc:grpChg chg="mod">
          <ac:chgData name="Stewart Gale" userId="3647ddd2-6040-41ae-a96d-232c23482af8" providerId="ADAL" clId="{E4F7B80A-3B04-43A9-BD88-050C5B6A70E9}" dt="2024-10-19T06:55:01.919" v="52" actId="1036"/>
          <ac:grpSpMkLst>
            <pc:docMk/>
            <pc:sldMk cId="3450818516" sldId="257"/>
            <ac:grpSpMk id="5" creationId="{4D36A249-C09C-EF40-A913-F757B53A3D3F}"/>
          </ac:grpSpMkLst>
        </pc:grpChg>
        <pc:grpChg chg="mod">
          <ac:chgData name="Stewart Gale" userId="3647ddd2-6040-41ae-a96d-232c23482af8" providerId="ADAL" clId="{E4F7B80A-3B04-43A9-BD88-050C5B6A70E9}" dt="2024-10-19T06:55:01.919" v="52" actId="1036"/>
          <ac:grpSpMkLst>
            <pc:docMk/>
            <pc:sldMk cId="3450818516" sldId="257"/>
            <ac:grpSpMk id="13" creationId="{4C5F6ABA-DF77-4603-EEF5-A63AAAD7DAF4}"/>
          </ac:grpSpMkLst>
        </pc:grpChg>
        <pc:grpChg chg="mod">
          <ac:chgData name="Stewart Gale" userId="3647ddd2-6040-41ae-a96d-232c23482af8" providerId="ADAL" clId="{E4F7B80A-3B04-43A9-BD88-050C5B6A70E9}" dt="2024-10-19T06:51:17.953" v="2" actId="164"/>
          <ac:grpSpMkLst>
            <pc:docMk/>
            <pc:sldMk cId="3450818516" sldId="257"/>
            <ac:grpSpMk id="25" creationId="{4D36A249-C09C-EF40-A913-F757B53A3D3F}"/>
          </ac:grpSpMkLst>
        </pc:grpChg>
      </pc:sldChg>
      <pc:sldChg chg="modSp mod ord">
        <pc:chgData name="Stewart Gale" userId="3647ddd2-6040-41ae-a96d-232c23482af8" providerId="ADAL" clId="{E4F7B80A-3B04-43A9-BD88-050C5B6A70E9}" dt="2024-10-19T07:05:33.054" v="255"/>
        <pc:sldMkLst>
          <pc:docMk/>
          <pc:sldMk cId="346744409" sldId="258"/>
        </pc:sldMkLst>
        <pc:spChg chg="mod">
          <ac:chgData name="Stewart Gale" userId="3647ddd2-6040-41ae-a96d-232c23482af8" providerId="ADAL" clId="{E4F7B80A-3B04-43A9-BD88-050C5B6A70E9}" dt="2024-10-19T06:55:18.563" v="56" actId="1076"/>
          <ac:spMkLst>
            <pc:docMk/>
            <pc:sldMk cId="346744409" sldId="258"/>
            <ac:spMk id="9" creationId="{8211F40F-0289-F16C-5496-42F12FF1C908}"/>
          </ac:spMkLst>
        </pc:spChg>
        <pc:spChg chg="mod">
          <ac:chgData name="Stewart Gale" userId="3647ddd2-6040-41ae-a96d-232c23482af8" providerId="ADAL" clId="{E4F7B80A-3B04-43A9-BD88-050C5B6A70E9}" dt="2024-10-19T06:55:27.734" v="59" actId="1076"/>
          <ac:spMkLst>
            <pc:docMk/>
            <pc:sldMk cId="346744409" sldId="258"/>
            <ac:spMk id="10" creationId="{08493C5C-DF44-7D7B-14F2-A0D3EAA344AC}"/>
          </ac:spMkLst>
        </pc:spChg>
        <pc:spChg chg="mod">
          <ac:chgData name="Stewart Gale" userId="3647ddd2-6040-41ae-a96d-232c23482af8" providerId="ADAL" clId="{E4F7B80A-3B04-43A9-BD88-050C5B6A70E9}" dt="2024-10-19T06:55:39.357" v="66" actId="404"/>
          <ac:spMkLst>
            <pc:docMk/>
            <pc:sldMk cId="346744409" sldId="258"/>
            <ac:spMk id="17" creationId="{A86D6EB8-3E11-4249-DAFF-B435B2B5F7F7}"/>
          </ac:spMkLst>
        </pc:spChg>
        <pc:spChg chg="mod">
          <ac:chgData name="Stewart Gale" userId="3647ddd2-6040-41ae-a96d-232c23482af8" providerId="ADAL" clId="{E4F7B80A-3B04-43A9-BD88-050C5B6A70E9}" dt="2024-10-19T06:55:39.357" v="66" actId="404"/>
          <ac:spMkLst>
            <pc:docMk/>
            <pc:sldMk cId="346744409" sldId="258"/>
            <ac:spMk id="20" creationId="{3318824A-E2A3-92F8-8A51-E418DC8094C9}"/>
          </ac:spMkLst>
        </pc:spChg>
        <pc:spChg chg="mod">
          <ac:chgData name="Stewart Gale" userId="3647ddd2-6040-41ae-a96d-232c23482af8" providerId="ADAL" clId="{E4F7B80A-3B04-43A9-BD88-050C5B6A70E9}" dt="2024-10-19T06:55:39.357" v="66" actId="404"/>
          <ac:spMkLst>
            <pc:docMk/>
            <pc:sldMk cId="346744409" sldId="258"/>
            <ac:spMk id="21" creationId="{1D28066B-7AD1-0D0F-1208-CF34A3CE03A9}"/>
          </ac:spMkLst>
        </pc:spChg>
        <pc:spChg chg="mod">
          <ac:chgData name="Stewart Gale" userId="3647ddd2-6040-41ae-a96d-232c23482af8" providerId="ADAL" clId="{E4F7B80A-3B04-43A9-BD88-050C5B6A70E9}" dt="2024-10-19T06:56:02.657" v="77" actId="403"/>
          <ac:spMkLst>
            <pc:docMk/>
            <pc:sldMk cId="346744409" sldId="258"/>
            <ac:spMk id="25" creationId="{906198DC-48ED-1414-C644-9CB82DB62E4C}"/>
          </ac:spMkLst>
        </pc:spChg>
        <pc:spChg chg="mod">
          <ac:chgData name="Stewart Gale" userId="3647ddd2-6040-41ae-a96d-232c23482af8" providerId="ADAL" clId="{E4F7B80A-3B04-43A9-BD88-050C5B6A70E9}" dt="2024-10-19T06:56:02.657" v="77" actId="403"/>
          <ac:spMkLst>
            <pc:docMk/>
            <pc:sldMk cId="346744409" sldId="258"/>
            <ac:spMk id="27" creationId="{770F6D16-93A1-FB9A-0C5E-A6127B0D249C}"/>
          </ac:spMkLst>
        </pc:spChg>
        <pc:spChg chg="mod">
          <ac:chgData name="Stewart Gale" userId="3647ddd2-6040-41ae-a96d-232c23482af8" providerId="ADAL" clId="{E4F7B80A-3B04-43A9-BD88-050C5B6A70E9}" dt="2024-10-19T06:56:02.657" v="77" actId="403"/>
          <ac:spMkLst>
            <pc:docMk/>
            <pc:sldMk cId="346744409" sldId="258"/>
            <ac:spMk id="28" creationId="{7ABA1369-D8E2-7B34-7426-A5F15C195741}"/>
          </ac:spMkLst>
        </pc:spChg>
        <pc:spChg chg="mod">
          <ac:chgData name="Stewart Gale" userId="3647ddd2-6040-41ae-a96d-232c23482af8" providerId="ADAL" clId="{E4F7B80A-3B04-43A9-BD88-050C5B6A70E9}" dt="2024-10-19T06:56:33.132" v="92" actId="403"/>
          <ac:spMkLst>
            <pc:docMk/>
            <pc:sldMk cId="346744409" sldId="258"/>
            <ac:spMk id="36" creationId="{83F655ED-192A-F5BB-CB32-3A5E23613B91}"/>
          </ac:spMkLst>
        </pc:spChg>
        <pc:spChg chg="mod">
          <ac:chgData name="Stewart Gale" userId="3647ddd2-6040-41ae-a96d-232c23482af8" providerId="ADAL" clId="{E4F7B80A-3B04-43A9-BD88-050C5B6A70E9}" dt="2024-10-19T06:56:33.132" v="92" actId="403"/>
          <ac:spMkLst>
            <pc:docMk/>
            <pc:sldMk cId="346744409" sldId="258"/>
            <ac:spMk id="39" creationId="{8596778C-6ECC-B7C5-8789-10C8AEA94248}"/>
          </ac:spMkLst>
        </pc:spChg>
        <pc:spChg chg="mod">
          <ac:chgData name="Stewart Gale" userId="3647ddd2-6040-41ae-a96d-232c23482af8" providerId="ADAL" clId="{E4F7B80A-3B04-43A9-BD88-050C5B6A70E9}" dt="2024-10-19T06:56:33.132" v="92" actId="403"/>
          <ac:spMkLst>
            <pc:docMk/>
            <pc:sldMk cId="346744409" sldId="258"/>
            <ac:spMk id="41" creationId="{499951FE-98EB-FB59-A9A1-E83855EF168F}"/>
          </ac:spMkLst>
        </pc:spChg>
        <pc:spChg chg="mod">
          <ac:chgData name="Stewart Gale" userId="3647ddd2-6040-41ae-a96d-232c23482af8" providerId="ADAL" clId="{E4F7B80A-3B04-43A9-BD88-050C5B6A70E9}" dt="2024-10-19T06:57:10.547" v="105" actId="1076"/>
          <ac:spMkLst>
            <pc:docMk/>
            <pc:sldMk cId="346744409" sldId="258"/>
            <ac:spMk id="42" creationId="{FEDDACA9-04FE-F58E-10CD-75703A33FE61}"/>
          </ac:spMkLst>
        </pc:spChg>
        <pc:spChg chg="mod">
          <ac:chgData name="Stewart Gale" userId="3647ddd2-6040-41ae-a96d-232c23482af8" providerId="ADAL" clId="{E4F7B80A-3B04-43A9-BD88-050C5B6A70E9}" dt="2024-10-19T06:57:02.537" v="103" actId="1076"/>
          <ac:spMkLst>
            <pc:docMk/>
            <pc:sldMk cId="346744409" sldId="258"/>
            <ac:spMk id="47" creationId="{DB914E66-A00E-E1D1-FBC3-B01C4AF43B74}"/>
          </ac:spMkLst>
        </pc:spChg>
        <pc:spChg chg="mod">
          <ac:chgData name="Stewart Gale" userId="3647ddd2-6040-41ae-a96d-232c23482af8" providerId="ADAL" clId="{E4F7B80A-3B04-43A9-BD88-050C5B6A70E9}" dt="2024-10-19T06:57:06.682" v="104" actId="1076"/>
          <ac:spMkLst>
            <pc:docMk/>
            <pc:sldMk cId="346744409" sldId="258"/>
            <ac:spMk id="48" creationId="{E0022E81-4A8C-B75F-F8FA-7C77DEECFA62}"/>
          </ac:spMkLst>
        </pc:spChg>
        <pc:spChg chg="mod">
          <ac:chgData name="Stewart Gale" userId="3647ddd2-6040-41ae-a96d-232c23482af8" providerId="ADAL" clId="{E4F7B80A-3B04-43A9-BD88-050C5B6A70E9}" dt="2024-10-19T06:55:25.036" v="58" actId="1076"/>
          <ac:spMkLst>
            <pc:docMk/>
            <pc:sldMk cId="346744409" sldId="258"/>
            <ac:spMk id="49" creationId="{2A12BAF4-F055-6A66-3156-6FA9E085E9D4}"/>
          </ac:spMkLst>
        </pc:spChg>
        <pc:grpChg chg="mod">
          <ac:chgData name="Stewart Gale" userId="3647ddd2-6040-41ae-a96d-232c23482af8" providerId="ADAL" clId="{E4F7B80A-3B04-43A9-BD88-050C5B6A70E9}" dt="2024-10-19T06:56:57.729" v="102" actId="1076"/>
          <ac:grpSpMkLst>
            <pc:docMk/>
            <pc:sldMk cId="346744409" sldId="258"/>
            <ac:grpSpMk id="13" creationId="{BADDC70D-60A3-4122-F99C-480DA004B803}"/>
          </ac:grpSpMkLst>
        </pc:grpChg>
        <pc:grpChg chg="mod">
          <ac:chgData name="Stewart Gale" userId="3647ddd2-6040-41ae-a96d-232c23482af8" providerId="ADAL" clId="{E4F7B80A-3B04-43A9-BD88-050C5B6A70E9}" dt="2024-10-19T06:55:39.357" v="66" actId="404"/>
          <ac:grpSpMkLst>
            <pc:docMk/>
            <pc:sldMk cId="346744409" sldId="258"/>
            <ac:grpSpMk id="14" creationId="{2464526D-C6B7-4253-FDB4-A5A51309241D}"/>
          </ac:grpSpMkLst>
        </pc:grpChg>
        <pc:grpChg chg="mod">
          <ac:chgData name="Stewart Gale" userId="3647ddd2-6040-41ae-a96d-232c23482af8" providerId="ADAL" clId="{E4F7B80A-3B04-43A9-BD88-050C5B6A70E9}" dt="2024-10-19T06:56:55.194" v="101" actId="1076"/>
          <ac:grpSpMkLst>
            <pc:docMk/>
            <pc:sldMk cId="346744409" sldId="258"/>
            <ac:grpSpMk id="22" creationId="{B1C6E6DA-D54C-F298-6234-46F0598B6D0B}"/>
          </ac:grpSpMkLst>
        </pc:grpChg>
        <pc:grpChg chg="mod">
          <ac:chgData name="Stewart Gale" userId="3647ddd2-6040-41ae-a96d-232c23482af8" providerId="ADAL" clId="{E4F7B80A-3B04-43A9-BD88-050C5B6A70E9}" dt="2024-10-19T06:56:02.657" v="77" actId="403"/>
          <ac:grpSpMkLst>
            <pc:docMk/>
            <pc:sldMk cId="346744409" sldId="258"/>
            <ac:grpSpMk id="23" creationId="{6270E2E2-DDFA-3CE1-E4E4-A062C99041C8}"/>
          </ac:grpSpMkLst>
        </pc:grpChg>
        <pc:grpChg chg="mod">
          <ac:chgData name="Stewart Gale" userId="3647ddd2-6040-41ae-a96d-232c23482af8" providerId="ADAL" clId="{E4F7B80A-3B04-43A9-BD88-050C5B6A70E9}" dt="2024-10-19T06:56:33.132" v="92" actId="403"/>
          <ac:grpSpMkLst>
            <pc:docMk/>
            <pc:sldMk cId="346744409" sldId="258"/>
            <ac:grpSpMk id="32" creationId="{5A4A886B-128C-AFBD-12EB-B9E7321294E3}"/>
          </ac:grpSpMkLst>
        </pc:grpChg>
        <pc:grpChg chg="mod">
          <ac:chgData name="Stewart Gale" userId="3647ddd2-6040-41ae-a96d-232c23482af8" providerId="ADAL" clId="{E4F7B80A-3B04-43A9-BD88-050C5B6A70E9}" dt="2024-10-19T06:56:33.132" v="92" actId="403"/>
          <ac:grpSpMkLst>
            <pc:docMk/>
            <pc:sldMk cId="346744409" sldId="258"/>
            <ac:grpSpMk id="33" creationId="{518D643E-FF64-BF68-5720-20A36A3AB4B9}"/>
          </ac:grpSpMkLst>
        </pc:grpChg>
        <pc:picChg chg="mod">
          <ac:chgData name="Stewart Gale" userId="3647ddd2-6040-41ae-a96d-232c23482af8" providerId="ADAL" clId="{E4F7B80A-3B04-43A9-BD88-050C5B6A70E9}" dt="2024-10-19T06:55:39.357" v="66" actId="404"/>
          <ac:picMkLst>
            <pc:docMk/>
            <pc:sldMk cId="346744409" sldId="258"/>
            <ac:picMk id="19" creationId="{5594740F-51FE-5999-A589-2E2C2199C17F}"/>
          </ac:picMkLst>
        </pc:picChg>
        <pc:picChg chg="mod">
          <ac:chgData name="Stewart Gale" userId="3647ddd2-6040-41ae-a96d-232c23482af8" providerId="ADAL" clId="{E4F7B80A-3B04-43A9-BD88-050C5B6A70E9}" dt="2024-10-19T06:56:02.657" v="77" actId="403"/>
          <ac:picMkLst>
            <pc:docMk/>
            <pc:sldMk cId="346744409" sldId="258"/>
            <ac:picMk id="26" creationId="{D9A83D50-A083-A939-8628-5790D418B4E4}"/>
          </ac:picMkLst>
        </pc:picChg>
        <pc:picChg chg="mod">
          <ac:chgData name="Stewart Gale" userId="3647ddd2-6040-41ae-a96d-232c23482af8" providerId="ADAL" clId="{E4F7B80A-3B04-43A9-BD88-050C5B6A70E9}" dt="2024-10-19T06:56:33.132" v="92" actId="403"/>
          <ac:picMkLst>
            <pc:docMk/>
            <pc:sldMk cId="346744409" sldId="258"/>
            <ac:picMk id="38" creationId="{947D580C-D58E-E656-9A4E-003444C92604}"/>
          </ac:picMkLst>
        </pc:picChg>
        <pc:cxnChg chg="mod">
          <ac:chgData name="Stewart Gale" userId="3647ddd2-6040-41ae-a96d-232c23482af8" providerId="ADAL" clId="{E4F7B80A-3B04-43A9-BD88-050C5B6A70E9}" dt="2024-10-19T06:55:39.357" v="66" actId="404"/>
          <ac:cxnSpMkLst>
            <pc:docMk/>
            <pc:sldMk cId="346744409" sldId="258"/>
            <ac:cxnSpMk id="16" creationId="{5CE32F50-0710-41E3-E425-F4074EBE8FA9}"/>
          </ac:cxnSpMkLst>
        </pc:cxnChg>
        <pc:cxnChg chg="mod">
          <ac:chgData name="Stewart Gale" userId="3647ddd2-6040-41ae-a96d-232c23482af8" providerId="ADAL" clId="{E4F7B80A-3B04-43A9-BD88-050C5B6A70E9}" dt="2024-10-19T06:56:02.657" v="77" actId="403"/>
          <ac:cxnSpMkLst>
            <pc:docMk/>
            <pc:sldMk cId="346744409" sldId="258"/>
            <ac:cxnSpMk id="24" creationId="{35D9A9B9-601D-CEA0-E1A5-9D16DB2D8183}"/>
          </ac:cxnSpMkLst>
        </pc:cxnChg>
        <pc:cxnChg chg="mod">
          <ac:chgData name="Stewart Gale" userId="3647ddd2-6040-41ae-a96d-232c23482af8" providerId="ADAL" clId="{E4F7B80A-3B04-43A9-BD88-050C5B6A70E9}" dt="2024-10-19T06:56:33.132" v="92" actId="403"/>
          <ac:cxnSpMkLst>
            <pc:docMk/>
            <pc:sldMk cId="346744409" sldId="258"/>
            <ac:cxnSpMk id="34" creationId="{1E5ABE4B-1AAE-C91C-9346-0A632679E8A5}"/>
          </ac:cxnSpMkLst>
        </pc:cxnChg>
      </pc:sldChg>
      <pc:sldChg chg="addSp delSp modSp new mod ord modAnim">
        <pc:chgData name="Stewart Gale" userId="3647ddd2-6040-41ae-a96d-232c23482af8" providerId="ADAL" clId="{E4F7B80A-3B04-43A9-BD88-050C5B6A70E9}" dt="2024-10-19T07:05:29.445" v="253" actId="1076"/>
        <pc:sldMkLst>
          <pc:docMk/>
          <pc:sldMk cId="3859663069" sldId="259"/>
        </pc:sldMkLst>
        <pc:spChg chg="del">
          <ac:chgData name="Stewart Gale" userId="3647ddd2-6040-41ae-a96d-232c23482af8" providerId="ADAL" clId="{E4F7B80A-3B04-43A9-BD88-050C5B6A70E9}" dt="2024-10-19T06:57:16.970" v="109" actId="478"/>
          <ac:spMkLst>
            <pc:docMk/>
            <pc:sldMk cId="3859663069" sldId="259"/>
            <ac:spMk id="2" creationId="{CB1CF88C-8467-22D4-E025-1E1907E668CA}"/>
          </ac:spMkLst>
        </pc:spChg>
        <pc:spChg chg="del">
          <ac:chgData name="Stewart Gale" userId="3647ddd2-6040-41ae-a96d-232c23482af8" providerId="ADAL" clId="{E4F7B80A-3B04-43A9-BD88-050C5B6A70E9}" dt="2024-10-19T06:57:16.970" v="109" actId="478"/>
          <ac:spMkLst>
            <pc:docMk/>
            <pc:sldMk cId="3859663069" sldId="259"/>
            <ac:spMk id="3" creationId="{2013AB12-F587-BA73-F7B5-F661A0A35EA0}"/>
          </ac:spMkLst>
        </pc:spChg>
        <pc:spChg chg="add del mod">
          <ac:chgData name="Stewart Gale" userId="3647ddd2-6040-41ae-a96d-232c23482af8" providerId="ADAL" clId="{E4F7B80A-3B04-43A9-BD88-050C5B6A70E9}" dt="2024-10-19T06:58:52.657" v="125" actId="478"/>
          <ac:spMkLst>
            <pc:docMk/>
            <pc:sldMk cId="3859663069" sldId="259"/>
            <ac:spMk id="4" creationId="{442AF627-C049-CDE9-2877-9A4FEC8484AD}"/>
          </ac:spMkLst>
        </pc:spChg>
        <pc:spChg chg="add mod">
          <ac:chgData name="Stewart Gale" userId="3647ddd2-6040-41ae-a96d-232c23482af8" providerId="ADAL" clId="{E4F7B80A-3B04-43A9-BD88-050C5B6A70E9}" dt="2024-10-19T06:58:47.394" v="124" actId="403"/>
          <ac:spMkLst>
            <pc:docMk/>
            <pc:sldMk cId="3859663069" sldId="259"/>
            <ac:spMk id="5" creationId="{43163894-EDCB-EE51-A8DE-0EC9F12C1AD7}"/>
          </ac:spMkLst>
        </pc:spChg>
        <pc:spChg chg="add mod">
          <ac:chgData name="Stewart Gale" userId="3647ddd2-6040-41ae-a96d-232c23482af8" providerId="ADAL" clId="{E4F7B80A-3B04-43A9-BD88-050C5B6A70E9}" dt="2024-10-19T06:59:22.368" v="132" actId="1076"/>
          <ac:spMkLst>
            <pc:docMk/>
            <pc:sldMk cId="3859663069" sldId="259"/>
            <ac:spMk id="7" creationId="{F3FBDDD2-CB2D-F4EE-C457-2FE6AC46165B}"/>
          </ac:spMkLst>
        </pc:spChg>
        <pc:spChg chg="add mod">
          <ac:chgData name="Stewart Gale" userId="3647ddd2-6040-41ae-a96d-232c23482af8" providerId="ADAL" clId="{E4F7B80A-3B04-43A9-BD88-050C5B6A70E9}" dt="2024-10-19T06:59:36.005" v="135" actId="1076"/>
          <ac:spMkLst>
            <pc:docMk/>
            <pc:sldMk cId="3859663069" sldId="259"/>
            <ac:spMk id="8" creationId="{2D9C2E57-ED35-7066-2E9C-F95E8D5DE768}"/>
          </ac:spMkLst>
        </pc:spChg>
        <pc:spChg chg="add mod">
          <ac:chgData name="Stewart Gale" userId="3647ddd2-6040-41ae-a96d-232c23482af8" providerId="ADAL" clId="{E4F7B80A-3B04-43A9-BD88-050C5B6A70E9}" dt="2024-10-19T07:03:11.961" v="187" actId="20577"/>
          <ac:spMkLst>
            <pc:docMk/>
            <pc:sldMk cId="3859663069" sldId="259"/>
            <ac:spMk id="9" creationId="{4CB02FFE-B46E-9EC5-2E07-B145E3985B54}"/>
          </ac:spMkLst>
        </pc:spChg>
        <pc:spChg chg="mod">
          <ac:chgData name="Stewart Gale" userId="3647ddd2-6040-41ae-a96d-232c23482af8" providerId="ADAL" clId="{E4F7B80A-3B04-43A9-BD88-050C5B6A70E9}" dt="2024-10-19T07:03:03.452" v="186" actId="20577"/>
          <ac:spMkLst>
            <pc:docMk/>
            <pc:sldMk cId="3859663069" sldId="259"/>
            <ac:spMk id="13" creationId="{CE3E24D3-400A-1F0A-B29F-87031F1F8CCB}"/>
          </ac:spMkLst>
        </pc:spChg>
        <pc:spChg chg="mod">
          <ac:chgData name="Stewart Gale" userId="3647ddd2-6040-41ae-a96d-232c23482af8" providerId="ADAL" clId="{E4F7B80A-3B04-43A9-BD88-050C5B6A70E9}" dt="2024-10-19T06:59:46.606" v="140" actId="403"/>
          <ac:spMkLst>
            <pc:docMk/>
            <pc:sldMk cId="3859663069" sldId="259"/>
            <ac:spMk id="15" creationId="{95E11475-3DF7-52D9-DB6B-02C6647C4EBB}"/>
          </ac:spMkLst>
        </pc:spChg>
        <pc:spChg chg="mod">
          <ac:chgData name="Stewart Gale" userId="3647ddd2-6040-41ae-a96d-232c23482af8" providerId="ADAL" clId="{E4F7B80A-3B04-43A9-BD88-050C5B6A70E9}" dt="2024-10-19T07:03:00.631" v="184" actId="20577"/>
          <ac:spMkLst>
            <pc:docMk/>
            <pc:sldMk cId="3859663069" sldId="259"/>
            <ac:spMk id="19" creationId="{3FDCAB6A-3795-0BA2-4CFB-E9E02D464731}"/>
          </ac:spMkLst>
        </pc:spChg>
        <pc:spChg chg="mod">
          <ac:chgData name="Stewart Gale" userId="3647ddd2-6040-41ae-a96d-232c23482af8" providerId="ADAL" clId="{E4F7B80A-3B04-43A9-BD88-050C5B6A70E9}" dt="2024-10-19T07:03:00.119" v="183" actId="20577"/>
          <ac:spMkLst>
            <pc:docMk/>
            <pc:sldMk cId="3859663069" sldId="259"/>
            <ac:spMk id="21" creationId="{96EEB8AD-7401-62D1-EEB3-A46B3EE50134}"/>
          </ac:spMkLst>
        </pc:spChg>
        <pc:spChg chg="mod">
          <ac:chgData name="Stewart Gale" userId="3647ddd2-6040-41ae-a96d-232c23482af8" providerId="ADAL" clId="{E4F7B80A-3B04-43A9-BD88-050C5B6A70E9}" dt="2024-10-19T07:00:56.783" v="160" actId="403"/>
          <ac:spMkLst>
            <pc:docMk/>
            <pc:sldMk cId="3859663069" sldId="259"/>
            <ac:spMk id="25" creationId="{6269F238-68F9-7DDB-45DB-0DEFF39F6D98}"/>
          </ac:spMkLst>
        </pc:spChg>
        <pc:spChg chg="mod">
          <ac:chgData name="Stewart Gale" userId="3647ddd2-6040-41ae-a96d-232c23482af8" providerId="ADAL" clId="{E4F7B80A-3B04-43A9-BD88-050C5B6A70E9}" dt="2024-10-19T07:00:56.783" v="160" actId="403"/>
          <ac:spMkLst>
            <pc:docMk/>
            <pc:sldMk cId="3859663069" sldId="259"/>
            <ac:spMk id="27" creationId="{0CEAC10C-57E3-B511-8F2F-819FBACF591E}"/>
          </ac:spMkLst>
        </pc:spChg>
        <pc:spChg chg="add mod">
          <ac:chgData name="Stewart Gale" userId="3647ddd2-6040-41ae-a96d-232c23482af8" providerId="ADAL" clId="{E4F7B80A-3B04-43A9-BD88-050C5B6A70E9}" dt="2024-10-19T07:00:32.478" v="149" actId="1076"/>
          <ac:spMkLst>
            <pc:docMk/>
            <pc:sldMk cId="3859663069" sldId="259"/>
            <ac:spMk id="28" creationId="{E027609D-7D50-F242-6C06-8309A674FB47}"/>
          </ac:spMkLst>
        </pc:spChg>
        <pc:spChg chg="add mod">
          <ac:chgData name="Stewart Gale" userId="3647ddd2-6040-41ae-a96d-232c23482af8" providerId="ADAL" clId="{E4F7B80A-3B04-43A9-BD88-050C5B6A70E9}" dt="2024-10-19T07:00:36.092" v="150" actId="1076"/>
          <ac:spMkLst>
            <pc:docMk/>
            <pc:sldMk cId="3859663069" sldId="259"/>
            <ac:spMk id="29" creationId="{48F5B2F6-9D5C-C485-097B-18C3FBF84160}"/>
          </ac:spMkLst>
        </pc:spChg>
        <pc:spChg chg="add mod">
          <ac:chgData name="Stewart Gale" userId="3647ddd2-6040-41ae-a96d-232c23482af8" providerId="ADAL" clId="{E4F7B80A-3B04-43A9-BD88-050C5B6A70E9}" dt="2024-10-19T07:05:29.445" v="253" actId="1076"/>
          <ac:spMkLst>
            <pc:docMk/>
            <pc:sldMk cId="3859663069" sldId="259"/>
            <ac:spMk id="30" creationId="{945CCA12-9FF0-B1F9-4B9D-A2B1BFA15963}"/>
          </ac:spMkLst>
        </pc:spChg>
        <pc:spChg chg="mod">
          <ac:chgData name="Stewart Gale" userId="3647ddd2-6040-41ae-a96d-232c23482af8" providerId="ADAL" clId="{E4F7B80A-3B04-43A9-BD88-050C5B6A70E9}" dt="2024-10-19T07:03:44.306" v="205" actId="14100"/>
          <ac:spMkLst>
            <pc:docMk/>
            <pc:sldMk cId="3859663069" sldId="259"/>
            <ac:spMk id="34" creationId="{8514E689-9092-6C20-C14B-075DB8160289}"/>
          </ac:spMkLst>
        </pc:spChg>
        <pc:spChg chg="del mod">
          <ac:chgData name="Stewart Gale" userId="3647ddd2-6040-41ae-a96d-232c23482af8" providerId="ADAL" clId="{E4F7B80A-3B04-43A9-BD88-050C5B6A70E9}" dt="2024-10-19T07:02:06.960" v="169" actId="478"/>
          <ac:spMkLst>
            <pc:docMk/>
            <pc:sldMk cId="3859663069" sldId="259"/>
            <ac:spMk id="36" creationId="{E14D3888-5578-55EB-F13A-E18DB5874191}"/>
          </ac:spMkLst>
        </pc:spChg>
        <pc:spChg chg="del mod">
          <ac:chgData name="Stewart Gale" userId="3647ddd2-6040-41ae-a96d-232c23482af8" providerId="ADAL" clId="{E4F7B80A-3B04-43A9-BD88-050C5B6A70E9}" dt="2024-10-19T07:02:06.960" v="169" actId="478"/>
          <ac:spMkLst>
            <pc:docMk/>
            <pc:sldMk cId="3859663069" sldId="259"/>
            <ac:spMk id="37" creationId="{A62E3984-118A-F581-57C6-C5D867399A4E}"/>
          </ac:spMkLst>
        </pc:spChg>
        <pc:spChg chg="add mod">
          <ac:chgData name="Stewart Gale" userId="3647ddd2-6040-41ae-a96d-232c23482af8" providerId="ADAL" clId="{E4F7B80A-3B04-43A9-BD88-050C5B6A70E9}" dt="2024-10-19T07:02:46.393" v="179" actId="20577"/>
          <ac:spMkLst>
            <pc:docMk/>
            <pc:sldMk cId="3859663069" sldId="259"/>
            <ac:spMk id="38" creationId="{FB673249-DFAF-5CC0-5D80-60AA090E16CF}"/>
          </ac:spMkLst>
        </pc:spChg>
        <pc:spChg chg="add mod">
          <ac:chgData name="Stewart Gale" userId="3647ddd2-6040-41ae-a96d-232c23482af8" providerId="ADAL" clId="{E4F7B80A-3B04-43A9-BD88-050C5B6A70E9}" dt="2024-10-19T07:05:25.600" v="252" actId="1076"/>
          <ac:spMkLst>
            <pc:docMk/>
            <pc:sldMk cId="3859663069" sldId="259"/>
            <ac:spMk id="42" creationId="{1B8550AC-196E-E63E-FF4F-CCD25D0E41BA}"/>
          </ac:spMkLst>
        </pc:spChg>
        <pc:grpChg chg="add mod">
          <ac:chgData name="Stewart Gale" userId="3647ddd2-6040-41ae-a96d-232c23482af8" providerId="ADAL" clId="{E4F7B80A-3B04-43A9-BD88-050C5B6A70E9}" dt="2024-10-19T06:59:46.606" v="140" actId="403"/>
          <ac:grpSpMkLst>
            <pc:docMk/>
            <pc:sldMk cId="3859663069" sldId="259"/>
            <ac:grpSpMk id="10" creationId="{78EF4DFA-096A-20FC-ACCC-5C7CCF722FA4}"/>
          </ac:grpSpMkLst>
        </pc:grpChg>
        <pc:grpChg chg="mod">
          <ac:chgData name="Stewart Gale" userId="3647ddd2-6040-41ae-a96d-232c23482af8" providerId="ADAL" clId="{E4F7B80A-3B04-43A9-BD88-050C5B6A70E9}" dt="2024-10-19T06:59:46.606" v="140" actId="403"/>
          <ac:grpSpMkLst>
            <pc:docMk/>
            <pc:sldMk cId="3859663069" sldId="259"/>
            <ac:grpSpMk id="11" creationId="{A3F26839-FDE4-A8AD-70AB-86480E1D816F}"/>
          </ac:grpSpMkLst>
        </pc:grpChg>
        <pc:grpChg chg="add mod">
          <ac:chgData name="Stewart Gale" userId="3647ddd2-6040-41ae-a96d-232c23482af8" providerId="ADAL" clId="{E4F7B80A-3B04-43A9-BD88-050C5B6A70E9}" dt="2024-10-19T07:03:00.119" v="183" actId="20577"/>
          <ac:grpSpMkLst>
            <pc:docMk/>
            <pc:sldMk cId="3859663069" sldId="259"/>
            <ac:grpSpMk id="16" creationId="{8534DA59-E21A-7C2C-0709-830073568DA6}"/>
          </ac:grpSpMkLst>
        </pc:grpChg>
        <pc:grpChg chg="mod">
          <ac:chgData name="Stewart Gale" userId="3647ddd2-6040-41ae-a96d-232c23482af8" providerId="ADAL" clId="{E4F7B80A-3B04-43A9-BD88-050C5B6A70E9}" dt="2024-10-19T07:03:00.119" v="183" actId="20577"/>
          <ac:grpSpMkLst>
            <pc:docMk/>
            <pc:sldMk cId="3859663069" sldId="259"/>
            <ac:grpSpMk id="17" creationId="{422B1834-B9E3-3A22-0289-B91D18AC367E}"/>
          </ac:grpSpMkLst>
        </pc:grpChg>
        <pc:grpChg chg="add del mod">
          <ac:chgData name="Stewart Gale" userId="3647ddd2-6040-41ae-a96d-232c23482af8" providerId="ADAL" clId="{E4F7B80A-3B04-43A9-BD88-050C5B6A70E9}" dt="2024-10-19T07:01:44.642" v="164" actId="478"/>
          <ac:grpSpMkLst>
            <pc:docMk/>
            <pc:sldMk cId="3859663069" sldId="259"/>
            <ac:grpSpMk id="22" creationId="{9BD5CCF0-62C1-1D36-8213-92A3009F97C0}"/>
          </ac:grpSpMkLst>
        </pc:grpChg>
        <pc:grpChg chg="mod">
          <ac:chgData name="Stewart Gale" userId="3647ddd2-6040-41ae-a96d-232c23482af8" providerId="ADAL" clId="{E4F7B80A-3B04-43A9-BD88-050C5B6A70E9}" dt="2024-10-19T07:00:56.783" v="160" actId="403"/>
          <ac:grpSpMkLst>
            <pc:docMk/>
            <pc:sldMk cId="3859663069" sldId="259"/>
            <ac:grpSpMk id="23" creationId="{4044ED50-7613-C225-9DAF-35E6FBC0FD47}"/>
          </ac:grpSpMkLst>
        </pc:grpChg>
        <pc:grpChg chg="add mod">
          <ac:chgData name="Stewart Gale" userId="3647ddd2-6040-41ae-a96d-232c23482af8" providerId="ADAL" clId="{E4F7B80A-3B04-43A9-BD88-050C5B6A70E9}" dt="2024-10-19T07:03:41.210" v="204" actId="403"/>
          <ac:grpSpMkLst>
            <pc:docMk/>
            <pc:sldMk cId="3859663069" sldId="259"/>
            <ac:grpSpMk id="31" creationId="{45BE9BE9-2054-F0D8-F4BC-10E80FC9BCBE}"/>
          </ac:grpSpMkLst>
        </pc:grpChg>
        <pc:grpChg chg="del mod">
          <ac:chgData name="Stewart Gale" userId="3647ddd2-6040-41ae-a96d-232c23482af8" providerId="ADAL" clId="{E4F7B80A-3B04-43A9-BD88-050C5B6A70E9}" dt="2024-10-19T07:02:06.960" v="169" actId="478"/>
          <ac:grpSpMkLst>
            <pc:docMk/>
            <pc:sldMk cId="3859663069" sldId="259"/>
            <ac:grpSpMk id="32" creationId="{BA9B14F2-002E-D27D-E8C9-14BAFC08D050}"/>
          </ac:grpSpMkLst>
        </pc:grpChg>
        <pc:picChg chg="mod">
          <ac:chgData name="Stewart Gale" userId="3647ddd2-6040-41ae-a96d-232c23482af8" providerId="ADAL" clId="{E4F7B80A-3B04-43A9-BD88-050C5B6A70E9}" dt="2024-10-19T06:59:46.606" v="140" actId="403"/>
          <ac:picMkLst>
            <pc:docMk/>
            <pc:sldMk cId="3859663069" sldId="259"/>
            <ac:picMk id="14" creationId="{9380B198-B741-DF8A-9236-E4923BDD4DCD}"/>
          </ac:picMkLst>
        </pc:picChg>
        <pc:picChg chg="mod">
          <ac:chgData name="Stewart Gale" userId="3647ddd2-6040-41ae-a96d-232c23482af8" providerId="ADAL" clId="{E4F7B80A-3B04-43A9-BD88-050C5B6A70E9}" dt="2024-10-19T07:03:00.119" v="183" actId="20577"/>
          <ac:picMkLst>
            <pc:docMk/>
            <pc:sldMk cId="3859663069" sldId="259"/>
            <ac:picMk id="20" creationId="{9DEE6859-180A-D53C-A57F-7EDD5526905A}"/>
          </ac:picMkLst>
        </pc:picChg>
        <pc:picChg chg="mod">
          <ac:chgData name="Stewart Gale" userId="3647ddd2-6040-41ae-a96d-232c23482af8" providerId="ADAL" clId="{E4F7B80A-3B04-43A9-BD88-050C5B6A70E9}" dt="2024-10-19T07:00:56.783" v="160" actId="403"/>
          <ac:picMkLst>
            <pc:docMk/>
            <pc:sldMk cId="3859663069" sldId="259"/>
            <ac:picMk id="26" creationId="{48ED9419-7F9A-C1EA-FFAC-275181678A6A}"/>
          </ac:picMkLst>
        </pc:picChg>
        <pc:picChg chg="mod">
          <ac:chgData name="Stewart Gale" userId="3647ddd2-6040-41ae-a96d-232c23482af8" providerId="ADAL" clId="{E4F7B80A-3B04-43A9-BD88-050C5B6A70E9}" dt="2024-10-19T07:03:41.210" v="204" actId="403"/>
          <ac:picMkLst>
            <pc:docMk/>
            <pc:sldMk cId="3859663069" sldId="259"/>
            <ac:picMk id="35" creationId="{C8C69DEC-409A-BA4D-6244-E1469B5C833B}"/>
          </ac:picMkLst>
        </pc:picChg>
        <pc:cxnChg chg="add del mod">
          <ac:chgData name="Stewart Gale" userId="3647ddd2-6040-41ae-a96d-232c23482af8" providerId="ADAL" clId="{E4F7B80A-3B04-43A9-BD88-050C5B6A70E9}" dt="2024-10-19T06:58:56.807" v="127" actId="478"/>
          <ac:cxnSpMkLst>
            <pc:docMk/>
            <pc:sldMk cId="3859663069" sldId="259"/>
            <ac:cxnSpMk id="6" creationId="{5C8F844D-4798-A2F3-BB4C-66A0296D0CEE}"/>
          </ac:cxnSpMkLst>
        </pc:cxnChg>
        <pc:cxnChg chg="mod">
          <ac:chgData name="Stewart Gale" userId="3647ddd2-6040-41ae-a96d-232c23482af8" providerId="ADAL" clId="{E4F7B80A-3B04-43A9-BD88-050C5B6A70E9}" dt="2024-10-19T06:59:46.606" v="140" actId="403"/>
          <ac:cxnSpMkLst>
            <pc:docMk/>
            <pc:sldMk cId="3859663069" sldId="259"/>
            <ac:cxnSpMk id="12" creationId="{586F6B0E-D74D-FBC9-EA0B-2976F45DA1CA}"/>
          </ac:cxnSpMkLst>
        </pc:cxnChg>
        <pc:cxnChg chg="mod">
          <ac:chgData name="Stewart Gale" userId="3647ddd2-6040-41ae-a96d-232c23482af8" providerId="ADAL" clId="{E4F7B80A-3B04-43A9-BD88-050C5B6A70E9}" dt="2024-10-19T07:03:00.119" v="183" actId="20577"/>
          <ac:cxnSpMkLst>
            <pc:docMk/>
            <pc:sldMk cId="3859663069" sldId="259"/>
            <ac:cxnSpMk id="18" creationId="{E49ED5FF-CDF2-B066-770E-963110258AD2}"/>
          </ac:cxnSpMkLst>
        </pc:cxnChg>
        <pc:cxnChg chg="mod">
          <ac:chgData name="Stewart Gale" userId="3647ddd2-6040-41ae-a96d-232c23482af8" providerId="ADAL" clId="{E4F7B80A-3B04-43A9-BD88-050C5B6A70E9}" dt="2024-10-19T07:00:56.783" v="160" actId="403"/>
          <ac:cxnSpMkLst>
            <pc:docMk/>
            <pc:sldMk cId="3859663069" sldId="259"/>
            <ac:cxnSpMk id="24" creationId="{2E83074C-CA7B-6728-BF46-3FC532CA1F68}"/>
          </ac:cxnSpMkLst>
        </pc:cxnChg>
        <pc:cxnChg chg="mod">
          <ac:chgData name="Stewart Gale" userId="3647ddd2-6040-41ae-a96d-232c23482af8" providerId="ADAL" clId="{E4F7B80A-3B04-43A9-BD88-050C5B6A70E9}" dt="2024-10-19T07:03:41.210" v="204" actId="403"/>
          <ac:cxnSpMkLst>
            <pc:docMk/>
            <pc:sldMk cId="3859663069" sldId="259"/>
            <ac:cxnSpMk id="33" creationId="{9504C2BD-2481-DA3C-F6F1-36EC2D707ED4}"/>
          </ac:cxnSpMkLst>
        </pc:cxnChg>
        <pc:cxnChg chg="add mod">
          <ac:chgData name="Stewart Gale" userId="3647ddd2-6040-41ae-a96d-232c23482af8" providerId="ADAL" clId="{E4F7B80A-3B04-43A9-BD88-050C5B6A70E9}" dt="2024-10-19T07:02:35.301" v="174" actId="14100"/>
          <ac:cxnSpMkLst>
            <pc:docMk/>
            <pc:sldMk cId="3859663069" sldId="259"/>
            <ac:cxnSpMk id="39" creationId="{FFC55821-5387-A10A-B88E-28168905B8D5}"/>
          </ac:cxnSpMkLst>
        </pc:cxnChg>
      </pc:sldChg>
      <pc:sldChg chg="addSp delSp modSp new mod modAnim">
        <pc:chgData name="Stewart Gale" userId="3647ddd2-6040-41ae-a96d-232c23482af8" providerId="ADAL" clId="{E4F7B80A-3B04-43A9-BD88-050C5B6A70E9}" dt="2024-10-19T07:08:23.915" v="307" actId="1076"/>
        <pc:sldMkLst>
          <pc:docMk/>
          <pc:sldMk cId="2432185292" sldId="260"/>
        </pc:sldMkLst>
        <pc:spChg chg="del">
          <ac:chgData name="Stewart Gale" userId="3647ddd2-6040-41ae-a96d-232c23482af8" providerId="ADAL" clId="{E4F7B80A-3B04-43A9-BD88-050C5B6A70E9}" dt="2024-10-19T07:05:43.278" v="257" actId="478"/>
          <ac:spMkLst>
            <pc:docMk/>
            <pc:sldMk cId="2432185292" sldId="260"/>
            <ac:spMk id="2" creationId="{D11405DF-5A68-FBBC-8E42-59E69ADFF02C}"/>
          </ac:spMkLst>
        </pc:spChg>
        <pc:spChg chg="del">
          <ac:chgData name="Stewart Gale" userId="3647ddd2-6040-41ae-a96d-232c23482af8" providerId="ADAL" clId="{E4F7B80A-3B04-43A9-BD88-050C5B6A70E9}" dt="2024-10-19T07:05:43.278" v="257" actId="478"/>
          <ac:spMkLst>
            <pc:docMk/>
            <pc:sldMk cId="2432185292" sldId="260"/>
            <ac:spMk id="3" creationId="{EEECDAE4-D38F-18C2-8770-9C9E5D5F6C37}"/>
          </ac:spMkLst>
        </pc:spChg>
        <pc:spChg chg="add del mod">
          <ac:chgData name="Stewart Gale" userId="3647ddd2-6040-41ae-a96d-232c23482af8" providerId="ADAL" clId="{E4F7B80A-3B04-43A9-BD88-050C5B6A70E9}" dt="2024-10-19T07:07:43.227" v="287" actId="478"/>
          <ac:spMkLst>
            <pc:docMk/>
            <pc:sldMk cId="2432185292" sldId="260"/>
            <ac:spMk id="4" creationId="{618CB1C3-BD4B-41E3-9AFE-6516450863A9}"/>
          </ac:spMkLst>
        </pc:spChg>
        <pc:spChg chg="add mod">
          <ac:chgData name="Stewart Gale" userId="3647ddd2-6040-41ae-a96d-232c23482af8" providerId="ADAL" clId="{E4F7B80A-3B04-43A9-BD88-050C5B6A70E9}" dt="2024-10-19T07:08:05.269" v="300" actId="1076"/>
          <ac:spMkLst>
            <pc:docMk/>
            <pc:sldMk cId="2432185292" sldId="260"/>
            <ac:spMk id="5" creationId="{B77D29DD-61C6-2377-1D89-D9F1532425E8}"/>
          </ac:spMkLst>
        </pc:spChg>
        <pc:spChg chg="add del mod">
          <ac:chgData name="Stewart Gale" userId="3647ddd2-6040-41ae-a96d-232c23482af8" providerId="ADAL" clId="{E4F7B80A-3B04-43A9-BD88-050C5B6A70E9}" dt="2024-10-19T07:06:38.025" v="260" actId="478"/>
          <ac:spMkLst>
            <pc:docMk/>
            <pc:sldMk cId="2432185292" sldId="260"/>
            <ac:spMk id="6" creationId="{9562A04A-8FF2-ABA3-190E-8C29320F5DE6}"/>
          </ac:spMkLst>
        </pc:spChg>
        <pc:spChg chg="mod">
          <ac:chgData name="Stewart Gale" userId="3647ddd2-6040-41ae-a96d-232c23482af8" providerId="ADAL" clId="{E4F7B80A-3B04-43A9-BD88-050C5B6A70E9}" dt="2024-10-19T07:08:15.080" v="305" actId="403"/>
          <ac:spMkLst>
            <pc:docMk/>
            <pc:sldMk cId="2432185292" sldId="260"/>
            <ac:spMk id="9" creationId="{997EFEB1-39F2-7A8D-002A-6F3EF4793303}"/>
          </ac:spMkLst>
        </pc:spChg>
        <pc:spChg chg="mod">
          <ac:chgData name="Stewart Gale" userId="3647ddd2-6040-41ae-a96d-232c23482af8" providerId="ADAL" clId="{E4F7B80A-3B04-43A9-BD88-050C5B6A70E9}" dt="2024-10-19T07:08:15.080" v="305" actId="403"/>
          <ac:spMkLst>
            <pc:docMk/>
            <pc:sldMk cId="2432185292" sldId="260"/>
            <ac:spMk id="10" creationId="{95728A2C-7D30-A8A9-706A-99D61EF7A99B}"/>
          </ac:spMkLst>
        </pc:spChg>
        <pc:spChg chg="mod">
          <ac:chgData name="Stewart Gale" userId="3647ddd2-6040-41ae-a96d-232c23482af8" providerId="ADAL" clId="{E4F7B80A-3B04-43A9-BD88-050C5B6A70E9}" dt="2024-10-19T07:08:15.080" v="305" actId="403"/>
          <ac:spMkLst>
            <pc:docMk/>
            <pc:sldMk cId="2432185292" sldId="260"/>
            <ac:spMk id="11" creationId="{B27014A2-152E-932C-BB28-12C86F918927}"/>
          </ac:spMkLst>
        </pc:spChg>
        <pc:spChg chg="mod">
          <ac:chgData name="Stewart Gale" userId="3647ddd2-6040-41ae-a96d-232c23482af8" providerId="ADAL" clId="{E4F7B80A-3B04-43A9-BD88-050C5B6A70E9}" dt="2024-10-19T07:07:16.643" v="275" actId="403"/>
          <ac:spMkLst>
            <pc:docMk/>
            <pc:sldMk cId="2432185292" sldId="260"/>
            <ac:spMk id="16" creationId="{49828478-5F2E-79CA-04CD-68D917308D12}"/>
          </ac:spMkLst>
        </pc:spChg>
        <pc:spChg chg="mod">
          <ac:chgData name="Stewart Gale" userId="3647ddd2-6040-41ae-a96d-232c23482af8" providerId="ADAL" clId="{E4F7B80A-3B04-43A9-BD88-050C5B6A70E9}" dt="2024-10-19T07:07:16.643" v="275" actId="403"/>
          <ac:spMkLst>
            <pc:docMk/>
            <pc:sldMk cId="2432185292" sldId="260"/>
            <ac:spMk id="17" creationId="{AE7BAF70-F5F3-5245-A83B-7F124B267809}"/>
          </ac:spMkLst>
        </pc:spChg>
        <pc:spChg chg="mod">
          <ac:chgData name="Stewart Gale" userId="3647ddd2-6040-41ae-a96d-232c23482af8" providerId="ADAL" clId="{E4F7B80A-3B04-43A9-BD88-050C5B6A70E9}" dt="2024-10-19T07:07:16.643" v="275" actId="403"/>
          <ac:spMkLst>
            <pc:docMk/>
            <pc:sldMk cId="2432185292" sldId="260"/>
            <ac:spMk id="18" creationId="{D73587DB-EEA1-6E61-C3CC-50B6B0D2836A}"/>
          </ac:spMkLst>
        </pc:spChg>
        <pc:spChg chg="add mod">
          <ac:chgData name="Stewart Gale" userId="3647ddd2-6040-41ae-a96d-232c23482af8" providerId="ADAL" clId="{E4F7B80A-3B04-43A9-BD88-050C5B6A70E9}" dt="2024-10-19T07:08:23.915" v="307" actId="1076"/>
          <ac:spMkLst>
            <pc:docMk/>
            <pc:sldMk cId="2432185292" sldId="260"/>
            <ac:spMk id="19" creationId="{15970BC3-D863-3DA2-C932-13C5695BEBBE}"/>
          </ac:spMkLst>
        </pc:spChg>
        <pc:grpChg chg="add mod">
          <ac:chgData name="Stewart Gale" userId="3647ddd2-6040-41ae-a96d-232c23482af8" providerId="ADAL" clId="{E4F7B80A-3B04-43A9-BD88-050C5B6A70E9}" dt="2024-10-19T07:08:20.081" v="306" actId="1076"/>
          <ac:grpSpMkLst>
            <pc:docMk/>
            <pc:sldMk cId="2432185292" sldId="260"/>
            <ac:grpSpMk id="7" creationId="{D01983A4-85F5-0B08-FAED-9C81FC74BDB2}"/>
          </ac:grpSpMkLst>
        </pc:grpChg>
        <pc:grpChg chg="add mod">
          <ac:chgData name="Stewart Gale" userId="3647ddd2-6040-41ae-a96d-232c23482af8" providerId="ADAL" clId="{E4F7B80A-3B04-43A9-BD88-050C5B6A70E9}" dt="2024-10-19T07:08:08.683" v="301" actId="1076"/>
          <ac:grpSpMkLst>
            <pc:docMk/>
            <pc:sldMk cId="2432185292" sldId="260"/>
            <ac:grpSpMk id="12" creationId="{06285594-7F79-8235-FE4C-AE1E5A7FCA21}"/>
          </ac:grpSpMkLst>
        </pc:grpChg>
        <pc:grpChg chg="mod">
          <ac:chgData name="Stewart Gale" userId="3647ddd2-6040-41ae-a96d-232c23482af8" providerId="ADAL" clId="{E4F7B80A-3B04-43A9-BD88-050C5B6A70E9}" dt="2024-10-19T07:06:29.930" v="258"/>
          <ac:grpSpMkLst>
            <pc:docMk/>
            <pc:sldMk cId="2432185292" sldId="260"/>
            <ac:grpSpMk id="13" creationId="{14DE1A5D-BC64-7256-FC7C-63B661B447C5}"/>
          </ac:grpSpMkLst>
        </pc:grpChg>
        <pc:picChg chg="mod">
          <ac:chgData name="Stewart Gale" userId="3647ddd2-6040-41ae-a96d-232c23482af8" providerId="ADAL" clId="{E4F7B80A-3B04-43A9-BD88-050C5B6A70E9}" dt="2024-10-19T07:06:29.930" v="258"/>
          <ac:picMkLst>
            <pc:docMk/>
            <pc:sldMk cId="2432185292" sldId="260"/>
            <ac:picMk id="8" creationId="{F572305B-18C0-4832-AC68-072325DCEF70}"/>
          </ac:picMkLst>
        </pc:picChg>
        <pc:picChg chg="mod">
          <ac:chgData name="Stewart Gale" userId="3647ddd2-6040-41ae-a96d-232c23482af8" providerId="ADAL" clId="{E4F7B80A-3B04-43A9-BD88-050C5B6A70E9}" dt="2024-10-19T07:06:29.930" v="258"/>
          <ac:picMkLst>
            <pc:docMk/>
            <pc:sldMk cId="2432185292" sldId="260"/>
            <ac:picMk id="15" creationId="{E535BDB0-B34A-E283-20D0-E2FE2E336261}"/>
          </ac:picMkLst>
        </pc:picChg>
        <pc:cxnChg chg="mod">
          <ac:chgData name="Stewart Gale" userId="3647ddd2-6040-41ae-a96d-232c23482af8" providerId="ADAL" clId="{E4F7B80A-3B04-43A9-BD88-050C5B6A70E9}" dt="2024-10-19T07:06:29.930" v="258"/>
          <ac:cxnSpMkLst>
            <pc:docMk/>
            <pc:sldMk cId="2432185292" sldId="260"/>
            <ac:cxnSpMk id="14" creationId="{EF734EF8-7A00-DAC0-1C1D-A57BC6CC3277}"/>
          </ac:cxnSpMkLst>
        </pc:cxnChg>
      </pc:sldChg>
      <pc:sldChg chg="addSp delSp modSp new mod modAnim">
        <pc:chgData name="Stewart Gale" userId="3647ddd2-6040-41ae-a96d-232c23482af8" providerId="ADAL" clId="{E4F7B80A-3B04-43A9-BD88-050C5B6A70E9}" dt="2024-10-19T10:06:30.988" v="356" actId="14100"/>
        <pc:sldMkLst>
          <pc:docMk/>
          <pc:sldMk cId="578094447" sldId="261"/>
        </pc:sldMkLst>
        <pc:spChg chg="del">
          <ac:chgData name="Stewart Gale" userId="3647ddd2-6040-41ae-a96d-232c23482af8" providerId="ADAL" clId="{E4F7B80A-3B04-43A9-BD88-050C5B6A70E9}" dt="2024-10-19T07:10:10.927" v="309" actId="478"/>
          <ac:spMkLst>
            <pc:docMk/>
            <pc:sldMk cId="578094447" sldId="261"/>
            <ac:spMk id="2" creationId="{0A223CCE-9E32-4EB9-9F5B-C1C68B1171AA}"/>
          </ac:spMkLst>
        </pc:spChg>
        <pc:spChg chg="del">
          <ac:chgData name="Stewart Gale" userId="3647ddd2-6040-41ae-a96d-232c23482af8" providerId="ADAL" clId="{E4F7B80A-3B04-43A9-BD88-050C5B6A70E9}" dt="2024-10-19T07:10:10.927" v="309" actId="478"/>
          <ac:spMkLst>
            <pc:docMk/>
            <pc:sldMk cId="578094447" sldId="261"/>
            <ac:spMk id="3" creationId="{F5639507-9F68-395B-DD55-6C71A191DE00}"/>
          </ac:spMkLst>
        </pc:spChg>
        <pc:spChg chg="add del mod">
          <ac:chgData name="Stewart Gale" userId="3647ddd2-6040-41ae-a96d-232c23482af8" providerId="ADAL" clId="{E4F7B80A-3B04-43A9-BD88-050C5B6A70E9}" dt="2024-10-19T07:10:21.986" v="313" actId="478"/>
          <ac:spMkLst>
            <pc:docMk/>
            <pc:sldMk cId="578094447" sldId="261"/>
            <ac:spMk id="4" creationId="{8816772D-072F-1242-76DC-4E03FC03D772}"/>
          </ac:spMkLst>
        </pc:spChg>
        <pc:spChg chg="add mod">
          <ac:chgData name="Stewart Gale" userId="3647ddd2-6040-41ae-a96d-232c23482af8" providerId="ADAL" clId="{E4F7B80A-3B04-43A9-BD88-050C5B6A70E9}" dt="2024-10-19T10:05:57.644" v="343" actId="1076"/>
          <ac:spMkLst>
            <pc:docMk/>
            <pc:sldMk cId="578094447" sldId="261"/>
            <ac:spMk id="5" creationId="{6061F979-CC38-FF2C-8A4A-E6A9B852CC81}"/>
          </ac:spMkLst>
        </pc:spChg>
        <pc:spChg chg="add del mod">
          <ac:chgData name="Stewart Gale" userId="3647ddd2-6040-41ae-a96d-232c23482af8" providerId="ADAL" clId="{E4F7B80A-3B04-43A9-BD88-050C5B6A70E9}" dt="2024-10-19T07:10:19.186" v="312" actId="478"/>
          <ac:spMkLst>
            <pc:docMk/>
            <pc:sldMk cId="578094447" sldId="261"/>
            <ac:spMk id="6" creationId="{E73BE1EF-E392-E0F5-B6A6-55F9737BFBB1}"/>
          </ac:spMkLst>
        </pc:spChg>
        <pc:spChg chg="mod">
          <ac:chgData name="Stewart Gale" userId="3647ddd2-6040-41ae-a96d-232c23482af8" providerId="ADAL" clId="{E4F7B80A-3B04-43A9-BD88-050C5B6A70E9}" dt="2024-10-19T07:11:10.581" v="330" actId="403"/>
          <ac:spMkLst>
            <pc:docMk/>
            <pc:sldMk cId="578094447" sldId="261"/>
            <ac:spMk id="10" creationId="{C9C145C0-3BB3-B81C-5574-E90FA60E0628}"/>
          </ac:spMkLst>
        </pc:spChg>
        <pc:spChg chg="mod">
          <ac:chgData name="Stewart Gale" userId="3647ddd2-6040-41ae-a96d-232c23482af8" providerId="ADAL" clId="{E4F7B80A-3B04-43A9-BD88-050C5B6A70E9}" dt="2024-10-19T07:11:10.581" v="330" actId="403"/>
          <ac:spMkLst>
            <pc:docMk/>
            <pc:sldMk cId="578094447" sldId="261"/>
            <ac:spMk id="11" creationId="{8DBA88D0-43E9-29F6-C390-92CCD4D98C17}"/>
          </ac:spMkLst>
        </pc:spChg>
        <pc:spChg chg="mod">
          <ac:chgData name="Stewart Gale" userId="3647ddd2-6040-41ae-a96d-232c23482af8" providerId="ADAL" clId="{E4F7B80A-3B04-43A9-BD88-050C5B6A70E9}" dt="2024-10-19T07:11:10.581" v="330" actId="403"/>
          <ac:spMkLst>
            <pc:docMk/>
            <pc:sldMk cId="578094447" sldId="261"/>
            <ac:spMk id="12" creationId="{C6AFE4DF-55B7-995B-7FF0-0E094159FD18}"/>
          </ac:spMkLst>
        </pc:spChg>
        <pc:spChg chg="add mod">
          <ac:chgData name="Stewart Gale" userId="3647ddd2-6040-41ae-a96d-232c23482af8" providerId="ADAL" clId="{E4F7B80A-3B04-43A9-BD88-050C5B6A70E9}" dt="2024-10-19T10:06:23.522" v="354" actId="1076"/>
          <ac:spMkLst>
            <pc:docMk/>
            <pc:sldMk cId="578094447" sldId="261"/>
            <ac:spMk id="13" creationId="{C329673E-2005-CCD8-C6B5-92B592A385BB}"/>
          </ac:spMkLst>
        </pc:spChg>
        <pc:grpChg chg="add mod">
          <ac:chgData name="Stewart Gale" userId="3647ddd2-6040-41ae-a96d-232c23482af8" providerId="ADAL" clId="{E4F7B80A-3B04-43A9-BD88-050C5B6A70E9}" dt="2024-10-19T10:06:30.988" v="356" actId="14100"/>
          <ac:grpSpMkLst>
            <pc:docMk/>
            <pc:sldMk cId="578094447" sldId="261"/>
            <ac:grpSpMk id="7" creationId="{24090AFA-64BB-2B4B-A497-34C648BBA507}"/>
          </ac:grpSpMkLst>
        </pc:grpChg>
        <pc:picChg chg="mod">
          <ac:chgData name="Stewart Gale" userId="3647ddd2-6040-41ae-a96d-232c23482af8" providerId="ADAL" clId="{E4F7B80A-3B04-43A9-BD88-050C5B6A70E9}" dt="2024-10-19T07:11:10.581" v="330" actId="403"/>
          <ac:picMkLst>
            <pc:docMk/>
            <pc:sldMk cId="578094447" sldId="261"/>
            <ac:picMk id="8" creationId="{514E42AC-EB2A-CFBE-6688-07EB830B23F8}"/>
          </ac:picMkLst>
        </pc:picChg>
        <pc:cxnChg chg="mod">
          <ac:chgData name="Stewart Gale" userId="3647ddd2-6040-41ae-a96d-232c23482af8" providerId="ADAL" clId="{E4F7B80A-3B04-43A9-BD88-050C5B6A70E9}" dt="2024-10-19T07:11:10.581" v="330" actId="403"/>
          <ac:cxnSpMkLst>
            <pc:docMk/>
            <pc:sldMk cId="578094447" sldId="261"/>
            <ac:cxnSpMk id="9" creationId="{1B7F2A40-5531-D024-B1B0-C0CEE0994450}"/>
          </ac:cxnSpMkLst>
        </pc:cxnChg>
      </pc:sldChg>
      <pc:sldChg chg="addSp delSp modSp new mod ord">
        <pc:chgData name="Stewart Gale" userId="3647ddd2-6040-41ae-a96d-232c23482af8" providerId="ADAL" clId="{E4F7B80A-3B04-43A9-BD88-050C5B6A70E9}" dt="2024-10-19T10:07:42.487" v="396"/>
        <pc:sldMkLst>
          <pc:docMk/>
          <pc:sldMk cId="1090386509" sldId="262"/>
        </pc:sldMkLst>
        <pc:spChg chg="del">
          <ac:chgData name="Stewart Gale" userId="3647ddd2-6040-41ae-a96d-232c23482af8" providerId="ADAL" clId="{E4F7B80A-3B04-43A9-BD88-050C5B6A70E9}" dt="2024-10-19T10:06:44.860" v="360" actId="478"/>
          <ac:spMkLst>
            <pc:docMk/>
            <pc:sldMk cId="1090386509" sldId="262"/>
            <ac:spMk id="2" creationId="{B8AF6199-A601-4DFA-CCD1-7BAAAF1330C7}"/>
          </ac:spMkLst>
        </pc:spChg>
        <pc:spChg chg="del">
          <ac:chgData name="Stewart Gale" userId="3647ddd2-6040-41ae-a96d-232c23482af8" providerId="ADAL" clId="{E4F7B80A-3B04-43A9-BD88-050C5B6A70E9}" dt="2024-10-19T10:06:44.860" v="360" actId="478"/>
          <ac:spMkLst>
            <pc:docMk/>
            <pc:sldMk cId="1090386509" sldId="262"/>
            <ac:spMk id="3" creationId="{4B0CC8A5-9B94-E16D-5CE6-82E6AB677635}"/>
          </ac:spMkLst>
        </pc:spChg>
        <pc:spChg chg="add mod">
          <ac:chgData name="Stewart Gale" userId="3647ddd2-6040-41ae-a96d-232c23482af8" providerId="ADAL" clId="{E4F7B80A-3B04-43A9-BD88-050C5B6A70E9}" dt="2024-10-19T10:07:20.672" v="393" actId="1076"/>
          <ac:spMkLst>
            <pc:docMk/>
            <pc:sldMk cId="1090386509" sldId="262"/>
            <ac:spMk id="4" creationId="{5E4C34A3-21FE-DD68-EB3D-FB7EF1520C3F}"/>
          </ac:spMkLst>
        </pc:spChg>
      </pc:sldChg>
      <pc:sldChg chg="delSp modSp add mod delAnim">
        <pc:chgData name="Stewart Gale" userId="3647ddd2-6040-41ae-a96d-232c23482af8" providerId="ADAL" clId="{E4F7B80A-3B04-43A9-BD88-050C5B6A70E9}" dt="2024-10-19T10:09:34.128" v="455" actId="1076"/>
        <pc:sldMkLst>
          <pc:docMk/>
          <pc:sldMk cId="1357310840" sldId="263"/>
        </pc:sldMkLst>
        <pc:spChg chg="mod">
          <ac:chgData name="Stewart Gale" userId="3647ddd2-6040-41ae-a96d-232c23482af8" providerId="ADAL" clId="{E4F7B80A-3B04-43A9-BD88-050C5B6A70E9}" dt="2024-10-19T10:09:34.128" v="455" actId="1076"/>
          <ac:spMkLst>
            <pc:docMk/>
            <pc:sldMk cId="1357310840" sldId="263"/>
            <ac:spMk id="14" creationId="{C85D3FE6-A3B9-E5F4-4D19-AC31A307C023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20" creationId="{FFC2EE28-EB9B-AD44-49D5-E5CFADE579B5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21" creationId="{82825781-8DF0-C8D2-7D4B-F8106B9F6D9D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24" creationId="{C63573A3-56E5-667E-42A6-1C8592979A96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25" creationId="{4955D11B-5F46-490D-B736-CFBB039DB120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32" creationId="{427BC503-7560-E383-2DCC-DC81140F86C2}"/>
          </ac:spMkLst>
        </pc:spChg>
        <pc:spChg chg="del">
          <ac:chgData name="Stewart Gale" userId="3647ddd2-6040-41ae-a96d-232c23482af8" providerId="ADAL" clId="{E4F7B80A-3B04-43A9-BD88-050C5B6A70E9}" dt="2024-10-19T10:07:49.087" v="397" actId="478"/>
          <ac:spMkLst>
            <pc:docMk/>
            <pc:sldMk cId="1357310840" sldId="263"/>
            <ac:spMk id="133" creationId="{9C33BF39-735F-BCE7-B77B-F7748C92FC83}"/>
          </ac:spMkLst>
        </pc:spChg>
      </pc:sldChg>
      <pc:sldChg chg="delSp modSp add mod delAnim">
        <pc:chgData name="Stewart Gale" userId="3647ddd2-6040-41ae-a96d-232c23482af8" providerId="ADAL" clId="{E4F7B80A-3B04-43A9-BD88-050C5B6A70E9}" dt="2024-10-19T10:09:51.948" v="459" actId="1076"/>
        <pc:sldMkLst>
          <pc:docMk/>
          <pc:sldMk cId="2176369211" sldId="264"/>
        </pc:sldMkLst>
        <pc:spChg chg="mod">
          <ac:chgData name="Stewart Gale" userId="3647ddd2-6040-41ae-a96d-232c23482af8" providerId="ADAL" clId="{E4F7B80A-3B04-43A9-BD88-050C5B6A70E9}" dt="2024-10-19T10:09:51.948" v="459" actId="1076"/>
          <ac:spMkLst>
            <pc:docMk/>
            <pc:sldMk cId="2176369211" sldId="264"/>
            <ac:spMk id="4" creationId="{19DF99C0-3D37-EFD0-38E7-274F0894F6C0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22" creationId="{1C74EDF0-20D2-E524-D394-F6F3548D24A8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23" creationId="{0389FF94-E50B-5284-A357-22419A87B45A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24" creationId="{C73236DF-0F03-5DF7-5053-1B4369801167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27" creationId="{DC8FFA12-70C0-CBC6-1BEB-5594A43A09E5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47" creationId="{71AA90BA-3825-4F29-FE33-FB109323C5C0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48" creationId="{78EE4922-4CE8-4A00-F619-2533B2715C23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49" creationId="{D985967A-F4C6-D2BD-54CD-C9541A59DB66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146" creationId="{BE72F6BC-76F9-8443-5D2C-07E1994A3FD8}"/>
          </ac:spMkLst>
        </pc:spChg>
        <pc:spChg chg="del">
          <ac:chgData name="Stewart Gale" userId="3647ddd2-6040-41ae-a96d-232c23482af8" providerId="ADAL" clId="{E4F7B80A-3B04-43A9-BD88-050C5B6A70E9}" dt="2024-10-19T10:07:53.390" v="398" actId="478"/>
          <ac:spMkLst>
            <pc:docMk/>
            <pc:sldMk cId="2176369211" sldId="264"/>
            <ac:spMk id="148" creationId="{86FDD685-3131-2E34-F38C-4193B9E526D6}"/>
          </ac:spMkLst>
        </pc:spChg>
      </pc:sldChg>
      <pc:sldChg chg="delSp modSp add mod delAnim">
        <pc:chgData name="Stewart Gale" userId="3647ddd2-6040-41ae-a96d-232c23482af8" providerId="ADAL" clId="{E4F7B80A-3B04-43A9-BD88-050C5B6A70E9}" dt="2024-10-19T10:09:20.956" v="454" actId="14100"/>
        <pc:sldMkLst>
          <pc:docMk/>
          <pc:sldMk cId="1328023812" sldId="265"/>
        </pc:sldMkLst>
        <pc:spChg chg="mod">
          <ac:chgData name="Stewart Gale" userId="3647ddd2-6040-41ae-a96d-232c23482af8" providerId="ADAL" clId="{E4F7B80A-3B04-43A9-BD88-050C5B6A70E9}" dt="2024-10-19T10:09:20.956" v="454" actId="14100"/>
          <ac:spMkLst>
            <pc:docMk/>
            <pc:sldMk cId="1328023812" sldId="265"/>
            <ac:spMk id="9" creationId="{040FCFC7-B1C8-5592-47DA-51D53DCB3F74}"/>
          </ac:spMkLst>
        </pc:spChg>
        <pc:spChg chg="mod">
          <ac:chgData name="Stewart Gale" userId="3647ddd2-6040-41ae-a96d-232c23482af8" providerId="ADAL" clId="{E4F7B80A-3B04-43A9-BD88-050C5B6A70E9}" dt="2024-10-19T10:09:20.956" v="454" actId="14100"/>
          <ac:spMkLst>
            <pc:docMk/>
            <pc:sldMk cId="1328023812" sldId="265"/>
            <ac:spMk id="10" creationId="{3E729980-8891-60E6-0880-F657756BDF79}"/>
          </ac:spMkLst>
        </pc:spChg>
        <pc:spChg chg="del">
          <ac:chgData name="Stewart Gale" userId="3647ddd2-6040-41ae-a96d-232c23482af8" providerId="ADAL" clId="{E4F7B80A-3B04-43A9-BD88-050C5B6A70E9}" dt="2024-10-19T10:07:57.914" v="399" actId="478"/>
          <ac:spMkLst>
            <pc:docMk/>
            <pc:sldMk cId="1328023812" sldId="265"/>
            <ac:spMk id="42" creationId="{EC50F2A9-55FE-3A42-4A9A-A2664A34FF9F}"/>
          </ac:spMkLst>
        </pc:spChg>
        <pc:spChg chg="del">
          <ac:chgData name="Stewart Gale" userId="3647ddd2-6040-41ae-a96d-232c23482af8" providerId="ADAL" clId="{E4F7B80A-3B04-43A9-BD88-050C5B6A70E9}" dt="2024-10-19T10:07:57.914" v="399" actId="478"/>
          <ac:spMkLst>
            <pc:docMk/>
            <pc:sldMk cId="1328023812" sldId="265"/>
            <ac:spMk id="47" creationId="{25E45AE1-4B62-96B0-8696-E506388ECC83}"/>
          </ac:spMkLst>
        </pc:spChg>
        <pc:spChg chg="del">
          <ac:chgData name="Stewart Gale" userId="3647ddd2-6040-41ae-a96d-232c23482af8" providerId="ADAL" clId="{E4F7B80A-3B04-43A9-BD88-050C5B6A70E9}" dt="2024-10-19T10:07:57.914" v="399" actId="478"/>
          <ac:spMkLst>
            <pc:docMk/>
            <pc:sldMk cId="1328023812" sldId="265"/>
            <ac:spMk id="48" creationId="{F0C1B790-F3A9-A7BE-96B2-17F6D4A53F60}"/>
          </ac:spMkLst>
        </pc:spChg>
        <pc:spChg chg="mod">
          <ac:chgData name="Stewart Gale" userId="3647ddd2-6040-41ae-a96d-232c23482af8" providerId="ADAL" clId="{E4F7B80A-3B04-43A9-BD88-050C5B6A70E9}" dt="2024-10-19T10:09:20.956" v="454" actId="14100"/>
          <ac:spMkLst>
            <pc:docMk/>
            <pc:sldMk cId="1328023812" sldId="265"/>
            <ac:spMk id="49" creationId="{CE069AB2-D573-9037-5FE6-F86A675B96BF}"/>
          </ac:spMkLst>
        </pc:spChg>
      </pc:sldChg>
      <pc:sldChg chg="delSp modSp add mod delAnim">
        <pc:chgData name="Stewart Gale" userId="3647ddd2-6040-41ae-a96d-232c23482af8" providerId="ADAL" clId="{E4F7B80A-3B04-43A9-BD88-050C5B6A70E9}" dt="2024-10-19T10:10:32.463" v="464" actId="1076"/>
        <pc:sldMkLst>
          <pc:docMk/>
          <pc:sldMk cId="3997965299" sldId="266"/>
        </pc:sldMkLst>
        <pc:spChg chg="mod">
          <ac:chgData name="Stewart Gale" userId="3647ddd2-6040-41ae-a96d-232c23482af8" providerId="ADAL" clId="{E4F7B80A-3B04-43A9-BD88-050C5B6A70E9}" dt="2024-10-19T10:10:20.680" v="460" actId="1076"/>
          <ac:spMkLst>
            <pc:docMk/>
            <pc:sldMk cId="3997965299" sldId="266"/>
            <ac:spMk id="5" creationId="{0CF85BC1-105A-54EE-59D5-C5716176AD9C}"/>
          </ac:spMkLst>
        </pc:spChg>
        <pc:spChg chg="mod">
          <ac:chgData name="Stewart Gale" userId="3647ddd2-6040-41ae-a96d-232c23482af8" providerId="ADAL" clId="{E4F7B80A-3B04-43A9-BD88-050C5B6A70E9}" dt="2024-10-19T10:10:32.463" v="464" actId="1076"/>
          <ac:spMkLst>
            <pc:docMk/>
            <pc:sldMk cId="3997965299" sldId="266"/>
            <ac:spMk id="7" creationId="{A605C7EE-8C02-E923-92B5-261B29D8DFD2}"/>
          </ac:spMkLst>
        </pc:spChg>
        <pc:spChg chg="mod">
          <ac:chgData name="Stewart Gale" userId="3647ddd2-6040-41ae-a96d-232c23482af8" providerId="ADAL" clId="{E4F7B80A-3B04-43A9-BD88-050C5B6A70E9}" dt="2024-10-19T10:10:32.463" v="464" actId="1076"/>
          <ac:spMkLst>
            <pc:docMk/>
            <pc:sldMk cId="3997965299" sldId="266"/>
            <ac:spMk id="8" creationId="{643D9D07-421C-A336-7DD2-1B59529B2CF0}"/>
          </ac:spMkLst>
        </pc:spChg>
        <pc:spChg chg="mod">
          <ac:chgData name="Stewart Gale" userId="3647ddd2-6040-41ae-a96d-232c23482af8" providerId="ADAL" clId="{E4F7B80A-3B04-43A9-BD88-050C5B6A70E9}" dt="2024-10-19T10:10:32.463" v="464" actId="1076"/>
          <ac:spMkLst>
            <pc:docMk/>
            <pc:sldMk cId="3997965299" sldId="266"/>
            <ac:spMk id="9" creationId="{EE2EF2C9-3560-D99A-F87A-5E59EFE0A227}"/>
          </ac:spMkLst>
        </pc:spChg>
        <pc:spChg chg="del">
          <ac:chgData name="Stewart Gale" userId="3647ddd2-6040-41ae-a96d-232c23482af8" providerId="ADAL" clId="{E4F7B80A-3B04-43A9-BD88-050C5B6A70E9}" dt="2024-10-19T10:08:03.857" v="401" actId="478"/>
          <ac:spMkLst>
            <pc:docMk/>
            <pc:sldMk cId="3997965299" sldId="266"/>
            <ac:spMk id="28" creationId="{D28689EF-17FB-3641-D56C-600724EDC3E5}"/>
          </ac:spMkLst>
        </pc:spChg>
        <pc:spChg chg="del">
          <ac:chgData name="Stewart Gale" userId="3647ddd2-6040-41ae-a96d-232c23482af8" providerId="ADAL" clId="{E4F7B80A-3B04-43A9-BD88-050C5B6A70E9}" dt="2024-10-19T10:08:03.857" v="401" actId="478"/>
          <ac:spMkLst>
            <pc:docMk/>
            <pc:sldMk cId="3997965299" sldId="266"/>
            <ac:spMk id="29" creationId="{514625CD-C0C6-342C-3E41-984742A94019}"/>
          </ac:spMkLst>
        </pc:spChg>
        <pc:spChg chg="del">
          <ac:chgData name="Stewart Gale" userId="3647ddd2-6040-41ae-a96d-232c23482af8" providerId="ADAL" clId="{E4F7B80A-3B04-43A9-BD88-050C5B6A70E9}" dt="2024-10-19T10:08:02.149" v="400" actId="478"/>
          <ac:spMkLst>
            <pc:docMk/>
            <pc:sldMk cId="3997965299" sldId="266"/>
            <ac:spMk id="30" creationId="{1E88E6C6-D0D3-003E-EE9E-2F2BEE906BC3}"/>
          </ac:spMkLst>
        </pc:spChg>
        <pc:spChg chg="mod">
          <ac:chgData name="Stewart Gale" userId="3647ddd2-6040-41ae-a96d-232c23482af8" providerId="ADAL" clId="{E4F7B80A-3B04-43A9-BD88-050C5B6A70E9}" dt="2024-10-19T10:10:32.463" v="464" actId="1076"/>
          <ac:spMkLst>
            <pc:docMk/>
            <pc:sldMk cId="3997965299" sldId="266"/>
            <ac:spMk id="38" creationId="{A5DC408B-83C9-BE0D-87AE-3DC879BA0AF9}"/>
          </ac:spMkLst>
        </pc:spChg>
        <pc:spChg chg="mod">
          <ac:chgData name="Stewart Gale" userId="3647ddd2-6040-41ae-a96d-232c23482af8" providerId="ADAL" clId="{E4F7B80A-3B04-43A9-BD88-050C5B6A70E9}" dt="2024-10-19T10:10:32.463" v="464" actId="1076"/>
          <ac:spMkLst>
            <pc:docMk/>
            <pc:sldMk cId="3997965299" sldId="266"/>
            <ac:spMk id="42" creationId="{B513C281-C1E9-55DC-5EE8-3E3C763B60E2}"/>
          </ac:spMkLst>
        </pc:spChg>
        <pc:grpChg chg="mod">
          <ac:chgData name="Stewart Gale" userId="3647ddd2-6040-41ae-a96d-232c23482af8" providerId="ADAL" clId="{E4F7B80A-3B04-43A9-BD88-050C5B6A70E9}" dt="2024-10-19T10:10:32.463" v="464" actId="1076"/>
          <ac:grpSpMkLst>
            <pc:docMk/>
            <pc:sldMk cId="3997965299" sldId="266"/>
            <ac:grpSpMk id="10" creationId="{1BDC570A-03A7-CF24-C4E9-CE564BB6FE34}"/>
          </ac:grpSpMkLst>
        </pc:grpChg>
        <pc:grpChg chg="mod">
          <ac:chgData name="Stewart Gale" userId="3647ddd2-6040-41ae-a96d-232c23482af8" providerId="ADAL" clId="{E4F7B80A-3B04-43A9-BD88-050C5B6A70E9}" dt="2024-10-19T10:10:32.463" v="464" actId="1076"/>
          <ac:grpSpMkLst>
            <pc:docMk/>
            <pc:sldMk cId="3997965299" sldId="266"/>
            <ac:grpSpMk id="16" creationId="{F170EDE5-FED8-D7FA-FA68-C6306C40BB2D}"/>
          </ac:grpSpMkLst>
        </pc:grpChg>
        <pc:grpChg chg="mod">
          <ac:chgData name="Stewart Gale" userId="3647ddd2-6040-41ae-a96d-232c23482af8" providerId="ADAL" clId="{E4F7B80A-3B04-43A9-BD88-050C5B6A70E9}" dt="2024-10-19T10:10:32.463" v="464" actId="1076"/>
          <ac:grpSpMkLst>
            <pc:docMk/>
            <pc:sldMk cId="3997965299" sldId="266"/>
            <ac:grpSpMk id="31" creationId="{12B2B927-A9C3-9D3D-342E-7E1C672DF0A8}"/>
          </ac:grpSpMkLst>
        </pc:grpChg>
        <pc:cxnChg chg="mod">
          <ac:chgData name="Stewart Gale" userId="3647ddd2-6040-41ae-a96d-232c23482af8" providerId="ADAL" clId="{E4F7B80A-3B04-43A9-BD88-050C5B6A70E9}" dt="2024-10-19T10:10:32.463" v="464" actId="1076"/>
          <ac:cxnSpMkLst>
            <pc:docMk/>
            <pc:sldMk cId="3997965299" sldId="266"/>
            <ac:cxnSpMk id="39" creationId="{807F8E0E-8C83-24D3-C2F9-D3F6B37A76AC}"/>
          </ac:cxnSpMkLst>
        </pc:cxnChg>
      </pc:sldChg>
      <pc:sldChg chg="delSp modSp add mod delAnim">
        <pc:chgData name="Stewart Gale" userId="3647ddd2-6040-41ae-a96d-232c23482af8" providerId="ADAL" clId="{E4F7B80A-3B04-43A9-BD88-050C5B6A70E9}" dt="2024-10-19T10:10:56.758" v="474" actId="1076"/>
        <pc:sldMkLst>
          <pc:docMk/>
          <pc:sldMk cId="18784511" sldId="267"/>
        </pc:sldMkLst>
        <pc:spChg chg="mod">
          <ac:chgData name="Stewart Gale" userId="3647ddd2-6040-41ae-a96d-232c23482af8" providerId="ADAL" clId="{E4F7B80A-3B04-43A9-BD88-050C5B6A70E9}" dt="2024-10-19T10:10:56.758" v="474" actId="1076"/>
          <ac:spMkLst>
            <pc:docMk/>
            <pc:sldMk cId="18784511" sldId="267"/>
            <ac:spMk id="5" creationId="{BB613F7A-2CF3-EE12-3920-2603ED9DC81D}"/>
          </ac:spMkLst>
        </pc:spChg>
        <pc:spChg chg="del">
          <ac:chgData name="Stewart Gale" userId="3647ddd2-6040-41ae-a96d-232c23482af8" providerId="ADAL" clId="{E4F7B80A-3B04-43A9-BD88-050C5B6A70E9}" dt="2024-10-19T10:08:12.401" v="402" actId="478"/>
          <ac:spMkLst>
            <pc:docMk/>
            <pc:sldMk cId="18784511" sldId="267"/>
            <ac:spMk id="19" creationId="{F0065D36-9338-B702-6B0C-BBA1A1D07F5F}"/>
          </ac:spMkLst>
        </pc:spChg>
      </pc:sldChg>
      <pc:sldChg chg="delSp modSp add mod delAnim">
        <pc:chgData name="Stewart Gale" userId="3647ddd2-6040-41ae-a96d-232c23482af8" providerId="ADAL" clId="{E4F7B80A-3B04-43A9-BD88-050C5B6A70E9}" dt="2024-10-19T10:11:40.487" v="513" actId="14100"/>
        <pc:sldMkLst>
          <pc:docMk/>
          <pc:sldMk cId="2197249636" sldId="268"/>
        </pc:sldMkLst>
        <pc:spChg chg="mod">
          <ac:chgData name="Stewart Gale" userId="3647ddd2-6040-41ae-a96d-232c23482af8" providerId="ADAL" clId="{E4F7B80A-3B04-43A9-BD88-050C5B6A70E9}" dt="2024-10-19T10:11:40.487" v="513" actId="14100"/>
          <ac:spMkLst>
            <pc:docMk/>
            <pc:sldMk cId="2197249636" sldId="268"/>
            <ac:spMk id="5" creationId="{099457C1-E056-AE08-8532-4C4D86385B74}"/>
          </ac:spMkLst>
        </pc:spChg>
        <pc:spChg chg="del">
          <ac:chgData name="Stewart Gale" userId="3647ddd2-6040-41ae-a96d-232c23482af8" providerId="ADAL" clId="{E4F7B80A-3B04-43A9-BD88-050C5B6A70E9}" dt="2024-10-19T10:08:22.749" v="403" actId="478"/>
          <ac:spMkLst>
            <pc:docMk/>
            <pc:sldMk cId="2197249636" sldId="268"/>
            <ac:spMk id="13" creationId="{639F67BC-A282-F146-FE6E-648E3E14B48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F409C-9520-2678-6DA0-B8C5FDDF4C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D68DB-73C2-4510-9816-B508A7391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38444-4D26-CDBD-BA98-7D8FF01D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D14DE-6388-4931-9869-446872311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C8F4C-A9A0-305B-E51A-8D186163A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257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2A30-82F9-C78C-EA13-F143F43A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A401B-B6DF-6766-BCF2-B186801F0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1EA21B-1115-12C8-B503-22EDD5314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55ABC-EC44-78C0-7C82-6B814A209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A95BA-B178-6396-076D-C1C2C90F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9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41A31-809B-DE81-8944-ED715D317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408BE-778D-E6F2-453E-7BC02CB66C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9A2F0-A6E9-2F18-0D8D-57DD1B63A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8B867-D0FC-8094-2731-18EDD7165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C9C23-0C44-BD67-8F84-95949003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9874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1C36-D475-4C2E-05EE-36019E5F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5745-24AF-FBFC-0D9C-47E4E7A202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57999-90C4-3BA6-0DEE-8AAFD6DD11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5BEAE-5312-A5D3-3087-ADF318711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1A912-5661-A76C-DFB1-A78C553D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7638B-AE7D-989F-F971-D3A75C4A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303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CFA94-A22E-40B7-9F00-1238E7176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91ED7-D34B-7A2C-5747-6C014B6DD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683B6F-8F6F-AFEE-8FFF-235C39D5E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D39AB-BA6D-6E08-A218-2453D252E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610DCB-00BC-995E-E1AC-18DCDBA3C8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491EB-23FD-257C-AC11-872924EEE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E6BCF8-8009-8274-A4B7-F86603A11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8D37C1-D738-EBD6-7660-8572BB2BA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831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08D7C-EDE9-F251-4D04-2F65A5E0A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C71397-E2CA-8CF9-E87B-6754622F9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5CE38-C528-5A08-396B-E44DF3D36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35F2DE-5533-2556-F1D3-84DF89278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744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672055-2889-A2CA-E2D0-FB5D50167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9980F7-2143-8B0A-28B7-106F28E9D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00300-E435-1080-8E20-F5E46FE86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209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AC9D8-0C34-61B0-F034-02FC5449B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4E25C-1854-139A-E011-AFA133708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E4EF8-1612-574F-A212-44E344DF4A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D1D38-D412-A14A-047F-B05CAAD25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72978-5BA0-60C0-9886-5EFB8524E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AAC7D-D0BF-361A-602F-50747228A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6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2EFE8-5DDA-5537-B1C3-CB84B1D74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BAB102-06CC-83C3-8A82-D1CB027DCE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D5885-A330-7F60-8D3F-809FAF8A4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9389B0-0BD2-351D-E242-DCBC9D630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9A4CAD-7DBB-30BF-62B1-D6DEE2F47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9D01B-B86E-706F-43D0-36B8CC972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09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DF26-DD78-D836-4BA6-CA5405059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1A2E81-185D-2110-3759-92649E4775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C26A-808B-F526-6E97-248387E5C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F2C71-967C-DA2A-9EDD-69513BF86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AF1E4A-1F5C-FDFE-569B-DFDD2FEF7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19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0D7648-2D7F-35CD-7443-53E85AC034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F012D-2796-E0FC-60EA-3D69E4F40D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232C08-6507-FD60-77EC-FA17E49DC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55F21-B6E8-A8E8-D9EA-89152905F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E62B56-39FB-283F-CFC7-D2954820F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52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E5C1F7-8BEC-AC9C-4196-22067B44C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F4AFB-9CDE-F9B3-9FCB-5C8E643912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ED487-6CBD-CCA5-CE41-45796A03C8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B25835-4760-43D8-95AC-C46B29374B09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F83F2-3E1D-16B7-0CC2-8FFC32C99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2632E-5DB3-43D4-E18A-3D273D911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17B478-87E4-4743-B46F-272D94359D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61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10" Type="http://schemas.openxmlformats.org/officeDocument/2006/relationships/image" Target="../media/image10.png"/><Relationship Id="rId4" Type="http://schemas.openxmlformats.org/officeDocument/2006/relationships/image" Target="../media/image4.emf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5.emf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0.png"/><Relationship Id="rId4" Type="http://schemas.openxmlformats.org/officeDocument/2006/relationships/image" Target="../media/image3.png"/><Relationship Id="rId9" Type="http://schemas.openxmlformats.org/officeDocument/2006/relationships/image" Target="../media/image8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0.png"/><Relationship Id="rId7" Type="http://schemas.openxmlformats.org/officeDocument/2006/relationships/image" Target="../media/image5.emf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6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4.emf"/><Relationship Id="rId9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image" Target="../media/image29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4.emf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14.png"/><Relationship Id="rId12" Type="http://schemas.openxmlformats.org/officeDocument/2006/relationships/image" Target="../media/image5.e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B7118E-C3FF-334C-0E37-7A39FCDCD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C85D3FE6-A3B9-E5F4-4D19-AC31A307C023}"/>
              </a:ext>
            </a:extLst>
          </p:cNvPr>
          <p:cNvSpPr txBox="1"/>
          <p:nvPr/>
        </p:nvSpPr>
        <p:spPr>
          <a:xfrm>
            <a:off x="305043" y="257942"/>
            <a:ext cx="11758186" cy="553998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600" b="1" dirty="0"/>
              <a:t>Q1. </a:t>
            </a:r>
            <a:r>
              <a:rPr lang="en-GB" altLang="en-US" sz="3600" dirty="0"/>
              <a:t>Work out the volume of each of the following pyramids.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6FDD4EFA-DBD8-E48F-3B3B-5A142C8827EC}"/>
              </a:ext>
            </a:extLst>
          </p:cNvPr>
          <p:cNvSpPr txBox="1"/>
          <p:nvPr/>
        </p:nvSpPr>
        <p:spPr>
          <a:xfrm>
            <a:off x="399133" y="1347568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a)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86D116A-89B1-A6C0-77B5-9F086146EF45}"/>
              </a:ext>
            </a:extLst>
          </p:cNvPr>
          <p:cNvGrpSpPr/>
          <p:nvPr/>
        </p:nvGrpSpPr>
        <p:grpSpPr>
          <a:xfrm>
            <a:off x="313236" y="1683895"/>
            <a:ext cx="3563610" cy="2726218"/>
            <a:chOff x="1853385" y="1598201"/>
            <a:chExt cx="1842690" cy="156195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9C7DDBA-33EC-21D7-A520-7E433DA2ADAF}"/>
                </a:ext>
              </a:extLst>
            </p:cNvPr>
            <p:cNvGrpSpPr/>
            <p:nvPr/>
          </p:nvGrpSpPr>
          <p:grpSpPr>
            <a:xfrm>
              <a:off x="2252617" y="1598201"/>
              <a:ext cx="1443458" cy="1561952"/>
              <a:chOff x="1949298" y="1520104"/>
              <a:chExt cx="1587804" cy="1718147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42473B17-543F-B65A-29D6-20380560EC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49298" y="1520104"/>
                <a:ext cx="1587804" cy="1718147"/>
              </a:xfrm>
              <a:prstGeom prst="rect">
                <a:avLst/>
              </a:prstGeom>
            </p:spPr>
          </p:pic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44BF3D6B-0D68-A743-9E86-739BF2ECEBD4}"/>
                  </a:ext>
                </a:extLst>
              </p:cNvPr>
              <p:cNvGrpSpPr/>
              <p:nvPr/>
            </p:nvGrpSpPr>
            <p:grpSpPr>
              <a:xfrm>
                <a:off x="2432314" y="2798182"/>
                <a:ext cx="621773" cy="406880"/>
                <a:chOff x="2052969" y="3114898"/>
                <a:chExt cx="621773" cy="406880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5157573-618B-4A5B-F2A7-3F860786B7BC}"/>
                    </a:ext>
                  </a:extLst>
                </p:cNvPr>
                <p:cNvSpPr txBox="1"/>
                <p:nvPr/>
              </p:nvSpPr>
              <p:spPr>
                <a:xfrm>
                  <a:off x="2052969" y="311489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46A719E-7A8A-E34D-58FA-469482EE37E1}"/>
                    </a:ext>
                  </a:extLst>
                </p:cNvPr>
                <p:cNvSpPr txBox="1"/>
                <p:nvPr/>
              </p:nvSpPr>
              <p:spPr>
                <a:xfrm>
                  <a:off x="2052969" y="3293254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12m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87DFD5D2-81F4-C81E-3973-FEB2E7AD8932}"/>
                </a:ext>
              </a:extLst>
            </p:cNvPr>
            <p:cNvCxnSpPr>
              <a:cxnSpLocks/>
            </p:cNvCxnSpPr>
            <p:nvPr/>
          </p:nvCxnSpPr>
          <p:spPr>
            <a:xfrm>
              <a:off x="2294625" y="1642730"/>
              <a:ext cx="0" cy="130780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E83508C-C112-084B-F72E-2E18DC28C165}"/>
                </a:ext>
              </a:extLst>
            </p:cNvPr>
            <p:cNvSpPr txBox="1"/>
            <p:nvPr/>
          </p:nvSpPr>
          <p:spPr>
            <a:xfrm>
              <a:off x="1853385" y="2183262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11m</a:t>
              </a:r>
              <a:endParaRPr lang="en-GB" altLang="en-US" baseline="30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828B56A-6057-6668-8E82-FF6186FA5880}"/>
              </a:ext>
            </a:extLst>
          </p:cNvPr>
          <p:cNvGrpSpPr/>
          <p:nvPr/>
        </p:nvGrpSpPr>
        <p:grpSpPr>
          <a:xfrm>
            <a:off x="3790750" y="1458937"/>
            <a:ext cx="3789253" cy="3176133"/>
            <a:chOff x="3713063" y="1491492"/>
            <a:chExt cx="1755794" cy="188996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1B0AF28-4103-04D2-36D0-9DE5D0D00BB1}"/>
                </a:ext>
              </a:extLst>
            </p:cNvPr>
            <p:cNvGrpSpPr/>
            <p:nvPr/>
          </p:nvGrpSpPr>
          <p:grpSpPr>
            <a:xfrm>
              <a:off x="4084951" y="1491492"/>
              <a:ext cx="1383906" cy="1889962"/>
              <a:chOff x="3810851" y="1396994"/>
              <a:chExt cx="1522297" cy="2078958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431CEB22-1B10-353C-7886-21B559ED70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851" y="1396994"/>
                <a:ext cx="1522297" cy="2078958"/>
              </a:xfrm>
              <a:prstGeom prst="rect">
                <a:avLst/>
              </a:prstGeom>
            </p:spPr>
          </p:pic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D12E3192-C95E-47BC-F4DE-D32EDFC9CE38}"/>
                  </a:ext>
                </a:extLst>
              </p:cNvPr>
              <p:cNvGrpSpPr/>
              <p:nvPr/>
            </p:nvGrpSpPr>
            <p:grpSpPr>
              <a:xfrm>
                <a:off x="4261113" y="2899767"/>
                <a:ext cx="621773" cy="419154"/>
                <a:chOff x="2052969" y="3114898"/>
                <a:chExt cx="621773" cy="419154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CB59E3BD-6A74-7833-FB0F-0309943770C8}"/>
                    </a:ext>
                  </a:extLst>
                </p:cNvPr>
                <p:cNvSpPr txBox="1"/>
                <p:nvPr/>
              </p:nvSpPr>
              <p:spPr>
                <a:xfrm>
                  <a:off x="2052969" y="311489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6494DC92-225B-1DB7-9A0F-CF93D93EFF5B}"/>
                    </a:ext>
                  </a:extLst>
                </p:cNvPr>
                <p:cNvSpPr txBox="1"/>
                <p:nvPr/>
              </p:nvSpPr>
              <p:spPr>
                <a:xfrm>
                  <a:off x="2052969" y="330552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22ft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2D4D503-9F85-C9F7-1A44-F5BC37C2C907}"/>
                </a:ext>
              </a:extLst>
            </p:cNvPr>
            <p:cNvCxnSpPr>
              <a:cxnSpLocks/>
            </p:cNvCxnSpPr>
            <p:nvPr/>
          </p:nvCxnSpPr>
          <p:spPr>
            <a:xfrm>
              <a:off x="4179474" y="1621465"/>
              <a:ext cx="0" cy="1440712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239BA83-0BE5-F392-2DC4-827D7CAA735B}"/>
                </a:ext>
              </a:extLst>
            </p:cNvPr>
            <p:cNvSpPr txBox="1"/>
            <p:nvPr/>
          </p:nvSpPr>
          <p:spPr>
            <a:xfrm>
              <a:off x="3713063" y="2234099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12ft</a:t>
              </a:r>
              <a:endParaRPr lang="en-GB" altLang="en-US" baseline="300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72492C2-D210-8A3B-1DF6-D22357148B73}"/>
              </a:ext>
            </a:extLst>
          </p:cNvPr>
          <p:cNvGrpSpPr/>
          <p:nvPr/>
        </p:nvGrpSpPr>
        <p:grpSpPr>
          <a:xfrm>
            <a:off x="8202145" y="1624507"/>
            <a:ext cx="3958246" cy="2913166"/>
            <a:chOff x="7403025" y="1605782"/>
            <a:chExt cx="1815114" cy="14975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1B9C5A71-23AF-54DA-B13D-E3ADCEEDB108}"/>
                </a:ext>
              </a:extLst>
            </p:cNvPr>
            <p:cNvGrpSpPr/>
            <p:nvPr/>
          </p:nvGrpSpPr>
          <p:grpSpPr>
            <a:xfrm>
              <a:off x="7403025" y="1605782"/>
              <a:ext cx="1383905" cy="1497510"/>
              <a:chOff x="7392338" y="1448544"/>
              <a:chExt cx="1674525" cy="181198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A8037129-EFCA-A9A7-781A-E76643689A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92338" y="1448544"/>
                <a:ext cx="1674525" cy="1811987"/>
              </a:xfrm>
              <a:prstGeom prst="rect">
                <a:avLst/>
              </a:prstGeom>
            </p:spPr>
          </p:pic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5E690A10-5687-0360-440B-1C9E91B0ADED}"/>
                  </a:ext>
                </a:extLst>
              </p:cNvPr>
              <p:cNvGrpSpPr/>
              <p:nvPr/>
            </p:nvGrpSpPr>
            <p:grpSpPr>
              <a:xfrm>
                <a:off x="7720142" y="2666464"/>
                <a:ext cx="752346" cy="448141"/>
                <a:chOff x="1976037" y="3097039"/>
                <a:chExt cx="752346" cy="448141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37A94F3F-60AE-E6AB-26E1-371D3BEADE37}"/>
                    </a:ext>
                  </a:extLst>
                </p:cNvPr>
                <p:cNvSpPr txBox="1"/>
                <p:nvPr/>
              </p:nvSpPr>
              <p:spPr>
                <a:xfrm>
                  <a:off x="1976038" y="3097039"/>
                  <a:ext cx="752345" cy="2513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6C66A15D-D0FE-51DD-EF91-42D1B7FD29A1}"/>
                    </a:ext>
                  </a:extLst>
                </p:cNvPr>
                <p:cNvSpPr txBox="1"/>
                <p:nvPr/>
              </p:nvSpPr>
              <p:spPr>
                <a:xfrm>
                  <a:off x="1976037" y="3293803"/>
                  <a:ext cx="752345" cy="2513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13.5yd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99B22F9D-40DB-D9D3-9F82-41531A37FBA9}"/>
                </a:ext>
              </a:extLst>
            </p:cNvPr>
            <p:cNvCxnSpPr>
              <a:cxnSpLocks/>
            </p:cNvCxnSpPr>
            <p:nvPr/>
          </p:nvCxnSpPr>
          <p:spPr>
            <a:xfrm>
              <a:off x="8804511" y="1722474"/>
              <a:ext cx="0" cy="1068573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61B47A4D-1B2F-DD56-5C9D-93FC97FAFD98}"/>
                </a:ext>
              </a:extLst>
            </p:cNvPr>
            <p:cNvSpPr txBox="1"/>
            <p:nvPr/>
          </p:nvSpPr>
          <p:spPr>
            <a:xfrm>
              <a:off x="8731487" y="2149038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8yd</a:t>
              </a:r>
              <a:endParaRPr lang="en-GB" altLang="en-US" baseline="30000" dirty="0"/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1837F86-BE65-A22B-EEC8-20C1E51CC9B2}"/>
              </a:ext>
            </a:extLst>
          </p:cNvPr>
          <p:cNvSpPr/>
          <p:nvPr/>
        </p:nvSpPr>
        <p:spPr>
          <a:xfrm>
            <a:off x="3080102" y="3731248"/>
            <a:ext cx="223705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7583BB1-7495-6817-22BA-89CF210C043E}"/>
              </a:ext>
            </a:extLst>
          </p:cNvPr>
          <p:cNvSpPr/>
          <p:nvPr/>
        </p:nvSpPr>
        <p:spPr>
          <a:xfrm>
            <a:off x="2743847" y="3981804"/>
            <a:ext cx="437858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458DF50-2B3C-D3F0-27D0-ACF75A23EA76}"/>
              </a:ext>
            </a:extLst>
          </p:cNvPr>
          <p:cNvSpPr/>
          <p:nvPr/>
        </p:nvSpPr>
        <p:spPr>
          <a:xfrm>
            <a:off x="4913843" y="3731248"/>
            <a:ext cx="223705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968EF60-829C-794A-02C1-59BB1B9B008F}"/>
              </a:ext>
            </a:extLst>
          </p:cNvPr>
          <p:cNvSpPr/>
          <p:nvPr/>
        </p:nvSpPr>
        <p:spPr>
          <a:xfrm>
            <a:off x="4577588" y="3981804"/>
            <a:ext cx="403260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9E3D8C0A-0B80-42A3-019A-9E2D2CA0A156}"/>
              </a:ext>
            </a:extLst>
          </p:cNvPr>
          <p:cNvSpPr/>
          <p:nvPr/>
        </p:nvSpPr>
        <p:spPr>
          <a:xfrm>
            <a:off x="8538401" y="3731248"/>
            <a:ext cx="357069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945E4F1-3ACC-8957-F060-806E25713F29}"/>
              </a:ext>
            </a:extLst>
          </p:cNvPr>
          <p:cNvSpPr/>
          <p:nvPr/>
        </p:nvSpPr>
        <p:spPr>
          <a:xfrm>
            <a:off x="8202145" y="3981804"/>
            <a:ext cx="465959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FB1475-F49E-D23B-6622-3F9C5D654678}"/>
              </a:ext>
            </a:extLst>
          </p:cNvPr>
          <p:cNvSpPr txBox="1"/>
          <p:nvPr/>
        </p:nvSpPr>
        <p:spPr>
          <a:xfrm>
            <a:off x="3938042" y="1388637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C673D7-E4D5-7297-DAA4-088F2793AAA7}"/>
              </a:ext>
            </a:extLst>
          </p:cNvPr>
          <p:cNvSpPr txBox="1"/>
          <p:nvPr/>
        </p:nvSpPr>
        <p:spPr>
          <a:xfrm>
            <a:off x="7995464" y="1388636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1357310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2" grpId="0" animBg="1"/>
      <p:bldP spid="123" grpId="0" animBg="1"/>
      <p:bldP spid="130" grpId="0" animBg="1"/>
      <p:bldP spid="13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01513-8E7D-7CB1-1CA1-DEB485626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DF99C0-3D37-EFD0-38E7-274F0894F6C0}"/>
              </a:ext>
            </a:extLst>
          </p:cNvPr>
          <p:cNvSpPr txBox="1"/>
          <p:nvPr/>
        </p:nvSpPr>
        <p:spPr>
          <a:xfrm>
            <a:off x="436051" y="314839"/>
            <a:ext cx="11406915" cy="538609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500" b="1" dirty="0"/>
              <a:t>Q2. </a:t>
            </a:r>
            <a:r>
              <a:rPr lang="en-GB" altLang="en-US" sz="3500" dirty="0"/>
              <a:t>Work out the volume of each of the following pyramids.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48B3AD01-E0CE-A1F1-D955-49D5B314D2DC}"/>
              </a:ext>
            </a:extLst>
          </p:cNvPr>
          <p:cNvSpPr/>
          <p:nvPr/>
        </p:nvSpPr>
        <p:spPr>
          <a:xfrm>
            <a:off x="2248996" y="3547668"/>
            <a:ext cx="759140" cy="18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208BA3F-E501-A330-40F6-858ECD1AC3BC}"/>
              </a:ext>
            </a:extLst>
          </p:cNvPr>
          <p:cNvGrpSpPr/>
          <p:nvPr/>
        </p:nvGrpSpPr>
        <p:grpSpPr>
          <a:xfrm>
            <a:off x="4525747" y="1547549"/>
            <a:ext cx="3436624" cy="2844365"/>
            <a:chOff x="437817" y="1713390"/>
            <a:chExt cx="2414872" cy="189485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CE72C24-392B-37F0-5AC6-2245E3FF9DB0}"/>
                </a:ext>
              </a:extLst>
            </p:cNvPr>
            <p:cNvGrpSpPr/>
            <p:nvPr/>
          </p:nvGrpSpPr>
          <p:grpSpPr>
            <a:xfrm>
              <a:off x="437817" y="1731550"/>
              <a:ext cx="1883156" cy="1876699"/>
              <a:chOff x="-200010" y="1470517"/>
              <a:chExt cx="2071471" cy="2064369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0834DE3-74B8-4205-B187-7FBE740833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3253" y="1470517"/>
                <a:ext cx="1648208" cy="191701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82196F4-2D30-78BA-9A8F-4E66C92185C3}"/>
                  </a:ext>
                </a:extLst>
              </p:cNvPr>
              <p:cNvSpPr txBox="1"/>
              <p:nvPr/>
            </p:nvSpPr>
            <p:spPr>
              <a:xfrm>
                <a:off x="942546" y="3309348"/>
                <a:ext cx="621773" cy="22553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7cm</a:t>
                </a:r>
                <a:endParaRPr lang="en-GB" altLang="en-US" sz="2000" baseline="300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AE5E55-E1A5-B827-B325-A316CA16E1C3}"/>
                  </a:ext>
                </a:extLst>
              </p:cNvPr>
              <p:cNvSpPr txBox="1"/>
              <p:nvPr/>
            </p:nvSpPr>
            <p:spPr>
              <a:xfrm>
                <a:off x="-200010" y="3094510"/>
                <a:ext cx="621773" cy="22553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4cm</a:t>
                </a:r>
                <a:endParaRPr lang="en-GB" altLang="en-US" sz="2000" baseline="30000" dirty="0"/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CF96A19-65D7-1345-02F3-97A32AC6E534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713390"/>
              <a:ext cx="0" cy="152696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39C5DC-1860-CB4E-D953-B97ADFA16507}"/>
                </a:ext>
              </a:extLst>
            </p:cNvPr>
            <p:cNvSpPr txBox="1"/>
            <p:nvPr/>
          </p:nvSpPr>
          <p:spPr>
            <a:xfrm>
              <a:off x="2450497" y="2374353"/>
              <a:ext cx="402192" cy="20503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000" dirty="0"/>
                <a:t>9cm</a:t>
              </a:r>
              <a:endParaRPr lang="en-GB" altLang="en-US" sz="2000" baseline="30000" dirty="0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0BA632B4-81B4-B2E4-F5E4-CC2D13F4C098}"/>
              </a:ext>
            </a:extLst>
          </p:cNvPr>
          <p:cNvSpPr/>
          <p:nvPr/>
        </p:nvSpPr>
        <p:spPr>
          <a:xfrm>
            <a:off x="5888937" y="4460046"/>
            <a:ext cx="1070520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8A5F0D2-A8D7-0C2F-4A39-C807ECEEF526}"/>
              </a:ext>
            </a:extLst>
          </p:cNvPr>
          <p:cNvGrpSpPr/>
          <p:nvPr/>
        </p:nvGrpSpPr>
        <p:grpSpPr>
          <a:xfrm>
            <a:off x="8804499" y="1521737"/>
            <a:ext cx="3111425" cy="2891652"/>
            <a:chOff x="891091" y="1708768"/>
            <a:chExt cx="2184459" cy="189619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6E2DF67-DD04-C3D9-E3FD-8F04F25DD2C6}"/>
                </a:ext>
              </a:extLst>
            </p:cNvPr>
            <p:cNvGrpSpPr/>
            <p:nvPr/>
          </p:nvGrpSpPr>
          <p:grpSpPr>
            <a:xfrm>
              <a:off x="891091" y="1708768"/>
              <a:ext cx="1622484" cy="1896194"/>
              <a:chOff x="298590" y="1445451"/>
              <a:chExt cx="1784730" cy="2085809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3B000FE-149E-1892-A161-8B9EDD2226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8590" y="1445451"/>
                <a:ext cx="1784730" cy="1843382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49A4DB9-92D6-02E3-B837-A239646DB74D}"/>
                  </a:ext>
                </a:extLst>
              </p:cNvPr>
              <p:cNvSpPr txBox="1"/>
              <p:nvPr/>
            </p:nvSpPr>
            <p:spPr>
              <a:xfrm>
                <a:off x="880049" y="3264853"/>
                <a:ext cx="621773" cy="26640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6mm</a:t>
                </a:r>
                <a:endParaRPr lang="en-GB" altLang="en-US" sz="2400" baseline="30000" dirty="0"/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053ADC1-9AE2-06BC-0B83-39BA9A3A40F9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D5BD26-B79D-191E-864D-2A465368FF08}"/>
                </a:ext>
              </a:extLst>
            </p:cNvPr>
            <p:cNvSpPr txBox="1"/>
            <p:nvPr/>
          </p:nvSpPr>
          <p:spPr>
            <a:xfrm>
              <a:off x="2582733" y="2314433"/>
              <a:ext cx="492817" cy="24218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400" dirty="0"/>
                <a:t>5mm</a:t>
              </a:r>
              <a:endParaRPr lang="en-GB" altLang="en-US" sz="2400" baseline="300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2BB980A-2E0E-60DB-8202-0DE7199F4967}"/>
                </a:ext>
              </a:extLst>
            </p:cNvPr>
            <p:cNvCxnSpPr>
              <a:cxnSpLocks/>
            </p:cNvCxnSpPr>
            <p:nvPr/>
          </p:nvCxnSpPr>
          <p:spPr>
            <a:xfrm>
              <a:off x="924185" y="3151572"/>
              <a:ext cx="1556297" cy="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7733655E-8CCA-4DCE-80B8-4C6BD0EC2D05}"/>
              </a:ext>
            </a:extLst>
          </p:cNvPr>
          <p:cNvSpPr/>
          <p:nvPr/>
        </p:nvSpPr>
        <p:spPr>
          <a:xfrm>
            <a:off x="9719070" y="4485791"/>
            <a:ext cx="1281120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576904-6601-8DDF-7085-1BECEF677A95}"/>
              </a:ext>
            </a:extLst>
          </p:cNvPr>
          <p:cNvGrpSpPr/>
          <p:nvPr/>
        </p:nvGrpSpPr>
        <p:grpSpPr>
          <a:xfrm>
            <a:off x="438487" y="1521737"/>
            <a:ext cx="3592755" cy="2952997"/>
            <a:chOff x="1074184" y="1692473"/>
            <a:chExt cx="2351544" cy="174896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3B3F6F70-0785-0BDD-AF10-051A72570E1C}"/>
                </a:ext>
              </a:extLst>
            </p:cNvPr>
            <p:cNvGrpSpPr/>
            <p:nvPr/>
          </p:nvGrpSpPr>
          <p:grpSpPr>
            <a:xfrm>
              <a:off x="1074184" y="1692473"/>
              <a:ext cx="2351544" cy="1748965"/>
              <a:chOff x="498319" y="1765450"/>
              <a:chExt cx="2351544" cy="174896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7C1478A8-957F-81E0-6D18-A35AFBE80390}"/>
                  </a:ext>
                </a:extLst>
              </p:cNvPr>
              <p:cNvGrpSpPr/>
              <p:nvPr/>
            </p:nvGrpSpPr>
            <p:grpSpPr>
              <a:xfrm>
                <a:off x="498319" y="1765450"/>
                <a:ext cx="1921245" cy="1748965"/>
                <a:chOff x="-133457" y="1507806"/>
                <a:chExt cx="2113370" cy="1923861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0563A8D9-BDB7-00F5-63F4-56EB47C5A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-133457" y="1507806"/>
                  <a:ext cx="2113370" cy="1742742"/>
                </a:xfrm>
                <a:prstGeom prst="rect">
                  <a:avLst/>
                </a:prstGeom>
              </p:spPr>
            </p:pic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EC538BC5-FD22-9A40-D982-C06C1057E0F1}"/>
                    </a:ext>
                  </a:extLst>
                </p:cNvPr>
                <p:cNvSpPr txBox="1"/>
                <p:nvPr/>
              </p:nvSpPr>
              <p:spPr>
                <a:xfrm>
                  <a:off x="268745" y="3231152"/>
                  <a:ext cx="621773" cy="200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000" dirty="0"/>
                    <a:t>7cm</a:t>
                  </a:r>
                  <a:endParaRPr lang="en-GB" altLang="en-US" sz="2000" baseline="30000" dirty="0"/>
                </a:p>
              </p:txBody>
            </p:sp>
          </p:grp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16F8E616-0CDF-27A9-2549-0F738B4FB5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9564" y="1816925"/>
                <a:ext cx="0" cy="1163781"/>
              </a:xfrm>
              <a:prstGeom prst="straightConnector1">
                <a:avLst/>
              </a:prstGeom>
              <a:ln w="19050" cap="rnd">
                <a:solidFill>
                  <a:schemeClr val="tx1"/>
                </a:solidFill>
                <a:prstDash val="sysDash"/>
                <a:round/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B34A6556-06DA-D8D1-7C61-A4A8F7F50C6B}"/>
                  </a:ext>
                </a:extLst>
              </p:cNvPr>
              <p:cNvSpPr txBox="1"/>
              <p:nvPr/>
            </p:nvSpPr>
            <p:spPr>
              <a:xfrm>
                <a:off x="2447671" y="2307673"/>
                <a:ext cx="402192" cy="182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9cm</a:t>
                </a:r>
                <a:endParaRPr lang="en-GB" altLang="en-US" sz="2000" baseline="30000" dirty="0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144C113-7AB6-F5DA-98F5-50DF156954B5}"/>
                </a:ext>
              </a:extLst>
            </p:cNvPr>
            <p:cNvSpPr txBox="1"/>
            <p:nvPr/>
          </p:nvSpPr>
          <p:spPr>
            <a:xfrm>
              <a:off x="2524492" y="3021364"/>
              <a:ext cx="565248" cy="18228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000" dirty="0"/>
                <a:t>7cm</a:t>
              </a:r>
              <a:endParaRPr lang="en-GB" altLang="en-US" sz="2000" baseline="300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49FEEF7-8429-5196-3F10-FFF75797A657}"/>
              </a:ext>
            </a:extLst>
          </p:cNvPr>
          <p:cNvSpPr txBox="1"/>
          <p:nvPr/>
        </p:nvSpPr>
        <p:spPr>
          <a:xfrm>
            <a:off x="399133" y="1299943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a)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8AD2850-F058-01A3-B22C-08E3085D4E43}"/>
              </a:ext>
            </a:extLst>
          </p:cNvPr>
          <p:cNvSpPr txBox="1"/>
          <p:nvPr/>
        </p:nvSpPr>
        <p:spPr>
          <a:xfrm>
            <a:off x="3938042" y="1341012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b)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890D831-F358-DDB2-5AE5-07429C7393A3}"/>
              </a:ext>
            </a:extLst>
          </p:cNvPr>
          <p:cNvSpPr txBox="1"/>
          <p:nvPr/>
        </p:nvSpPr>
        <p:spPr>
          <a:xfrm>
            <a:off x="7995464" y="1341011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217636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46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7C798-4D87-C003-942A-D26985ED9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92A97B8-64CA-FAFB-6B24-7E39DE6DE443}"/>
              </a:ext>
            </a:extLst>
          </p:cNvPr>
          <p:cNvSpPr txBox="1"/>
          <p:nvPr/>
        </p:nvSpPr>
        <p:spPr>
          <a:xfrm>
            <a:off x="242090" y="387952"/>
            <a:ext cx="11818427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2800" b="1" dirty="0"/>
              <a:t>Q3. </a:t>
            </a:r>
            <a:r>
              <a:rPr lang="en-GB" altLang="en-US" sz="2800" dirty="0"/>
              <a:t>Work out the height of each of the following pyramids given their volume.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0FCFC7-B1C8-5592-47DA-51D53DCB3F74}"/>
                  </a:ext>
                </a:extLst>
              </p:cNvPr>
              <p:cNvSpPr txBox="1"/>
              <p:nvPr/>
            </p:nvSpPr>
            <p:spPr>
              <a:xfrm>
                <a:off x="512690" y="1204073"/>
                <a:ext cx="3196621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a)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105m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0FCFC7-B1C8-5592-47DA-51D53DCB3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90" y="1204073"/>
                <a:ext cx="3196621" cy="430887"/>
              </a:xfrm>
              <a:prstGeom prst="rect">
                <a:avLst/>
              </a:prstGeom>
              <a:blipFill>
                <a:blip r:embed="rId2"/>
                <a:stretch>
                  <a:fillRect l="-5534" t="-25714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729980-8891-60E6-0880-F657756BDF79}"/>
                  </a:ext>
                </a:extLst>
              </p:cNvPr>
              <p:cNvSpPr txBox="1"/>
              <p:nvPr/>
            </p:nvSpPr>
            <p:spPr>
              <a:xfrm>
                <a:off x="4450672" y="1176310"/>
                <a:ext cx="3151398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b)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168in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E729980-8891-60E6-0880-F657756BDF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72" y="1176310"/>
                <a:ext cx="3151398" cy="430887"/>
              </a:xfrm>
              <a:prstGeom prst="rect">
                <a:avLst/>
              </a:prstGeom>
              <a:blipFill>
                <a:blip r:embed="rId3"/>
                <a:stretch>
                  <a:fillRect l="-5609" t="-25352" b="-47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571C8ACA-7A38-5C86-023C-3A6905775DDC}"/>
              </a:ext>
            </a:extLst>
          </p:cNvPr>
          <p:cNvGrpSpPr/>
          <p:nvPr/>
        </p:nvGrpSpPr>
        <p:grpSpPr>
          <a:xfrm>
            <a:off x="646753" y="2146508"/>
            <a:ext cx="3151650" cy="2802578"/>
            <a:chOff x="822602" y="1731550"/>
            <a:chExt cx="2011190" cy="174274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792E29A-3217-07BC-17FD-F2B75DFADDF7}"/>
                </a:ext>
              </a:extLst>
            </p:cNvPr>
            <p:cNvGrpSpPr/>
            <p:nvPr/>
          </p:nvGrpSpPr>
          <p:grpSpPr>
            <a:xfrm>
              <a:off x="822602" y="1731550"/>
              <a:ext cx="1498371" cy="1742742"/>
              <a:chOff x="223253" y="1470517"/>
              <a:chExt cx="1648208" cy="191701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8E8977D-2B6A-DB58-D05F-98C4B7CF53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253" y="1470517"/>
                <a:ext cx="1648208" cy="1917017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5C9AC11-1170-4181-8D4C-530798A28C44}"/>
                  </a:ext>
                </a:extLst>
              </p:cNvPr>
              <p:cNvSpPr txBox="1"/>
              <p:nvPr/>
            </p:nvSpPr>
            <p:spPr>
              <a:xfrm>
                <a:off x="848447" y="3026453"/>
                <a:ext cx="467147" cy="21052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15m</a:t>
                </a:r>
                <a:r>
                  <a:rPr lang="en-GB" altLang="en-US" sz="2000" baseline="30000" dirty="0"/>
                  <a:t>2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7FDA086-BE90-B0F1-9BA7-8F004D99C61C}"/>
                  </a:ext>
                </a:extLst>
              </p:cNvPr>
              <p:cNvSpPr txBox="1"/>
              <p:nvPr/>
            </p:nvSpPr>
            <p:spPr>
              <a:xfrm>
                <a:off x="448392" y="2978809"/>
                <a:ext cx="374928" cy="210525"/>
              </a:xfrm>
              <a:prstGeom prst="rect">
                <a:avLst/>
              </a:prstGeom>
              <a:solidFill>
                <a:srgbClr val="FF88DC"/>
              </a:solidFill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b="1" dirty="0"/>
                  <a:t>Area</a:t>
                </a:r>
                <a:endParaRPr lang="en-GB" altLang="en-US" sz="2000" b="1" baseline="30000" dirty="0"/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1620FF2-37FD-3F50-F5F1-50B6C59D6CEA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741417"/>
              <a:ext cx="0" cy="147320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3D58625-118B-20D9-D697-D7EA0DCF5ACA}"/>
                    </a:ext>
                  </a:extLst>
                </p:cNvPr>
                <p:cNvSpPr txBox="1"/>
                <p:nvPr/>
              </p:nvSpPr>
              <p:spPr>
                <a:xfrm>
                  <a:off x="2479525" y="2362040"/>
                  <a:ext cx="354267" cy="22966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m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86D6EB8-3E11-4249-DAFF-B435B2B5F7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9525" y="2362040"/>
                  <a:ext cx="354267" cy="229664"/>
                </a:xfrm>
                <a:prstGeom prst="rect">
                  <a:avLst/>
                </a:prstGeom>
                <a:blipFill>
                  <a:blip r:embed="rId5"/>
                  <a:stretch>
                    <a:fillRect l="-19780" t="-24590" r="-13187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45EB2DF-F42F-F098-DB03-BCC21D385C5A}"/>
              </a:ext>
            </a:extLst>
          </p:cNvPr>
          <p:cNvGrpSpPr/>
          <p:nvPr/>
        </p:nvGrpSpPr>
        <p:grpSpPr>
          <a:xfrm>
            <a:off x="4104034" y="1781096"/>
            <a:ext cx="3568586" cy="3355220"/>
            <a:chOff x="322786" y="1725085"/>
            <a:chExt cx="2026277" cy="17556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78397A1-1312-CBCB-A8F4-0AE11456EE24}"/>
                </a:ext>
              </a:extLst>
            </p:cNvPr>
            <p:cNvGrpSpPr/>
            <p:nvPr/>
          </p:nvGrpSpPr>
          <p:grpSpPr>
            <a:xfrm>
              <a:off x="726579" y="1725085"/>
              <a:ext cx="1622484" cy="1755673"/>
              <a:chOff x="117629" y="1463404"/>
              <a:chExt cx="1784730" cy="193124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ACBAB4C2-F5E0-C421-7BB0-F8239949F1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629" y="1463404"/>
                <a:ext cx="1784730" cy="1931241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CD41E6B-2BF6-7D76-415F-C4644E1FC35B}"/>
                  </a:ext>
                </a:extLst>
              </p:cNvPr>
              <p:cNvSpPr txBox="1"/>
              <p:nvPr/>
            </p:nvSpPr>
            <p:spPr>
              <a:xfrm>
                <a:off x="699108" y="2797040"/>
                <a:ext cx="621773" cy="24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b="1" dirty="0"/>
                  <a:t>Area</a:t>
                </a:r>
                <a:endParaRPr lang="en-GB" altLang="en-US" sz="2400" b="1" baseline="300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055B81-98ED-3EF0-7633-14688EA90828}"/>
                  </a:ext>
                </a:extLst>
              </p:cNvPr>
              <p:cNvSpPr txBox="1"/>
              <p:nvPr/>
            </p:nvSpPr>
            <p:spPr>
              <a:xfrm>
                <a:off x="699108" y="3043591"/>
                <a:ext cx="621773" cy="24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63in</a:t>
                </a:r>
                <a:r>
                  <a:rPr lang="en-GB" altLang="en-US" sz="2400" baseline="30000" dirty="0"/>
                  <a:t>2</a:t>
                </a:r>
              </a:p>
            </p:txBody>
          </p: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E238E90-9678-A644-C0BA-B401F9CE624E}"/>
                </a:ext>
              </a:extLst>
            </p:cNvPr>
            <p:cNvCxnSpPr>
              <a:cxnSpLocks/>
            </p:cNvCxnSpPr>
            <p:nvPr/>
          </p:nvCxnSpPr>
          <p:spPr>
            <a:xfrm>
              <a:off x="702047" y="1766656"/>
              <a:ext cx="0" cy="1389024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D4BC8E1F-6154-83E8-D3E9-2B39E3BBDB96}"/>
                    </a:ext>
                  </a:extLst>
                </p:cNvPr>
                <p:cNvSpPr txBox="1"/>
                <p:nvPr/>
              </p:nvSpPr>
              <p:spPr>
                <a:xfrm>
                  <a:off x="322786" y="2350585"/>
                  <a:ext cx="326204" cy="221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in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06198DC-48ED-1414-C644-9CB82DB62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86" y="2350585"/>
                  <a:ext cx="326204" cy="221169"/>
                </a:xfrm>
                <a:prstGeom prst="rect">
                  <a:avLst/>
                </a:prstGeom>
                <a:blipFill>
                  <a:blip r:embed="rId7"/>
                  <a:stretch>
                    <a:fillRect t="-15714" r="-32979" b="-357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6A872FE-4AF9-A92B-6656-0A517409205C}"/>
              </a:ext>
            </a:extLst>
          </p:cNvPr>
          <p:cNvGrpSpPr/>
          <p:nvPr/>
        </p:nvGrpSpPr>
        <p:grpSpPr>
          <a:xfrm>
            <a:off x="8416472" y="1928201"/>
            <a:ext cx="3580736" cy="3009264"/>
            <a:chOff x="891091" y="1708768"/>
            <a:chExt cx="2207925" cy="167580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5812EB1-A5F0-775A-9218-3E46AD4C13EF}"/>
                </a:ext>
              </a:extLst>
            </p:cNvPr>
            <p:cNvGrpSpPr/>
            <p:nvPr/>
          </p:nvGrpSpPr>
          <p:grpSpPr>
            <a:xfrm>
              <a:off x="891091" y="1708768"/>
              <a:ext cx="1622484" cy="1675805"/>
              <a:chOff x="298590" y="1445451"/>
              <a:chExt cx="1784730" cy="1843382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6BC31CBD-433F-9959-6383-B5E62B6A8C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8590" y="1445451"/>
                <a:ext cx="1784730" cy="184338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0B68301-F5F0-ABEC-C45C-271AB940033C}"/>
                  </a:ext>
                </a:extLst>
              </p:cNvPr>
              <p:cNvSpPr txBox="1"/>
              <p:nvPr/>
            </p:nvSpPr>
            <p:spPr>
              <a:xfrm>
                <a:off x="880069" y="3030024"/>
                <a:ext cx="621773" cy="22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27mm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7C3C2CCC-C210-046A-053E-7B9392C34A29}"/>
                  </a:ext>
                </a:extLst>
              </p:cNvPr>
              <p:cNvSpPr txBox="1"/>
              <p:nvPr/>
            </p:nvSpPr>
            <p:spPr>
              <a:xfrm>
                <a:off x="880069" y="2823910"/>
                <a:ext cx="621773" cy="22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b="1" dirty="0"/>
                  <a:t>Area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4F57EE2F-3431-FE4B-22E5-3112A0931AB4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06CC5BAE-4CFE-9E65-4F11-17D6AC5BB04B}"/>
                    </a:ext>
                  </a:extLst>
                </p:cNvPr>
                <p:cNvSpPr txBox="1"/>
                <p:nvPr/>
              </p:nvSpPr>
              <p:spPr>
                <a:xfrm>
                  <a:off x="2606199" y="2332689"/>
                  <a:ext cx="492817" cy="2056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mm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3F655ED-192A-F5BB-CB32-3A5E23613B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6199" y="2332689"/>
                  <a:ext cx="492817" cy="205674"/>
                </a:xfrm>
                <a:prstGeom prst="rect">
                  <a:avLst/>
                </a:prstGeom>
                <a:blipFill>
                  <a:blip r:embed="rId9"/>
                  <a:stretch>
                    <a:fillRect l="-7634" t="-24590" r="-16794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E069AB2-D573-9037-5FE6-F86A675B96BF}"/>
                  </a:ext>
                </a:extLst>
              </p:cNvPr>
              <p:cNvSpPr txBox="1"/>
              <p:nvPr/>
            </p:nvSpPr>
            <p:spPr>
              <a:xfrm>
                <a:off x="8283582" y="1204073"/>
                <a:ext cx="3409515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c)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108mm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E069AB2-D573-9037-5FE6-F86A675B96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582" y="1204073"/>
                <a:ext cx="3409515" cy="430887"/>
              </a:xfrm>
              <a:prstGeom prst="rect">
                <a:avLst/>
              </a:prstGeom>
              <a:blipFill>
                <a:blip r:embed="rId10"/>
                <a:stretch>
                  <a:fillRect l="-5367" t="-25714" r="-161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802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FAB21-6EAD-B478-3C30-1B8453F2C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F85BC1-105A-54EE-59D5-C5716176AD9C}"/>
              </a:ext>
            </a:extLst>
          </p:cNvPr>
          <p:cNvSpPr txBox="1"/>
          <p:nvPr/>
        </p:nvSpPr>
        <p:spPr>
          <a:xfrm>
            <a:off x="408004" y="281485"/>
            <a:ext cx="11375991" cy="1107996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600" b="1" dirty="0"/>
              <a:t>Q4. </a:t>
            </a:r>
            <a:r>
              <a:rPr lang="en-GB" altLang="en-US" sz="3600" dirty="0"/>
              <a:t>Work out the missing length of each of the following pyramids given their volume.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05C7EE-8C02-E923-92B5-261B29D8DFD2}"/>
                  </a:ext>
                </a:extLst>
              </p:cNvPr>
              <p:cNvSpPr txBox="1"/>
              <p:nvPr/>
            </p:nvSpPr>
            <p:spPr>
              <a:xfrm>
                <a:off x="456639" y="1767544"/>
                <a:ext cx="3461197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a) 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100cm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605C7EE-8C02-E923-92B5-261B29D8DF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39" y="1767544"/>
                <a:ext cx="3461197" cy="430887"/>
              </a:xfrm>
              <a:prstGeom prst="rect">
                <a:avLst/>
              </a:prstGeom>
              <a:blipFill>
                <a:blip r:embed="rId2"/>
                <a:stretch>
                  <a:fillRect l="-5282" t="-25352" b="-478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3D9D07-421C-A336-7DD2-1B59529B2CF0}"/>
                  </a:ext>
                </a:extLst>
              </p:cNvPr>
              <p:cNvSpPr txBox="1"/>
              <p:nvPr/>
            </p:nvSpPr>
            <p:spPr>
              <a:xfrm>
                <a:off x="4283297" y="1713973"/>
                <a:ext cx="3412231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b)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128yd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43D9D07-421C-A336-7DD2-1B59529B2C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297" y="1713973"/>
                <a:ext cx="3412231" cy="430887"/>
              </a:xfrm>
              <a:prstGeom prst="rect">
                <a:avLst/>
              </a:prstGeom>
              <a:blipFill>
                <a:blip r:embed="rId3"/>
                <a:stretch>
                  <a:fillRect l="-5367"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2EF2C9-3560-D99A-F87A-5E59EFE0A227}"/>
                  </a:ext>
                </a:extLst>
              </p:cNvPr>
              <p:cNvSpPr txBox="1"/>
              <p:nvPr/>
            </p:nvSpPr>
            <p:spPr>
              <a:xfrm>
                <a:off x="8067002" y="1690509"/>
                <a:ext cx="3691712" cy="430887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800" b="1" dirty="0"/>
                  <a:t>c) </a:t>
                </a:r>
                <a:r>
                  <a:rPr lang="en-GB" sz="2800" dirty="0"/>
                  <a:t>Volume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b="1" dirty="0"/>
                  <a:t> 500cm</a:t>
                </a:r>
                <a:r>
                  <a:rPr lang="en-GB" sz="2800" b="1" baseline="30000" dirty="0"/>
                  <a:t>3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2EF2C9-3560-D99A-F87A-5E59EFE0A2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002" y="1690509"/>
                <a:ext cx="3691712" cy="430887"/>
              </a:xfrm>
              <a:prstGeom prst="rect">
                <a:avLst/>
              </a:prstGeom>
              <a:blipFill>
                <a:blip r:embed="rId4"/>
                <a:stretch>
                  <a:fillRect l="-4785"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1BDC570A-03A7-CF24-C4E9-CE564BB6FE34}"/>
              </a:ext>
            </a:extLst>
          </p:cNvPr>
          <p:cNvGrpSpPr/>
          <p:nvPr/>
        </p:nvGrpSpPr>
        <p:grpSpPr>
          <a:xfrm>
            <a:off x="657741" y="2231162"/>
            <a:ext cx="3436986" cy="2950844"/>
            <a:chOff x="747683" y="1711167"/>
            <a:chExt cx="2130084" cy="19049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7A855E4-95B1-F879-D9C8-21BEAA27D4AE}"/>
                </a:ext>
              </a:extLst>
            </p:cNvPr>
            <p:cNvGrpSpPr/>
            <p:nvPr/>
          </p:nvGrpSpPr>
          <p:grpSpPr>
            <a:xfrm>
              <a:off x="747683" y="1711167"/>
              <a:ext cx="2130084" cy="1783508"/>
              <a:chOff x="140842" y="1448095"/>
              <a:chExt cx="2343093" cy="1961859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E2F1A1B0-FF68-E454-6824-CE2C0EE45A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0842" y="1448095"/>
                <a:ext cx="1813029" cy="1961859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0BB4E77-161A-4C82-29D3-C5729AD9C658}"/>
                  </a:ext>
                </a:extLst>
              </p:cNvPr>
              <p:cNvSpPr txBox="1"/>
              <p:nvPr/>
            </p:nvSpPr>
            <p:spPr>
              <a:xfrm>
                <a:off x="2016788" y="2193110"/>
                <a:ext cx="467147" cy="21856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000" dirty="0"/>
                  <a:t>12cm</a:t>
                </a:r>
                <a:endParaRPr lang="en-GB" altLang="en-US" sz="2000" baseline="30000" dirty="0"/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979466B-C7FC-AC3E-4711-A995EEA84DCA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851377"/>
              <a:ext cx="0" cy="127284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65BCD36-6F5E-4725-FCC7-50E4F5D8E488}"/>
                    </a:ext>
                  </a:extLst>
                </p:cNvPr>
                <p:cNvSpPr txBox="1"/>
                <p:nvPr/>
              </p:nvSpPr>
              <p:spPr>
                <a:xfrm>
                  <a:off x="1119057" y="3377718"/>
                  <a:ext cx="389694" cy="23843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3E24D3-400A-1F0A-B29F-87031F1F8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9057" y="3377718"/>
                  <a:ext cx="389694" cy="238430"/>
                </a:xfrm>
                <a:prstGeom prst="rect">
                  <a:avLst/>
                </a:prstGeom>
                <a:blipFill>
                  <a:blip r:embed="rId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170EDE5-FED8-D7FA-FA68-C6306C40BB2D}"/>
              </a:ext>
            </a:extLst>
          </p:cNvPr>
          <p:cNvGrpSpPr/>
          <p:nvPr/>
        </p:nvGrpSpPr>
        <p:grpSpPr>
          <a:xfrm>
            <a:off x="4465342" y="2554742"/>
            <a:ext cx="3185401" cy="2746317"/>
            <a:chOff x="556219" y="1928984"/>
            <a:chExt cx="2580456" cy="152300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C47A92F-1091-0815-C14F-C7FD683358C0}"/>
                </a:ext>
              </a:extLst>
            </p:cNvPr>
            <p:cNvGrpSpPr/>
            <p:nvPr/>
          </p:nvGrpSpPr>
          <p:grpSpPr>
            <a:xfrm>
              <a:off x="556219" y="1928984"/>
              <a:ext cx="2580456" cy="1347871"/>
              <a:chOff x="-69766" y="1687694"/>
              <a:chExt cx="2838498" cy="148265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ADF52DE2-36DC-E1B9-3AD0-DBBB6F4D3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69766" y="1687694"/>
                <a:ext cx="2159523" cy="1482659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AE018D0-884C-696C-B95D-40DD8D214E2B}"/>
                  </a:ext>
                </a:extLst>
              </p:cNvPr>
              <p:cNvSpPr txBox="1"/>
              <p:nvPr/>
            </p:nvSpPr>
            <p:spPr>
              <a:xfrm>
                <a:off x="2146959" y="2151568"/>
                <a:ext cx="621773" cy="2452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dirty="0"/>
                  <a:t>6yd</a:t>
                </a:r>
                <a:endParaRPr lang="en-GB" altLang="en-US" sz="2400" baseline="30000" dirty="0"/>
              </a:p>
            </p:txBody>
          </p:sp>
        </p:grp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3788BCB-18A1-5942-6C4F-7E1CC305CA44}"/>
                </a:ext>
              </a:extLst>
            </p:cNvPr>
            <p:cNvCxnSpPr>
              <a:cxnSpLocks/>
            </p:cNvCxnSpPr>
            <p:nvPr/>
          </p:nvCxnSpPr>
          <p:spPr>
            <a:xfrm>
              <a:off x="2523318" y="2007569"/>
              <a:ext cx="0" cy="90920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8C709B2-58A7-42E4-348F-AF6BF62C96B0}"/>
                    </a:ext>
                  </a:extLst>
                </p:cNvPr>
                <p:cNvSpPr txBox="1"/>
                <p:nvPr/>
              </p:nvSpPr>
              <p:spPr>
                <a:xfrm>
                  <a:off x="944192" y="3247171"/>
                  <a:ext cx="518049" cy="2048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400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GB" altLang="en-US" sz="24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FDCAB6A-3795-0BA2-4CFB-E9E02D4647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192" y="3247171"/>
                  <a:ext cx="518049" cy="204818"/>
                </a:xfrm>
                <a:prstGeom prst="rect">
                  <a:avLst/>
                </a:prstGeom>
                <a:blipFill>
                  <a:blip r:embed="rId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B2B927-A9C3-9D3D-342E-7E1C672DF0A8}"/>
              </a:ext>
            </a:extLst>
          </p:cNvPr>
          <p:cNvGrpSpPr/>
          <p:nvPr/>
        </p:nvGrpSpPr>
        <p:grpSpPr>
          <a:xfrm>
            <a:off x="8449972" y="2346445"/>
            <a:ext cx="3484100" cy="2820032"/>
            <a:chOff x="891091" y="1708768"/>
            <a:chExt cx="2246820" cy="167580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5061758-221C-DB15-E52E-6A6BFE0C13C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1091" y="1708768"/>
              <a:ext cx="1622484" cy="1675805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AA2EC71-2D44-ACEF-70AA-1762C4062BF0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F4B5CBD1-84DE-177F-D1DC-19EA9730F489}"/>
                    </a:ext>
                  </a:extLst>
                </p:cNvPr>
                <p:cNvSpPr txBox="1"/>
                <p:nvPr/>
              </p:nvSpPr>
              <p:spPr>
                <a:xfrm>
                  <a:off x="2606199" y="2274712"/>
                  <a:ext cx="531712" cy="321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b="0" baseline="30000" dirty="0"/>
                    <a:t>10</a:t>
                  </a:r>
                  <a14:m>
                    <m:oMath xmlns:m="http://schemas.openxmlformats.org/officeDocument/2006/math">
                      <m:r>
                        <a:rPr lang="en-GB" altLang="en-US" sz="3600" b="0" i="1" baseline="3000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a14:m>
                  <a:endParaRPr lang="en-GB" altLang="en-US" sz="3600" baseline="300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514E689-9092-6C20-C14B-075DB81602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6199" y="2274712"/>
                  <a:ext cx="531712" cy="321631"/>
                </a:xfrm>
                <a:prstGeom prst="rect">
                  <a:avLst/>
                </a:prstGeom>
                <a:blipFill>
                  <a:blip r:embed="rId13"/>
                  <a:stretch>
                    <a:fillRect l="-16912" t="-14607" b="-44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DC408B-83C9-BE0D-87AE-3DC879BA0AF9}"/>
                  </a:ext>
                </a:extLst>
              </p:cNvPr>
              <p:cNvSpPr txBox="1"/>
              <p:nvPr/>
            </p:nvSpPr>
            <p:spPr>
              <a:xfrm>
                <a:off x="9965460" y="4417847"/>
                <a:ext cx="6287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altLang="en-US" sz="2400" baseline="30000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5DC408B-83C9-BE0D-87AE-3DC879BA0A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5460" y="4417847"/>
                <a:ext cx="628789" cy="369332"/>
              </a:xfrm>
              <a:prstGeom prst="rect">
                <a:avLst/>
              </a:prstGeom>
              <a:blipFill>
                <a:blip r:embed="rId14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07F8E0E-8C83-24D3-C2F9-D3F6B37A76AC}"/>
              </a:ext>
            </a:extLst>
          </p:cNvPr>
          <p:cNvCxnSpPr>
            <a:cxnSpLocks/>
          </p:cNvCxnSpPr>
          <p:nvPr/>
        </p:nvCxnSpPr>
        <p:spPr>
          <a:xfrm>
            <a:off x="9686223" y="4787179"/>
            <a:ext cx="1165137" cy="0"/>
          </a:xfrm>
          <a:prstGeom prst="straightConnector1">
            <a:avLst/>
          </a:prstGeom>
          <a:ln w="19050" cap="rnd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B513C281-C1E9-55DC-5EE8-3E3C763B60E2}"/>
              </a:ext>
            </a:extLst>
          </p:cNvPr>
          <p:cNvSpPr txBox="1"/>
          <p:nvPr/>
        </p:nvSpPr>
        <p:spPr>
          <a:xfrm>
            <a:off x="7992069" y="5380113"/>
            <a:ext cx="369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Give you answer to the nearest cm.</a:t>
            </a:r>
          </a:p>
        </p:txBody>
      </p:sp>
    </p:spTree>
    <p:extLst>
      <p:ext uri="{BB962C8B-B14F-4D97-AF65-F5344CB8AC3E}">
        <p14:creationId xmlns:p14="http://schemas.microsoft.com/office/powerpoint/2010/main" val="399796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F9731-6313-047C-F21E-357962E5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B613F7A-2CF3-EE12-3920-2603ED9DC81D}"/>
                  </a:ext>
                </a:extLst>
              </p:cNvPr>
              <p:cNvSpPr txBox="1"/>
              <p:nvPr/>
            </p:nvSpPr>
            <p:spPr>
              <a:xfrm>
                <a:off x="390786" y="265916"/>
                <a:ext cx="10853265" cy="1231106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ts val="800"/>
                  </a:spcAft>
                </a:pPr>
                <a:r>
                  <a:rPr lang="en-GB" sz="4000" b="1" dirty="0">
                    <a:solidFill>
                      <a:srgbClr val="000000"/>
                    </a:solidFill>
                  </a:rPr>
                  <a:t>Q6. </a:t>
                </a:r>
                <a:r>
                  <a:rPr lang="en-GB" sz="4000" dirty="0">
                    <a:solidFill>
                      <a:srgbClr val="000000"/>
                    </a:solidFill>
                  </a:rPr>
                  <a:t>The pyramid and the cuboid have the same volume. Find the value of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B613F7A-2CF3-EE12-3920-2603ED9DC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786" y="265916"/>
                <a:ext cx="10853265" cy="1231106"/>
              </a:xfrm>
              <a:prstGeom prst="rect">
                <a:avLst/>
              </a:prstGeom>
              <a:blipFill>
                <a:blip r:embed="rId2"/>
                <a:stretch>
                  <a:fillRect l="-2472" t="-12871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F0D3D9CC-48C4-6E36-D623-E9C4866A88EB}"/>
              </a:ext>
            </a:extLst>
          </p:cNvPr>
          <p:cNvGrpSpPr/>
          <p:nvPr/>
        </p:nvGrpSpPr>
        <p:grpSpPr>
          <a:xfrm>
            <a:off x="6432762" y="1799902"/>
            <a:ext cx="5215602" cy="3114306"/>
            <a:chOff x="3165844" y="1493337"/>
            <a:chExt cx="2414156" cy="13322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19C6BB0-9E6D-04FC-F141-061E3FF29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4000" y="1493337"/>
              <a:ext cx="2016000" cy="128259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D74D9EA-789F-61DF-BEA8-BF5B90A7B3DA}"/>
                </a:ext>
              </a:extLst>
            </p:cNvPr>
            <p:cNvSpPr txBox="1"/>
            <p:nvPr/>
          </p:nvSpPr>
          <p:spPr>
            <a:xfrm>
              <a:off x="4878720" y="2453154"/>
              <a:ext cx="514135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3600" dirty="0"/>
                <a:t>6cm</a:t>
              </a:r>
              <a:endParaRPr lang="en-GB" altLang="en-US" sz="3600" baseline="30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4D00BF-018D-51E0-ADE1-60644182823E}"/>
                </a:ext>
              </a:extLst>
            </p:cNvPr>
            <p:cNvSpPr txBox="1"/>
            <p:nvPr/>
          </p:nvSpPr>
          <p:spPr>
            <a:xfrm>
              <a:off x="3794528" y="2588577"/>
              <a:ext cx="565549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3600" dirty="0"/>
                <a:t>7cm</a:t>
              </a:r>
              <a:endParaRPr lang="en-GB" altLang="en-US" sz="3600" baseline="30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CBF69C9-AD28-7340-2E07-66CA4E4C0D0E}"/>
                </a:ext>
              </a:extLst>
            </p:cNvPr>
            <p:cNvSpPr txBox="1"/>
            <p:nvPr/>
          </p:nvSpPr>
          <p:spPr>
            <a:xfrm>
              <a:off x="3165844" y="2146059"/>
              <a:ext cx="462967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defRPr/>
              </a:pPr>
              <a:r>
                <a:rPr lang="en-GB" altLang="en-US" sz="3600" dirty="0"/>
                <a:t>5cm</a:t>
              </a:r>
              <a:endParaRPr lang="en-GB" altLang="en-US" sz="3600" baseline="300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C1C496-14DD-7A59-2958-720D9D166C16}"/>
              </a:ext>
            </a:extLst>
          </p:cNvPr>
          <p:cNvGrpSpPr/>
          <p:nvPr/>
        </p:nvGrpSpPr>
        <p:grpSpPr>
          <a:xfrm>
            <a:off x="926462" y="1961960"/>
            <a:ext cx="5144517" cy="4089596"/>
            <a:chOff x="712079" y="1561489"/>
            <a:chExt cx="2120341" cy="170713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B775A8A-F2F9-0CCB-BE38-1E4994E9C14F}"/>
                </a:ext>
              </a:extLst>
            </p:cNvPr>
            <p:cNvGrpSpPr/>
            <p:nvPr/>
          </p:nvGrpSpPr>
          <p:grpSpPr>
            <a:xfrm>
              <a:off x="712079" y="1561489"/>
              <a:ext cx="2120341" cy="1707135"/>
              <a:chOff x="3704303" y="1195710"/>
              <a:chExt cx="2332373" cy="1877845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AEA31786-E54B-ECC6-9877-8B903A01F6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4303" y="1195710"/>
                <a:ext cx="1735391" cy="18778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E9D669B3-FC7D-2539-9F9B-05A465467FF5}"/>
                      </a:ext>
                    </a:extLst>
                  </p:cNvPr>
                  <p:cNvSpPr txBox="1"/>
                  <p:nvPr/>
                </p:nvSpPr>
                <p:spPr>
                  <a:xfrm>
                    <a:off x="5522541" y="1890447"/>
                    <a:ext cx="514135" cy="25438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a14:m>
                    <a:r>
                      <a:rPr lang="en-GB" altLang="en-US" sz="3600" dirty="0"/>
                      <a:t>cm</a:t>
                    </a:r>
                    <a:endParaRPr lang="en-GB" altLang="en-US" sz="3600" baseline="30000" dirty="0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49828478-5F2E-79CA-04CD-68D917308D1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2541" y="1890447"/>
                    <a:ext cx="514135" cy="25438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13" t="-24176" r="-2688" b="-5054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1758C8-DFAC-508B-E656-E1DD6B44B654}"/>
                  </a:ext>
                </a:extLst>
              </p:cNvPr>
              <p:cNvSpPr txBox="1"/>
              <p:nvPr/>
            </p:nvSpPr>
            <p:spPr>
              <a:xfrm>
                <a:off x="4260946" y="2751049"/>
                <a:ext cx="622105" cy="25438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3600" dirty="0"/>
                  <a:t>42cm</a:t>
                </a:r>
                <a:r>
                  <a:rPr lang="en-GB" altLang="en-US" sz="3600" baseline="30000" dirty="0"/>
                  <a:t>2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583AD66-B93E-D978-F536-398BCD0EBD05}"/>
                  </a:ext>
                </a:extLst>
              </p:cNvPr>
              <p:cNvSpPr txBox="1"/>
              <p:nvPr/>
            </p:nvSpPr>
            <p:spPr>
              <a:xfrm>
                <a:off x="4289223" y="2551312"/>
                <a:ext cx="565549" cy="25438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3600" b="1" dirty="0"/>
                  <a:t>Area</a:t>
                </a:r>
                <a:endParaRPr lang="en-GB" altLang="en-US" sz="3600" b="1" baseline="30000" dirty="0"/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19FA094-477D-AB68-C4DB-6F302AAF6B61}"/>
                </a:ext>
              </a:extLst>
            </p:cNvPr>
            <p:cNvCxnSpPr>
              <a:cxnSpLocks/>
            </p:cNvCxnSpPr>
            <p:nvPr/>
          </p:nvCxnSpPr>
          <p:spPr>
            <a:xfrm>
              <a:off x="2307200" y="1614791"/>
              <a:ext cx="0" cy="1387813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878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B9C75-9000-842E-6CAF-0267830AD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9457C1-E056-AE08-8532-4C4D86385B74}"/>
                  </a:ext>
                </a:extLst>
              </p:cNvPr>
              <p:cNvSpPr txBox="1"/>
              <p:nvPr/>
            </p:nvSpPr>
            <p:spPr>
              <a:xfrm>
                <a:off x="472212" y="349154"/>
                <a:ext cx="8074141" cy="1107996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altLang="en-US" sz="3600" b="1" dirty="0"/>
                  <a:t>Q7. </a:t>
                </a:r>
                <a:r>
                  <a:rPr lang="en-GB" altLang="en-US" sz="3600" dirty="0"/>
                  <a:t>The volume of the pyramid is 84ft</a:t>
                </a:r>
                <a:r>
                  <a:rPr lang="en-GB" altLang="en-US" sz="3600" baseline="30000" dirty="0"/>
                  <a:t>3</a:t>
                </a:r>
                <a:r>
                  <a:rPr lang="en-GB" altLang="en-US" sz="3600" dirty="0"/>
                  <a:t>.</a:t>
                </a:r>
              </a:p>
              <a:p>
                <a:pPr>
                  <a:defRPr/>
                </a:pPr>
                <a:r>
                  <a:rPr lang="en-GB" altLang="en-US" sz="3600" dirty="0"/>
                  <a:t>Find the missing length, </a:t>
                </a:r>
                <a14:m>
                  <m:oMath xmlns:m="http://schemas.openxmlformats.org/officeDocument/2006/math">
                    <m:r>
                      <a:rPr lang="en-GB" altLang="en-US" sz="3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3600" dirty="0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9457C1-E056-AE08-8532-4C4D86385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12" y="349154"/>
                <a:ext cx="8074141" cy="1107996"/>
              </a:xfrm>
              <a:prstGeom prst="rect">
                <a:avLst/>
              </a:prstGeom>
              <a:blipFill>
                <a:blip r:embed="rId2"/>
                <a:stretch>
                  <a:fillRect l="-2943" t="-12637" b="-24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EEA722C2-3F9C-A46A-9D5B-90E76F20E30F}"/>
              </a:ext>
            </a:extLst>
          </p:cNvPr>
          <p:cNvGrpSpPr/>
          <p:nvPr/>
        </p:nvGrpSpPr>
        <p:grpSpPr>
          <a:xfrm>
            <a:off x="1311978" y="1641231"/>
            <a:ext cx="6435484" cy="4665358"/>
            <a:chOff x="6015130" y="2391897"/>
            <a:chExt cx="2342681" cy="19873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ED7B695-42BC-87DC-7E5D-6538B9837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66678" y="2391897"/>
              <a:ext cx="1798348" cy="1945976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47BF5BC5-A999-76BB-D61E-308CC27C8B2D}"/>
                </a:ext>
              </a:extLst>
            </p:cNvPr>
            <p:cNvCxnSpPr>
              <a:cxnSpLocks/>
            </p:cNvCxnSpPr>
            <p:nvPr/>
          </p:nvCxnSpPr>
          <p:spPr>
            <a:xfrm>
              <a:off x="7917206" y="2465000"/>
              <a:ext cx="0" cy="1541632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3BBEC6-9DE3-C0A4-9382-5941C175E6A1}"/>
                </a:ext>
              </a:extLst>
            </p:cNvPr>
            <p:cNvSpPr txBox="1"/>
            <p:nvPr/>
          </p:nvSpPr>
          <p:spPr>
            <a:xfrm>
              <a:off x="7170648" y="4114712"/>
              <a:ext cx="385481" cy="26452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GB" altLang="en-US" sz="3600" dirty="0"/>
                <a:t>8ft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C44495-162C-2F11-FB8A-20B8F26EB015}"/>
                </a:ext>
              </a:extLst>
            </p:cNvPr>
            <p:cNvSpPr txBox="1"/>
            <p:nvPr/>
          </p:nvSpPr>
          <p:spPr>
            <a:xfrm>
              <a:off x="7972330" y="3103557"/>
              <a:ext cx="385481" cy="26452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GB" altLang="en-US" sz="3600" dirty="0"/>
                <a:t>21ft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F7799935-B285-073A-593E-C7EF731FDBF1}"/>
                    </a:ext>
                  </a:extLst>
                </p:cNvPr>
                <p:cNvSpPr txBox="1"/>
                <p:nvPr/>
              </p:nvSpPr>
              <p:spPr>
                <a:xfrm>
                  <a:off x="6015130" y="3949486"/>
                  <a:ext cx="385481" cy="2645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6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3600" dirty="0"/>
                    <a:t>ft 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6AFE4DF-55B7-995B-7FF0-0E094159F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5130" y="3949486"/>
                  <a:ext cx="385481" cy="264523"/>
                </a:xfrm>
                <a:prstGeom prst="rect">
                  <a:avLst/>
                </a:prstGeom>
                <a:blipFill>
                  <a:blip r:embed="rId4"/>
                  <a:stretch>
                    <a:fillRect t="-24176" r="-40667" b="-5054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97249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E4C34A3-21FE-DD68-EB3D-FB7EF1520C3F}"/>
              </a:ext>
            </a:extLst>
          </p:cNvPr>
          <p:cNvSpPr txBox="1"/>
          <p:nvPr/>
        </p:nvSpPr>
        <p:spPr>
          <a:xfrm>
            <a:off x="1959848" y="2012441"/>
            <a:ext cx="8534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90386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BD853E9-0DE5-F94D-9CB1-FE53B10735A5}"/>
              </a:ext>
            </a:extLst>
          </p:cNvPr>
          <p:cNvSpPr txBox="1"/>
          <p:nvPr/>
        </p:nvSpPr>
        <p:spPr>
          <a:xfrm>
            <a:off x="182802" y="247033"/>
            <a:ext cx="11758186" cy="553998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600" b="1" dirty="0"/>
              <a:t>Q1. </a:t>
            </a:r>
            <a:r>
              <a:rPr lang="en-GB" altLang="en-US" sz="3600" dirty="0"/>
              <a:t>Work out the volume of each of the following pyramids.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6CA28A0-2FD7-B24E-92A8-A4EF1F784C12}"/>
              </a:ext>
            </a:extLst>
          </p:cNvPr>
          <p:cNvSpPr txBox="1"/>
          <p:nvPr/>
        </p:nvSpPr>
        <p:spPr>
          <a:xfrm>
            <a:off x="399133" y="1347568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a)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B5BD95-9028-7745-B36B-05AD5D2666C6}"/>
              </a:ext>
            </a:extLst>
          </p:cNvPr>
          <p:cNvGrpSpPr/>
          <p:nvPr/>
        </p:nvGrpSpPr>
        <p:grpSpPr>
          <a:xfrm>
            <a:off x="313236" y="1683895"/>
            <a:ext cx="3563610" cy="2726218"/>
            <a:chOff x="1853385" y="1598201"/>
            <a:chExt cx="1842690" cy="156195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0AFB6CD-7233-5D4F-932B-C1341A436FFB}"/>
                </a:ext>
              </a:extLst>
            </p:cNvPr>
            <p:cNvGrpSpPr/>
            <p:nvPr/>
          </p:nvGrpSpPr>
          <p:grpSpPr>
            <a:xfrm>
              <a:off x="2252617" y="1598201"/>
              <a:ext cx="1443458" cy="1561952"/>
              <a:chOff x="1949298" y="1520104"/>
              <a:chExt cx="1587804" cy="1718147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ED71B6D3-3A24-484B-9D77-DACFCF04A3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949298" y="1520104"/>
                <a:ext cx="1587804" cy="1718147"/>
              </a:xfrm>
              <a:prstGeom prst="rect">
                <a:avLst/>
              </a:prstGeom>
            </p:spPr>
          </p:pic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89C05275-5DA9-7C4D-B553-F199B2094FE5}"/>
                  </a:ext>
                </a:extLst>
              </p:cNvPr>
              <p:cNvGrpSpPr/>
              <p:nvPr/>
            </p:nvGrpSpPr>
            <p:grpSpPr>
              <a:xfrm>
                <a:off x="2432314" y="2798182"/>
                <a:ext cx="621773" cy="406880"/>
                <a:chOff x="2052969" y="3114898"/>
                <a:chExt cx="621773" cy="406880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FF009159-C933-7E44-A47A-7673A0E6E7C8}"/>
                    </a:ext>
                  </a:extLst>
                </p:cNvPr>
                <p:cNvSpPr txBox="1"/>
                <p:nvPr/>
              </p:nvSpPr>
              <p:spPr>
                <a:xfrm>
                  <a:off x="2052969" y="311489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1B5B2E4E-EF82-B54D-ABF1-990F04BB37FB}"/>
                    </a:ext>
                  </a:extLst>
                </p:cNvPr>
                <p:cNvSpPr txBox="1"/>
                <p:nvPr/>
              </p:nvSpPr>
              <p:spPr>
                <a:xfrm>
                  <a:off x="2052969" y="3293254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12m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AD731A77-41F3-1D40-BDA1-592668A5525F}"/>
                </a:ext>
              </a:extLst>
            </p:cNvPr>
            <p:cNvCxnSpPr>
              <a:cxnSpLocks/>
            </p:cNvCxnSpPr>
            <p:nvPr/>
          </p:nvCxnSpPr>
          <p:spPr>
            <a:xfrm>
              <a:off x="2294625" y="1642730"/>
              <a:ext cx="0" cy="130780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A9E2487-26A8-424B-9E57-78C06B138D53}"/>
                </a:ext>
              </a:extLst>
            </p:cNvPr>
            <p:cNvSpPr txBox="1"/>
            <p:nvPr/>
          </p:nvSpPr>
          <p:spPr>
            <a:xfrm>
              <a:off x="1853385" y="2183262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11m</a:t>
              </a:r>
              <a:endParaRPr lang="en-GB" altLang="en-US" baseline="30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7E55BD5-2A07-F440-A13E-B3F0BE145E8B}"/>
              </a:ext>
            </a:extLst>
          </p:cNvPr>
          <p:cNvGrpSpPr/>
          <p:nvPr/>
        </p:nvGrpSpPr>
        <p:grpSpPr>
          <a:xfrm>
            <a:off x="3790750" y="1458937"/>
            <a:ext cx="3789253" cy="3176133"/>
            <a:chOff x="3713063" y="1491492"/>
            <a:chExt cx="1755794" cy="1889962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21DC902-C87B-2149-B0E3-842773116463}"/>
                </a:ext>
              </a:extLst>
            </p:cNvPr>
            <p:cNvGrpSpPr/>
            <p:nvPr/>
          </p:nvGrpSpPr>
          <p:grpSpPr>
            <a:xfrm>
              <a:off x="4084951" y="1491492"/>
              <a:ext cx="1383906" cy="1889962"/>
              <a:chOff x="3810851" y="1396994"/>
              <a:chExt cx="1522297" cy="2078958"/>
            </a:xfrm>
          </p:grpSpPr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34AE4B66-7968-8E4A-AA1E-71E03C1FA8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851" y="1396994"/>
                <a:ext cx="1522297" cy="2078958"/>
              </a:xfrm>
              <a:prstGeom prst="rect">
                <a:avLst/>
              </a:prstGeom>
            </p:spPr>
          </p:pic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72F2ED37-B7F6-8246-97E3-8D2C01FC4EE0}"/>
                  </a:ext>
                </a:extLst>
              </p:cNvPr>
              <p:cNvGrpSpPr/>
              <p:nvPr/>
            </p:nvGrpSpPr>
            <p:grpSpPr>
              <a:xfrm>
                <a:off x="4261113" y="2899767"/>
                <a:ext cx="621773" cy="419154"/>
                <a:chOff x="2052969" y="3114898"/>
                <a:chExt cx="621773" cy="419154"/>
              </a:xfrm>
            </p:grpSpPr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B35FABFB-97E2-4A41-B21E-2802BCD4BCAC}"/>
                    </a:ext>
                  </a:extLst>
                </p:cNvPr>
                <p:cNvSpPr txBox="1"/>
                <p:nvPr/>
              </p:nvSpPr>
              <p:spPr>
                <a:xfrm>
                  <a:off x="2052969" y="311489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3A22BDF8-4576-C144-AF21-B8E20F0836C3}"/>
                    </a:ext>
                  </a:extLst>
                </p:cNvPr>
                <p:cNvSpPr txBox="1"/>
                <p:nvPr/>
              </p:nvSpPr>
              <p:spPr>
                <a:xfrm>
                  <a:off x="2052969" y="3305528"/>
                  <a:ext cx="621773" cy="22852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22ft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68405DD-6A55-6545-8634-8704D44FE648}"/>
                </a:ext>
              </a:extLst>
            </p:cNvPr>
            <p:cNvCxnSpPr>
              <a:cxnSpLocks/>
            </p:cNvCxnSpPr>
            <p:nvPr/>
          </p:nvCxnSpPr>
          <p:spPr>
            <a:xfrm>
              <a:off x="4179474" y="1621465"/>
              <a:ext cx="0" cy="1440712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882C08E-7DC8-364B-9C9D-49414CC9AE7B}"/>
                </a:ext>
              </a:extLst>
            </p:cNvPr>
            <p:cNvSpPr txBox="1"/>
            <p:nvPr/>
          </p:nvSpPr>
          <p:spPr>
            <a:xfrm>
              <a:off x="3713063" y="2234099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12ft</a:t>
              </a:r>
              <a:endParaRPr lang="en-GB" altLang="en-US" baseline="30000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C7071956-0A6A-3F4E-8E93-A6E351F5C649}"/>
              </a:ext>
            </a:extLst>
          </p:cNvPr>
          <p:cNvGrpSpPr/>
          <p:nvPr/>
        </p:nvGrpSpPr>
        <p:grpSpPr>
          <a:xfrm>
            <a:off x="8202145" y="1624507"/>
            <a:ext cx="3958246" cy="2913166"/>
            <a:chOff x="7403025" y="1605782"/>
            <a:chExt cx="1815114" cy="14975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9CF2449-5A67-344E-B21C-E39EED9CED71}"/>
                </a:ext>
              </a:extLst>
            </p:cNvPr>
            <p:cNvGrpSpPr/>
            <p:nvPr/>
          </p:nvGrpSpPr>
          <p:grpSpPr>
            <a:xfrm>
              <a:off x="7403025" y="1605782"/>
              <a:ext cx="1383905" cy="1497510"/>
              <a:chOff x="7392338" y="1448544"/>
              <a:chExt cx="1674525" cy="1811987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F1DB006C-56F8-C448-A6B8-F0252D5CF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92338" y="1448544"/>
                <a:ext cx="1674525" cy="1811987"/>
              </a:xfrm>
              <a:prstGeom prst="rect">
                <a:avLst/>
              </a:prstGeom>
            </p:spPr>
          </p:pic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57FEA3B6-967F-4048-8426-87C15B225CA9}"/>
                  </a:ext>
                </a:extLst>
              </p:cNvPr>
              <p:cNvGrpSpPr/>
              <p:nvPr/>
            </p:nvGrpSpPr>
            <p:grpSpPr>
              <a:xfrm>
                <a:off x="7720142" y="2666464"/>
                <a:ext cx="752346" cy="448141"/>
                <a:chOff x="1976037" y="3097039"/>
                <a:chExt cx="752346" cy="448141"/>
              </a:xfrm>
            </p:grpSpPr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725AE504-2478-7344-BCAA-1115CC4872D1}"/>
                    </a:ext>
                  </a:extLst>
                </p:cNvPr>
                <p:cNvSpPr txBox="1"/>
                <p:nvPr/>
              </p:nvSpPr>
              <p:spPr>
                <a:xfrm>
                  <a:off x="1976038" y="3097039"/>
                  <a:ext cx="752345" cy="2513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b="1" dirty="0"/>
                    <a:t>Area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4368F227-0822-8946-AFE3-B2D4644C1AA4}"/>
                    </a:ext>
                  </a:extLst>
                </p:cNvPr>
                <p:cNvSpPr txBox="1"/>
                <p:nvPr/>
              </p:nvSpPr>
              <p:spPr>
                <a:xfrm>
                  <a:off x="1976037" y="3293803"/>
                  <a:ext cx="752345" cy="2513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dirty="0"/>
                    <a:t>13.5yd</a:t>
                  </a:r>
                  <a:r>
                    <a:rPr lang="en-GB" altLang="en-US" baseline="30000" dirty="0"/>
                    <a:t>2</a:t>
                  </a:r>
                </a:p>
              </p:txBody>
            </p:sp>
          </p:grpSp>
        </p:grp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E244E233-AA96-C24A-83A7-092C0241DB07}"/>
                </a:ext>
              </a:extLst>
            </p:cNvPr>
            <p:cNvCxnSpPr>
              <a:cxnSpLocks/>
            </p:cNvCxnSpPr>
            <p:nvPr/>
          </p:nvCxnSpPr>
          <p:spPr>
            <a:xfrm>
              <a:off x="8804511" y="1722474"/>
              <a:ext cx="0" cy="1068573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E24A14E-B823-904A-8B06-443DFE52A6EE}"/>
                </a:ext>
              </a:extLst>
            </p:cNvPr>
            <p:cNvSpPr txBox="1"/>
            <p:nvPr/>
          </p:nvSpPr>
          <p:spPr>
            <a:xfrm>
              <a:off x="8731487" y="2149038"/>
              <a:ext cx="48665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dirty="0"/>
                <a:t>8yd</a:t>
              </a:r>
              <a:endParaRPr lang="en-GB" altLang="en-US" baseline="30000" dirty="0"/>
            </a:p>
          </p:txBody>
        </p:sp>
      </p:grpSp>
      <p:sp>
        <p:nvSpPr>
          <p:cNvPr id="118" name="Rectangle 117">
            <a:extLst>
              <a:ext uri="{FF2B5EF4-FFF2-40B4-BE49-F238E27FC236}">
                <a16:creationId xmlns:a16="http://schemas.microsoft.com/office/drawing/2014/main" id="{11F5EC87-D5A3-9A47-8610-406361EC421A}"/>
              </a:ext>
            </a:extLst>
          </p:cNvPr>
          <p:cNvSpPr/>
          <p:nvPr/>
        </p:nvSpPr>
        <p:spPr>
          <a:xfrm>
            <a:off x="3080102" y="3731248"/>
            <a:ext cx="223705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F0645C1B-324E-E646-95BB-B24BD0839529}"/>
              </a:ext>
            </a:extLst>
          </p:cNvPr>
          <p:cNvSpPr/>
          <p:nvPr/>
        </p:nvSpPr>
        <p:spPr>
          <a:xfrm>
            <a:off x="2743847" y="3981804"/>
            <a:ext cx="437858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746B4E2-FFCC-0440-A2A2-612BA2B71E79}"/>
                  </a:ext>
                </a:extLst>
              </p:cNvPr>
              <p:cNvSpPr txBox="1"/>
              <p:nvPr/>
            </p:nvSpPr>
            <p:spPr>
              <a:xfrm>
                <a:off x="621547" y="4946345"/>
                <a:ext cx="300868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b="1" dirty="0"/>
                  <a:t>Volume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sz="2400" dirty="0"/>
                  <a:t>⅓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b="1" dirty="0"/>
                  <a:t> 12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dirty="0"/>
                  <a:t> 11</a:t>
                </a: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746B4E2-FFCC-0440-A2A2-612BA2B71E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47" y="4946345"/>
                <a:ext cx="3008683" cy="369332"/>
              </a:xfrm>
              <a:prstGeom prst="rect">
                <a:avLst/>
              </a:prstGeom>
              <a:blipFill>
                <a:blip r:embed="rId5"/>
                <a:stretch>
                  <a:fillRect l="-6275" t="-24590" r="-5061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D35FC0A-95A4-8B4F-8303-72DD705B7641}"/>
                  </a:ext>
                </a:extLst>
              </p:cNvPr>
              <p:cNvSpPr txBox="1"/>
              <p:nvPr/>
            </p:nvSpPr>
            <p:spPr>
              <a:xfrm>
                <a:off x="1680770" y="5559761"/>
                <a:ext cx="132539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altLang="en-US" sz="2400" b="1" dirty="0"/>
                  <a:t>44 m</a:t>
                </a:r>
                <a:r>
                  <a:rPr lang="en-GB" altLang="en-US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D35FC0A-95A4-8B4F-8303-72DD705B76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0770" y="5559761"/>
                <a:ext cx="1325390" cy="369332"/>
              </a:xfrm>
              <a:prstGeom prst="rect">
                <a:avLst/>
              </a:prstGeom>
              <a:blipFill>
                <a:blip r:embed="rId6"/>
                <a:stretch>
                  <a:fillRect l="-461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2" name="Rectangle 121">
            <a:extLst>
              <a:ext uri="{FF2B5EF4-FFF2-40B4-BE49-F238E27FC236}">
                <a16:creationId xmlns:a16="http://schemas.microsoft.com/office/drawing/2014/main" id="{DE99448E-8A75-FC43-8F33-05BA6A32987F}"/>
              </a:ext>
            </a:extLst>
          </p:cNvPr>
          <p:cNvSpPr/>
          <p:nvPr/>
        </p:nvSpPr>
        <p:spPr>
          <a:xfrm>
            <a:off x="4913843" y="3731248"/>
            <a:ext cx="223705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20E98C2-CE6E-6249-986A-87C9668A7201}"/>
              </a:ext>
            </a:extLst>
          </p:cNvPr>
          <p:cNvSpPr/>
          <p:nvPr/>
        </p:nvSpPr>
        <p:spPr>
          <a:xfrm>
            <a:off x="4577588" y="3981804"/>
            <a:ext cx="403260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CA67BFD-98D2-D540-8E1F-E8BD0ACD306C}"/>
                  </a:ext>
                </a:extLst>
              </p:cNvPr>
              <p:cNvSpPr txBox="1"/>
              <p:nvPr/>
            </p:nvSpPr>
            <p:spPr>
              <a:xfrm>
                <a:off x="4382870" y="4943398"/>
                <a:ext cx="313552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b="1" dirty="0"/>
                  <a:t>Volume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sz="2400" dirty="0"/>
                  <a:t>⅓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b="1" dirty="0"/>
                  <a:t> 22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dirty="0"/>
                  <a:t> 12</a:t>
                </a: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CA67BFD-98D2-D540-8E1F-E8BD0ACD3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2870" y="4943398"/>
                <a:ext cx="3135524" cy="369332"/>
              </a:xfrm>
              <a:prstGeom prst="rect">
                <a:avLst/>
              </a:prstGeom>
              <a:blipFill>
                <a:blip r:embed="rId7"/>
                <a:stretch>
                  <a:fillRect l="-6031" t="-24590" r="-97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FBE4FAE4-5014-BF43-82A4-0A339315E1EF}"/>
                  </a:ext>
                </a:extLst>
              </p:cNvPr>
              <p:cNvSpPr txBox="1"/>
              <p:nvPr/>
            </p:nvSpPr>
            <p:spPr>
              <a:xfrm>
                <a:off x="5476727" y="5492405"/>
                <a:ext cx="109385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altLang="en-US" sz="2400" b="1" dirty="0"/>
                  <a:t>88 ft</a:t>
                </a:r>
                <a:r>
                  <a:rPr lang="en-GB" altLang="en-US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FBE4FAE4-5014-BF43-82A4-0A339315E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727" y="5492405"/>
                <a:ext cx="1093857" cy="369332"/>
              </a:xfrm>
              <a:prstGeom prst="rect">
                <a:avLst/>
              </a:prstGeom>
              <a:blipFill>
                <a:blip r:embed="rId8"/>
                <a:stretch>
                  <a:fillRect l="-6111" t="-24590" r="-277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0" name="Rectangle 129">
            <a:extLst>
              <a:ext uri="{FF2B5EF4-FFF2-40B4-BE49-F238E27FC236}">
                <a16:creationId xmlns:a16="http://schemas.microsoft.com/office/drawing/2014/main" id="{A41423E3-9E77-6A4C-9915-114DCA5A7717}"/>
              </a:ext>
            </a:extLst>
          </p:cNvPr>
          <p:cNvSpPr/>
          <p:nvPr/>
        </p:nvSpPr>
        <p:spPr>
          <a:xfrm>
            <a:off x="8538401" y="3731248"/>
            <a:ext cx="357069" cy="1738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B88559F-BEE1-9247-8675-06C687D32A1A}"/>
              </a:ext>
            </a:extLst>
          </p:cNvPr>
          <p:cNvSpPr/>
          <p:nvPr/>
        </p:nvSpPr>
        <p:spPr>
          <a:xfrm>
            <a:off x="8202145" y="3981804"/>
            <a:ext cx="465959" cy="191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8E34AA8-027E-B84D-9592-D752A3AAD9BD}"/>
                  </a:ext>
                </a:extLst>
              </p:cNvPr>
              <p:cNvSpPr txBox="1"/>
              <p:nvPr/>
            </p:nvSpPr>
            <p:spPr>
              <a:xfrm>
                <a:off x="8265263" y="4963714"/>
                <a:ext cx="325099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b="1" dirty="0"/>
                  <a:t>Volume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sz="2400" dirty="0"/>
                  <a:t>⅓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b="1" dirty="0"/>
                  <a:t> 13.5</a:t>
                </a:r>
                <a:r>
                  <a:rPr lang="en-GB" altLang="en-US" sz="2400" dirty="0"/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altLang="en-US" sz="2400" dirty="0"/>
                  <a:t> 8</a:t>
                </a: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B8E34AA8-027E-B84D-9592-D752A3AAD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263" y="4963714"/>
                <a:ext cx="3250992" cy="369332"/>
              </a:xfrm>
              <a:prstGeom prst="rect">
                <a:avLst/>
              </a:prstGeom>
              <a:blipFill>
                <a:blip r:embed="rId9"/>
                <a:stretch>
                  <a:fillRect l="-5816" t="-24590" r="-18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B78663A-8635-A94F-A692-E42846E034E1}"/>
                  </a:ext>
                </a:extLst>
              </p:cNvPr>
              <p:cNvSpPr txBox="1"/>
              <p:nvPr/>
            </p:nvSpPr>
            <p:spPr>
              <a:xfrm>
                <a:off x="9395213" y="5557425"/>
                <a:ext cx="122496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GB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/>
                  <a:t> </a:t>
                </a:r>
                <a:r>
                  <a:rPr lang="en-GB" altLang="en-US" sz="2400" b="1" dirty="0"/>
                  <a:t>36 yd</a:t>
                </a:r>
                <a:r>
                  <a:rPr lang="en-GB" altLang="en-US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6B78663A-8635-A94F-A692-E42846E03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213" y="5557425"/>
                <a:ext cx="1224969" cy="369332"/>
              </a:xfrm>
              <a:prstGeom prst="rect">
                <a:avLst/>
              </a:prstGeom>
              <a:blipFill>
                <a:blip r:embed="rId10"/>
                <a:stretch>
                  <a:fillRect l="-5473" t="-26667" r="-149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D119C3E-BB2E-4640-6006-86FEAAFFE737}"/>
              </a:ext>
            </a:extLst>
          </p:cNvPr>
          <p:cNvSpPr txBox="1"/>
          <p:nvPr/>
        </p:nvSpPr>
        <p:spPr>
          <a:xfrm>
            <a:off x="3938042" y="1388637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b)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41F99C-6C54-642D-496B-5CC8C2EE296B}"/>
              </a:ext>
            </a:extLst>
          </p:cNvPr>
          <p:cNvSpPr txBox="1"/>
          <p:nvPr/>
        </p:nvSpPr>
        <p:spPr>
          <a:xfrm>
            <a:off x="7995464" y="1388636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374293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0" grpId="0"/>
      <p:bldP spid="121" grpId="0"/>
      <p:bldP spid="122" grpId="0" animBg="1"/>
      <p:bldP spid="123" grpId="0" animBg="1"/>
      <p:bldP spid="124" grpId="0"/>
      <p:bldP spid="125" grpId="0"/>
      <p:bldP spid="130" grpId="0" animBg="1"/>
      <p:bldP spid="131" grpId="0" animBg="1"/>
      <p:bldP spid="132" grpId="0"/>
      <p:bldP spid="1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9110B7-C8F0-0777-928B-6BAC9FD91E43}"/>
              </a:ext>
            </a:extLst>
          </p:cNvPr>
          <p:cNvSpPr txBox="1"/>
          <p:nvPr/>
        </p:nvSpPr>
        <p:spPr>
          <a:xfrm>
            <a:off x="509009" y="332123"/>
            <a:ext cx="10445862" cy="492443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200" b="1" dirty="0"/>
              <a:t>Q2. </a:t>
            </a:r>
            <a:r>
              <a:rPr lang="en-GB" altLang="en-US" sz="3200" dirty="0"/>
              <a:t>Work out the volume of each of the following pyramids.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8F7CC4B9-FF12-314C-8918-F2DC02161134}"/>
              </a:ext>
            </a:extLst>
          </p:cNvPr>
          <p:cNvSpPr/>
          <p:nvPr/>
        </p:nvSpPr>
        <p:spPr>
          <a:xfrm>
            <a:off x="2248996" y="3547668"/>
            <a:ext cx="759140" cy="187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0A5A3979-A70D-204A-9D71-7CE0A0D4CDDA}"/>
                  </a:ext>
                </a:extLst>
              </p:cNvPr>
              <p:cNvSpPr txBox="1"/>
              <p:nvPr/>
            </p:nvSpPr>
            <p:spPr>
              <a:xfrm>
                <a:off x="710373" y="5051738"/>
                <a:ext cx="2757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b="1" dirty="0">
                    <a:solidFill>
                      <a:schemeClr val="tx1"/>
                    </a:solidFill>
                  </a:rPr>
                  <a:t>Base area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400" b="1" dirty="0">
                    <a:solidFill>
                      <a:schemeClr val="tx1"/>
                    </a:solidFill>
                  </a:rPr>
                  <a:t>49cm</a:t>
                </a:r>
                <a:r>
                  <a:rPr lang="en-GB" altLang="en-US" sz="2400" b="1" baseline="30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0A5A3979-A70D-204A-9D71-7CE0A0D4C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73" y="5051738"/>
                <a:ext cx="2757605" cy="369332"/>
              </a:xfrm>
              <a:prstGeom prst="rect">
                <a:avLst/>
              </a:prstGeom>
              <a:blipFill>
                <a:blip r:embed="rId2"/>
                <a:stretch>
                  <a:fillRect l="-6858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1697148-5F1C-7F44-8E76-7F102A6FA4F1}"/>
                  </a:ext>
                </a:extLst>
              </p:cNvPr>
              <p:cNvSpPr txBox="1"/>
              <p:nvPr/>
            </p:nvSpPr>
            <p:spPr>
              <a:xfrm>
                <a:off x="710372" y="5656318"/>
                <a:ext cx="275760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b="1" dirty="0">
                    <a:solidFill>
                      <a:schemeClr val="tx1"/>
                    </a:solidFill>
                  </a:rPr>
                  <a:t>Volume</a:t>
                </a:r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400" b="1" dirty="0">
                    <a:solidFill>
                      <a:schemeClr val="tx1"/>
                    </a:solidFill>
                  </a:rPr>
                  <a:t>147cm</a:t>
                </a:r>
                <a:r>
                  <a:rPr lang="en-GB" altLang="en-US" sz="2400" b="1" baseline="30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E1697148-5F1C-7F44-8E76-7F102A6FA4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72" y="5656318"/>
                <a:ext cx="2757605" cy="369332"/>
              </a:xfrm>
              <a:prstGeom prst="rect">
                <a:avLst/>
              </a:prstGeom>
              <a:blipFill>
                <a:blip r:embed="rId3"/>
                <a:stretch>
                  <a:fillRect l="-6858" t="-25000" b="-51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4D36A249-C09C-EF40-A913-F757B53A3D3F}"/>
              </a:ext>
            </a:extLst>
          </p:cNvPr>
          <p:cNvGrpSpPr/>
          <p:nvPr/>
        </p:nvGrpSpPr>
        <p:grpSpPr>
          <a:xfrm>
            <a:off x="4525747" y="1547549"/>
            <a:ext cx="3436624" cy="2844365"/>
            <a:chOff x="437817" y="1713390"/>
            <a:chExt cx="2414872" cy="189485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B0C074A-6C56-704C-B5AF-A842F24D017D}"/>
                </a:ext>
              </a:extLst>
            </p:cNvPr>
            <p:cNvGrpSpPr/>
            <p:nvPr/>
          </p:nvGrpSpPr>
          <p:grpSpPr>
            <a:xfrm>
              <a:off x="437817" y="1731550"/>
              <a:ext cx="1883156" cy="1876699"/>
              <a:chOff x="-200010" y="1470517"/>
              <a:chExt cx="2071471" cy="2064369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EDBEBCEC-01AC-CC47-B403-166111FE56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253" y="1470517"/>
                <a:ext cx="1648208" cy="191701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A5CBA50-59A9-B34A-BDA8-CF0943B0FD61}"/>
                  </a:ext>
                </a:extLst>
              </p:cNvPr>
              <p:cNvSpPr txBox="1"/>
              <p:nvPr/>
            </p:nvSpPr>
            <p:spPr>
              <a:xfrm>
                <a:off x="942546" y="3309348"/>
                <a:ext cx="621773" cy="22553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7cm</a:t>
                </a:r>
                <a:endParaRPr lang="en-GB" altLang="en-US" sz="2000" baseline="300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4A4B517-EC77-5348-8AFF-48A9C02CB5AE}"/>
                  </a:ext>
                </a:extLst>
              </p:cNvPr>
              <p:cNvSpPr txBox="1"/>
              <p:nvPr/>
            </p:nvSpPr>
            <p:spPr>
              <a:xfrm>
                <a:off x="-200010" y="3094510"/>
                <a:ext cx="621773" cy="22553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4cm</a:t>
                </a:r>
                <a:endParaRPr lang="en-GB" altLang="en-US" sz="2000" baseline="30000" dirty="0"/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6B86177-805C-9944-A9AF-EE38C01B75F6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713390"/>
              <a:ext cx="0" cy="152696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249D8A-B082-6A48-ABCD-4C1D457FB5C7}"/>
                </a:ext>
              </a:extLst>
            </p:cNvPr>
            <p:cNvSpPr txBox="1"/>
            <p:nvPr/>
          </p:nvSpPr>
          <p:spPr>
            <a:xfrm>
              <a:off x="2450497" y="2374353"/>
              <a:ext cx="402192" cy="20503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000" dirty="0"/>
                <a:t>9cm</a:t>
              </a:r>
              <a:endParaRPr lang="en-GB" altLang="en-US" sz="2000" baseline="30000" dirty="0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BDF89B66-86E4-1F4C-A4DC-E773D8B2CEDC}"/>
              </a:ext>
            </a:extLst>
          </p:cNvPr>
          <p:cNvSpPr/>
          <p:nvPr/>
        </p:nvSpPr>
        <p:spPr>
          <a:xfrm>
            <a:off x="5888937" y="4460046"/>
            <a:ext cx="1070520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F129062-4F9F-D247-9FE2-675BE412C4E1}"/>
                  </a:ext>
                </a:extLst>
              </p:cNvPr>
              <p:cNvSpPr txBox="1"/>
              <p:nvPr/>
            </p:nvSpPr>
            <p:spPr>
              <a:xfrm>
                <a:off x="4886420" y="4961553"/>
                <a:ext cx="327824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800" b="1" dirty="0">
                    <a:solidFill>
                      <a:schemeClr val="tx1"/>
                    </a:solidFill>
                  </a:rPr>
                  <a:t>Base area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14cm</a:t>
                </a:r>
                <a:r>
                  <a:rPr lang="en-GB" altLang="en-US" sz="2800" b="1" baseline="30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F129062-4F9F-D247-9FE2-675BE412C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420" y="4961553"/>
                <a:ext cx="3278242" cy="430887"/>
              </a:xfrm>
              <a:prstGeom prst="rect">
                <a:avLst/>
              </a:prstGeom>
              <a:blipFill>
                <a:blip r:embed="rId5"/>
                <a:stretch>
                  <a:fillRect l="-6704"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>
            <a:extLst>
              <a:ext uri="{FF2B5EF4-FFF2-40B4-BE49-F238E27FC236}">
                <a16:creationId xmlns:a16="http://schemas.microsoft.com/office/drawing/2014/main" id="{2AC8351D-8E1F-4645-88C9-DC2766F1609B}"/>
              </a:ext>
            </a:extLst>
          </p:cNvPr>
          <p:cNvSpPr/>
          <p:nvPr/>
        </p:nvSpPr>
        <p:spPr>
          <a:xfrm>
            <a:off x="5888937" y="4744898"/>
            <a:ext cx="1067277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5747FB9-31FE-B542-926E-8BA236610E0A}"/>
                  </a:ext>
                </a:extLst>
              </p:cNvPr>
              <p:cNvSpPr txBox="1"/>
              <p:nvPr/>
            </p:nvSpPr>
            <p:spPr>
              <a:xfrm>
                <a:off x="4945515" y="5625540"/>
                <a:ext cx="3049949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800" b="1" dirty="0">
                    <a:solidFill>
                      <a:schemeClr val="tx1"/>
                    </a:solidFill>
                  </a:rPr>
                  <a:t>Volume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42cm</a:t>
                </a:r>
                <a:r>
                  <a:rPr lang="en-GB" altLang="en-US" sz="2800" b="1" baseline="30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5747FB9-31FE-B542-926E-8BA236610E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5515" y="5625540"/>
                <a:ext cx="3049949" cy="430887"/>
              </a:xfrm>
              <a:prstGeom prst="rect">
                <a:avLst/>
              </a:prstGeom>
              <a:blipFill>
                <a:blip r:embed="rId6"/>
                <a:stretch>
                  <a:fillRect l="-6986"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4C5F6ABA-DF77-4603-EEF5-A63AAAD7DAF4}"/>
              </a:ext>
            </a:extLst>
          </p:cNvPr>
          <p:cNvGrpSpPr/>
          <p:nvPr/>
        </p:nvGrpSpPr>
        <p:grpSpPr>
          <a:xfrm>
            <a:off x="8804499" y="1521737"/>
            <a:ext cx="3111425" cy="2891652"/>
            <a:chOff x="891091" y="1708768"/>
            <a:chExt cx="2184459" cy="189619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3056289-1657-E74C-A5B2-0AA18960E7C4}"/>
                </a:ext>
              </a:extLst>
            </p:cNvPr>
            <p:cNvGrpSpPr/>
            <p:nvPr/>
          </p:nvGrpSpPr>
          <p:grpSpPr>
            <a:xfrm>
              <a:off x="891091" y="1708768"/>
              <a:ext cx="1622484" cy="1896194"/>
              <a:chOff x="298590" y="1445451"/>
              <a:chExt cx="1784730" cy="2085809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5CCE0BD-98BD-E2ED-E6B5-E4E467CF03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98590" y="1445451"/>
                <a:ext cx="1784730" cy="1843382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0709BDE-2762-C2CD-FA77-DA9B01B07286}"/>
                  </a:ext>
                </a:extLst>
              </p:cNvPr>
              <p:cNvSpPr txBox="1"/>
              <p:nvPr/>
            </p:nvSpPr>
            <p:spPr>
              <a:xfrm>
                <a:off x="880049" y="3264853"/>
                <a:ext cx="621773" cy="26640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6mm</a:t>
                </a:r>
                <a:endParaRPr lang="en-GB" altLang="en-US" sz="2400" baseline="30000" dirty="0"/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429D3669-7561-2C27-646A-36B1BC34550C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BD87A53-C56C-705E-DC52-BFBCF9AC88D4}"/>
                </a:ext>
              </a:extLst>
            </p:cNvPr>
            <p:cNvSpPr txBox="1"/>
            <p:nvPr/>
          </p:nvSpPr>
          <p:spPr>
            <a:xfrm>
              <a:off x="2582733" y="2314433"/>
              <a:ext cx="492817" cy="242189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400" dirty="0"/>
                <a:t>5mm</a:t>
              </a:r>
              <a:endParaRPr lang="en-GB" altLang="en-US" sz="2400" baseline="30000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F8341EC-6D04-4113-6AB7-72224D19C1E0}"/>
                </a:ext>
              </a:extLst>
            </p:cNvPr>
            <p:cNvCxnSpPr>
              <a:cxnSpLocks/>
            </p:cNvCxnSpPr>
            <p:nvPr/>
          </p:nvCxnSpPr>
          <p:spPr>
            <a:xfrm>
              <a:off x="924185" y="3151572"/>
              <a:ext cx="1556297" cy="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E35DD55-0993-91B9-1256-49A6DBDE65C2}"/>
              </a:ext>
            </a:extLst>
          </p:cNvPr>
          <p:cNvSpPr/>
          <p:nvPr/>
        </p:nvSpPr>
        <p:spPr>
          <a:xfrm>
            <a:off x="9719070" y="4485791"/>
            <a:ext cx="1281120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828E67-2F3A-3BE5-F42E-80AFC0608B32}"/>
                  </a:ext>
                </a:extLst>
              </p:cNvPr>
              <p:cNvSpPr txBox="1"/>
              <p:nvPr/>
            </p:nvSpPr>
            <p:spPr>
              <a:xfrm>
                <a:off x="8629294" y="4969608"/>
                <a:ext cx="350804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800" b="1" dirty="0">
                    <a:solidFill>
                      <a:schemeClr val="tx1"/>
                    </a:solidFill>
                  </a:rPr>
                  <a:t>Base area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9</a:t>
                </a:r>
                <a14:m>
                  <m:oMath xmlns:m="http://schemas.openxmlformats.org/officeDocument/2006/math">
                    <m:r>
                      <a:rPr lang="en-GB" altLang="en-US" sz="2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altLang="en-US" sz="2800" b="1" dirty="0">
                    <a:solidFill>
                      <a:schemeClr val="tx1"/>
                    </a:solidFill>
                  </a:rPr>
                  <a:t>mm</a:t>
                </a:r>
                <a:r>
                  <a:rPr lang="en-GB" altLang="en-US" sz="2800" b="1" baseline="30000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0828E67-2F3A-3BE5-F42E-80AFC0608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294" y="4969608"/>
                <a:ext cx="3508040" cy="430887"/>
              </a:xfrm>
              <a:prstGeom prst="rect">
                <a:avLst/>
              </a:prstGeom>
              <a:blipFill>
                <a:blip r:embed="rId8"/>
                <a:stretch>
                  <a:fillRect l="-6261"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37528D31-6BFF-D8CD-FCD2-C9250201E731}"/>
              </a:ext>
            </a:extLst>
          </p:cNvPr>
          <p:cNvSpPr/>
          <p:nvPr/>
        </p:nvSpPr>
        <p:spPr>
          <a:xfrm>
            <a:off x="9719070" y="4808968"/>
            <a:ext cx="1481008" cy="210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52F37F-3ECA-AA78-1D16-2FB8B2157F8D}"/>
                  </a:ext>
                </a:extLst>
              </p:cNvPr>
              <p:cNvSpPr txBox="1"/>
              <p:nvPr/>
            </p:nvSpPr>
            <p:spPr>
              <a:xfrm>
                <a:off x="8683960" y="5546812"/>
                <a:ext cx="327824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800" b="1" dirty="0">
                    <a:solidFill>
                      <a:schemeClr val="tx1"/>
                    </a:solidFill>
                  </a:rPr>
                  <a:t>Volume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15</a:t>
                </a:r>
                <a14:m>
                  <m:oMath xmlns:m="http://schemas.openxmlformats.org/officeDocument/2006/math">
                    <m:r>
                      <a:rPr lang="en-GB" altLang="en-US" sz="28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GB" altLang="en-US" sz="2800" b="1" dirty="0">
                    <a:solidFill>
                      <a:schemeClr val="tx1"/>
                    </a:solidFill>
                  </a:rPr>
                  <a:t>mm</a:t>
                </a:r>
                <a:r>
                  <a:rPr lang="en-GB" altLang="en-US" sz="2800" b="1" baseline="30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52F37F-3ECA-AA78-1D16-2FB8B2157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3960" y="5546812"/>
                <a:ext cx="3278241" cy="430887"/>
              </a:xfrm>
              <a:prstGeom prst="rect">
                <a:avLst/>
              </a:prstGeom>
              <a:blipFill>
                <a:blip r:embed="rId9"/>
                <a:stretch>
                  <a:fillRect l="-6704"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1E2776-D4F0-E29E-3599-3749BF477C9B}"/>
                  </a:ext>
                </a:extLst>
              </p:cNvPr>
              <p:cNvSpPr txBox="1"/>
              <p:nvPr/>
            </p:nvSpPr>
            <p:spPr>
              <a:xfrm>
                <a:off x="9944623" y="6025650"/>
                <a:ext cx="196754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14:m>
                  <m:oMath xmlns:m="http://schemas.openxmlformats.org/officeDocument/2006/math">
                    <m:r>
                      <a:rPr lang="en-GB" altLang="en-US" sz="28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b="1" dirty="0"/>
                  <a:t> 47.1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mm</a:t>
                </a:r>
                <a:r>
                  <a:rPr lang="en-GB" altLang="en-US" sz="2800" b="1" baseline="30000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1E2776-D4F0-E29E-3599-3749BF477C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4623" y="6025650"/>
                <a:ext cx="1967540" cy="430887"/>
              </a:xfrm>
              <a:prstGeom prst="rect">
                <a:avLst/>
              </a:prstGeom>
              <a:blipFill>
                <a:blip r:embed="rId10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5A7B9F8-290C-A8B3-53AA-9EA8125994C4}"/>
              </a:ext>
            </a:extLst>
          </p:cNvPr>
          <p:cNvGrpSpPr/>
          <p:nvPr/>
        </p:nvGrpSpPr>
        <p:grpSpPr>
          <a:xfrm>
            <a:off x="438487" y="1521737"/>
            <a:ext cx="3592755" cy="2952997"/>
            <a:chOff x="1074184" y="1692473"/>
            <a:chExt cx="2351544" cy="1748965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4D36A249-C09C-EF40-A913-F757B53A3D3F}"/>
                </a:ext>
              </a:extLst>
            </p:cNvPr>
            <p:cNvGrpSpPr/>
            <p:nvPr/>
          </p:nvGrpSpPr>
          <p:grpSpPr>
            <a:xfrm>
              <a:off x="1074184" y="1692473"/>
              <a:ext cx="2351544" cy="1748965"/>
              <a:chOff x="498319" y="1765450"/>
              <a:chExt cx="2351544" cy="1748965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B0C074A-6C56-704C-B5AF-A842F24D017D}"/>
                  </a:ext>
                </a:extLst>
              </p:cNvPr>
              <p:cNvGrpSpPr/>
              <p:nvPr/>
            </p:nvGrpSpPr>
            <p:grpSpPr>
              <a:xfrm>
                <a:off x="498319" y="1765450"/>
                <a:ext cx="1921245" cy="1748965"/>
                <a:chOff x="-133457" y="1507806"/>
                <a:chExt cx="2113370" cy="1923861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EDBEBCEC-01AC-CC47-B403-166111FE56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-133457" y="1507806"/>
                  <a:ext cx="2113370" cy="1742742"/>
                </a:xfrm>
                <a:prstGeom prst="rect">
                  <a:avLst/>
                </a:prstGeom>
              </p:spPr>
            </p:pic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0A5CBA50-59A9-B34A-BDA8-CF0943B0FD61}"/>
                    </a:ext>
                  </a:extLst>
                </p:cNvPr>
                <p:cNvSpPr txBox="1"/>
                <p:nvPr/>
              </p:nvSpPr>
              <p:spPr>
                <a:xfrm>
                  <a:off x="268745" y="3231152"/>
                  <a:ext cx="621773" cy="200515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000" dirty="0"/>
                    <a:t>7cm</a:t>
                  </a:r>
                  <a:endParaRPr lang="en-GB" altLang="en-US" sz="2000" baseline="30000" dirty="0"/>
                </a:p>
              </p:txBody>
            </p:sp>
          </p:grpSp>
          <p:cxnSp>
            <p:nvCxnSpPr>
              <p:cNvPr id="93" name="Straight Arrow Connector 92">
                <a:extLst>
                  <a:ext uri="{FF2B5EF4-FFF2-40B4-BE49-F238E27FC236}">
                    <a16:creationId xmlns:a16="http://schemas.microsoft.com/office/drawing/2014/main" id="{86B86177-805C-9944-A9AF-EE38C01B75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19564" y="1816925"/>
                <a:ext cx="0" cy="1163781"/>
              </a:xfrm>
              <a:prstGeom prst="straightConnector1">
                <a:avLst/>
              </a:prstGeom>
              <a:ln w="19050" cap="rnd">
                <a:solidFill>
                  <a:schemeClr val="tx1"/>
                </a:solidFill>
                <a:prstDash val="sysDash"/>
                <a:round/>
                <a:headEnd type="triangle" w="med" len="med"/>
                <a:tailEnd type="triangl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13249D8A-B082-6A48-ABCD-4C1D457FB5C7}"/>
                  </a:ext>
                </a:extLst>
              </p:cNvPr>
              <p:cNvSpPr txBox="1"/>
              <p:nvPr/>
            </p:nvSpPr>
            <p:spPr>
              <a:xfrm>
                <a:off x="2447671" y="2307673"/>
                <a:ext cx="402192" cy="182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9cm</a:t>
                </a:r>
                <a:endParaRPr lang="en-GB" altLang="en-US" sz="2000" baseline="30000" dirty="0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979B43B1-016C-47E2-E6F4-46488DC62DA2}"/>
                </a:ext>
              </a:extLst>
            </p:cNvPr>
            <p:cNvSpPr txBox="1"/>
            <p:nvPr/>
          </p:nvSpPr>
          <p:spPr>
            <a:xfrm>
              <a:off x="2524492" y="3021364"/>
              <a:ext cx="565248" cy="182286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2000" dirty="0"/>
                <a:t>7cm</a:t>
              </a:r>
              <a:endParaRPr lang="en-GB" altLang="en-US" sz="2000" baseline="30000" dirty="0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3677843-E6B6-1764-F6D0-9E7A3FA2C7D2}"/>
              </a:ext>
            </a:extLst>
          </p:cNvPr>
          <p:cNvSpPr txBox="1"/>
          <p:nvPr/>
        </p:nvSpPr>
        <p:spPr>
          <a:xfrm>
            <a:off x="399133" y="1299943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a)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3A7991E-966A-72C8-D3B7-DB7165266D3C}"/>
              </a:ext>
            </a:extLst>
          </p:cNvPr>
          <p:cNvSpPr txBox="1"/>
          <p:nvPr/>
        </p:nvSpPr>
        <p:spPr>
          <a:xfrm>
            <a:off x="3938042" y="1341012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b)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5480728-99E8-9C52-AF61-837CBFC11487}"/>
              </a:ext>
            </a:extLst>
          </p:cNvPr>
          <p:cNvSpPr txBox="1"/>
          <p:nvPr/>
        </p:nvSpPr>
        <p:spPr>
          <a:xfrm>
            <a:off x="7995464" y="1341011"/>
            <a:ext cx="444828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 algn="ctr"/>
            <a:r>
              <a:rPr lang="en-GB" sz="2800" b="1" dirty="0"/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345081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46" grpId="0"/>
      <p:bldP spid="148" grpId="0"/>
      <p:bldP spid="46" grpId="0" animBg="1"/>
      <p:bldP spid="47" grpId="0"/>
      <p:bldP spid="48" grpId="0" animBg="1"/>
      <p:bldP spid="49" grpId="0"/>
      <p:bldP spid="21" grpId="0" animBg="1"/>
      <p:bldP spid="22" grpId="0"/>
      <p:bldP spid="23" grpId="0" animBg="1"/>
      <p:bldP spid="2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1B9A9F3-CDE0-AC07-6CAC-628A657A4973}"/>
              </a:ext>
            </a:extLst>
          </p:cNvPr>
          <p:cNvSpPr txBox="1"/>
          <p:nvPr/>
        </p:nvSpPr>
        <p:spPr>
          <a:xfrm>
            <a:off x="242090" y="387952"/>
            <a:ext cx="11818427" cy="430887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2800" b="1" dirty="0"/>
              <a:t>Q3. </a:t>
            </a:r>
            <a:r>
              <a:rPr lang="en-GB" altLang="en-US" sz="2800" dirty="0"/>
              <a:t>Work out the height of each of the following pyramids given their volume.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11F40F-0289-F16C-5496-42F12FF1C908}"/>
                  </a:ext>
                </a:extLst>
              </p:cNvPr>
              <p:cNvSpPr txBox="1"/>
              <p:nvPr/>
            </p:nvSpPr>
            <p:spPr>
              <a:xfrm>
                <a:off x="512690" y="1204073"/>
                <a:ext cx="3036231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[a]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105m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11F40F-0289-F16C-5496-42F12FF1C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90" y="1204073"/>
                <a:ext cx="3036231" cy="369332"/>
              </a:xfrm>
              <a:prstGeom prst="rect">
                <a:avLst/>
              </a:prstGeom>
              <a:blipFill>
                <a:blip r:embed="rId2"/>
                <a:stretch>
                  <a:fillRect l="-4819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493C5C-DF44-7D7B-14F2-A0D3EAA344AC}"/>
                  </a:ext>
                </a:extLst>
              </p:cNvPr>
              <p:cNvSpPr txBox="1"/>
              <p:nvPr/>
            </p:nvSpPr>
            <p:spPr>
              <a:xfrm>
                <a:off x="4450672" y="1176310"/>
                <a:ext cx="2993277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[b]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168in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8493C5C-DF44-7D7B-14F2-A0D3EAA344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72" y="1176310"/>
                <a:ext cx="2993277" cy="369332"/>
              </a:xfrm>
              <a:prstGeom prst="rect">
                <a:avLst/>
              </a:prstGeom>
              <a:blipFill>
                <a:blip r:embed="rId3"/>
                <a:stretch>
                  <a:fillRect l="-4888" t="-2623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BADDC70D-60A3-4122-F99C-480DA004B803}"/>
              </a:ext>
            </a:extLst>
          </p:cNvPr>
          <p:cNvGrpSpPr/>
          <p:nvPr/>
        </p:nvGrpSpPr>
        <p:grpSpPr>
          <a:xfrm>
            <a:off x="646753" y="2146508"/>
            <a:ext cx="3151650" cy="2802578"/>
            <a:chOff x="822602" y="1731550"/>
            <a:chExt cx="2011190" cy="1742742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2464526D-C6B7-4253-FDB4-A5A51309241D}"/>
                </a:ext>
              </a:extLst>
            </p:cNvPr>
            <p:cNvGrpSpPr/>
            <p:nvPr/>
          </p:nvGrpSpPr>
          <p:grpSpPr>
            <a:xfrm>
              <a:off x="822602" y="1731550"/>
              <a:ext cx="1498371" cy="1742742"/>
              <a:chOff x="223253" y="1470517"/>
              <a:chExt cx="1648208" cy="1917017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5594740F-51FE-5999-A589-2E2C2199C1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253" y="1470517"/>
                <a:ext cx="1648208" cy="1917017"/>
              </a:xfrm>
              <a:prstGeom prst="rect">
                <a:avLst/>
              </a:prstGeom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18824A-E2A3-92F8-8A51-E418DC8094C9}"/>
                  </a:ext>
                </a:extLst>
              </p:cNvPr>
              <p:cNvSpPr txBox="1"/>
              <p:nvPr/>
            </p:nvSpPr>
            <p:spPr>
              <a:xfrm>
                <a:off x="848447" y="3026453"/>
                <a:ext cx="467147" cy="21052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dirty="0"/>
                  <a:t>15m</a:t>
                </a:r>
                <a:r>
                  <a:rPr lang="en-GB" altLang="en-US" sz="2000" baseline="30000" dirty="0"/>
                  <a:t>2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D28066B-7AD1-0D0F-1208-CF34A3CE03A9}"/>
                  </a:ext>
                </a:extLst>
              </p:cNvPr>
              <p:cNvSpPr txBox="1"/>
              <p:nvPr/>
            </p:nvSpPr>
            <p:spPr>
              <a:xfrm>
                <a:off x="448392" y="2978809"/>
                <a:ext cx="374928" cy="210525"/>
              </a:xfrm>
              <a:prstGeom prst="rect">
                <a:avLst/>
              </a:prstGeom>
              <a:solidFill>
                <a:srgbClr val="FF88DC"/>
              </a:solidFill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000" b="1" dirty="0"/>
                  <a:t>Area</a:t>
                </a:r>
                <a:endParaRPr lang="en-GB" altLang="en-US" sz="2000" b="1" baseline="30000" dirty="0"/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5CE32F50-0710-41E3-E425-F4074EBE8FA9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741417"/>
              <a:ext cx="0" cy="1473200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86D6EB8-3E11-4249-DAFF-B435B2B5F7F7}"/>
                    </a:ext>
                  </a:extLst>
                </p:cNvPr>
                <p:cNvSpPr txBox="1"/>
                <p:nvPr/>
              </p:nvSpPr>
              <p:spPr>
                <a:xfrm>
                  <a:off x="2479525" y="2362040"/>
                  <a:ext cx="354267" cy="22966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m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A86D6EB8-3E11-4249-DAFF-B435B2B5F7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9525" y="2362040"/>
                  <a:ext cx="354267" cy="229664"/>
                </a:xfrm>
                <a:prstGeom prst="rect">
                  <a:avLst/>
                </a:prstGeom>
                <a:blipFill>
                  <a:blip r:embed="rId5"/>
                  <a:stretch>
                    <a:fillRect l="-19780" t="-24590" r="-13187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1C6E6DA-D54C-F298-6234-46F0598B6D0B}"/>
              </a:ext>
            </a:extLst>
          </p:cNvPr>
          <p:cNvGrpSpPr/>
          <p:nvPr/>
        </p:nvGrpSpPr>
        <p:grpSpPr>
          <a:xfrm>
            <a:off x="4104034" y="1781096"/>
            <a:ext cx="3568586" cy="3355220"/>
            <a:chOff x="322786" y="1725085"/>
            <a:chExt cx="2026277" cy="1755673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270E2E2-DDFA-3CE1-E4E4-A062C99041C8}"/>
                </a:ext>
              </a:extLst>
            </p:cNvPr>
            <p:cNvGrpSpPr/>
            <p:nvPr/>
          </p:nvGrpSpPr>
          <p:grpSpPr>
            <a:xfrm>
              <a:off x="726579" y="1725085"/>
              <a:ext cx="1622484" cy="1755673"/>
              <a:chOff x="117629" y="1463404"/>
              <a:chExt cx="1784730" cy="193124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D9A83D50-A083-A939-8628-5790D418B4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7629" y="1463404"/>
                <a:ext cx="1784730" cy="1931241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70F6D16-93A1-FB9A-0C5E-A6127B0D249C}"/>
                  </a:ext>
                </a:extLst>
              </p:cNvPr>
              <p:cNvSpPr txBox="1"/>
              <p:nvPr/>
            </p:nvSpPr>
            <p:spPr>
              <a:xfrm>
                <a:off x="699108" y="2797040"/>
                <a:ext cx="621773" cy="24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b="1" dirty="0"/>
                  <a:t>Area</a:t>
                </a:r>
                <a:endParaRPr lang="en-GB" altLang="en-US" sz="2400" b="1" baseline="300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ABA1369-D8E2-7B34-7426-A5F15C195741}"/>
                  </a:ext>
                </a:extLst>
              </p:cNvPr>
              <p:cNvSpPr txBox="1"/>
              <p:nvPr/>
            </p:nvSpPr>
            <p:spPr>
              <a:xfrm>
                <a:off x="699108" y="3043591"/>
                <a:ext cx="621773" cy="243286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63in</a:t>
                </a:r>
                <a:r>
                  <a:rPr lang="en-GB" altLang="en-US" sz="2400" baseline="30000" dirty="0"/>
                  <a:t>2</a:t>
                </a:r>
              </a:p>
            </p:txBody>
          </p:sp>
        </p:grp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5D9A9B9-601D-CEA0-E1A5-9D16DB2D8183}"/>
                </a:ext>
              </a:extLst>
            </p:cNvPr>
            <p:cNvCxnSpPr>
              <a:cxnSpLocks/>
            </p:cNvCxnSpPr>
            <p:nvPr/>
          </p:nvCxnSpPr>
          <p:spPr>
            <a:xfrm>
              <a:off x="702047" y="1766656"/>
              <a:ext cx="0" cy="1389024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06198DC-48ED-1414-C644-9CB82DB62E4C}"/>
                    </a:ext>
                  </a:extLst>
                </p:cNvPr>
                <p:cNvSpPr txBox="1"/>
                <p:nvPr/>
              </p:nvSpPr>
              <p:spPr>
                <a:xfrm>
                  <a:off x="322786" y="2350585"/>
                  <a:ext cx="326204" cy="22116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dirty="0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in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906198DC-48ED-1414-C644-9CB82DB62E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786" y="2350585"/>
                  <a:ext cx="326204" cy="221169"/>
                </a:xfrm>
                <a:prstGeom prst="rect">
                  <a:avLst/>
                </a:prstGeom>
                <a:blipFill>
                  <a:blip r:embed="rId7"/>
                  <a:stretch>
                    <a:fillRect t="-15714" r="-32979" b="-3571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A4A886B-128C-AFBD-12EB-B9E7321294E3}"/>
              </a:ext>
            </a:extLst>
          </p:cNvPr>
          <p:cNvGrpSpPr/>
          <p:nvPr/>
        </p:nvGrpSpPr>
        <p:grpSpPr>
          <a:xfrm>
            <a:off x="8416472" y="1928201"/>
            <a:ext cx="3580736" cy="3009264"/>
            <a:chOff x="891091" y="1708768"/>
            <a:chExt cx="2207925" cy="1675805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18D643E-FF64-BF68-5720-20A36A3AB4B9}"/>
                </a:ext>
              </a:extLst>
            </p:cNvPr>
            <p:cNvGrpSpPr/>
            <p:nvPr/>
          </p:nvGrpSpPr>
          <p:grpSpPr>
            <a:xfrm>
              <a:off x="891091" y="1708768"/>
              <a:ext cx="1622484" cy="1675805"/>
              <a:chOff x="298590" y="1445451"/>
              <a:chExt cx="1784730" cy="1843382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947D580C-D58E-E656-9A4E-003444C926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98590" y="1445451"/>
                <a:ext cx="1784730" cy="1843382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596778C-6ECC-B7C5-8789-10C8AEA94248}"/>
                  </a:ext>
                </a:extLst>
              </p:cNvPr>
              <p:cNvSpPr txBox="1"/>
              <p:nvPr/>
            </p:nvSpPr>
            <p:spPr>
              <a:xfrm>
                <a:off x="880069" y="3030024"/>
                <a:ext cx="621773" cy="22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dirty="0"/>
                  <a:t>27mm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499951FE-98EB-FB59-A9A1-E83855EF168F}"/>
                  </a:ext>
                </a:extLst>
              </p:cNvPr>
              <p:cNvSpPr txBox="1"/>
              <p:nvPr/>
            </p:nvSpPr>
            <p:spPr>
              <a:xfrm>
                <a:off x="880069" y="2823910"/>
                <a:ext cx="621773" cy="22624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400" b="1" dirty="0"/>
                  <a:t>Area</a:t>
                </a:r>
              </a:p>
            </p:txBody>
          </p:sp>
        </p:grp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1E5ABE4B-1AAE-C91C-9346-0A632679E8A5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3F655ED-192A-F5BB-CB32-3A5E23613B91}"/>
                    </a:ext>
                  </a:extLst>
                </p:cNvPr>
                <p:cNvSpPr txBox="1"/>
                <p:nvPr/>
              </p:nvSpPr>
              <p:spPr>
                <a:xfrm>
                  <a:off x="2606199" y="2332689"/>
                  <a:ext cx="492817" cy="20567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a14:m>
                  <a:r>
                    <a:rPr lang="en-GB" altLang="en-US" sz="2400" dirty="0"/>
                    <a:t>mm</a:t>
                  </a:r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3F655ED-192A-F5BB-CB32-3A5E23613B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6199" y="2332689"/>
                  <a:ext cx="492817" cy="205674"/>
                </a:xfrm>
                <a:prstGeom prst="rect">
                  <a:avLst/>
                </a:prstGeom>
                <a:blipFill>
                  <a:blip r:embed="rId9"/>
                  <a:stretch>
                    <a:fillRect l="-7634" t="-24590" r="-16794" b="-4918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DDACA9-04FE-F58E-10CD-75703A33FE61}"/>
                  </a:ext>
                </a:extLst>
              </p:cNvPr>
              <p:cNvSpPr txBox="1"/>
              <p:nvPr/>
            </p:nvSpPr>
            <p:spPr>
              <a:xfrm>
                <a:off x="585319" y="5452763"/>
                <a:ext cx="256396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Height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/>
                  <a:t>21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m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EDDACA9-04FE-F58E-10CD-75703A33F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319" y="5452763"/>
                <a:ext cx="2563965" cy="430887"/>
              </a:xfrm>
              <a:prstGeom prst="rect">
                <a:avLst/>
              </a:prstGeom>
              <a:blipFill>
                <a:blip r:embed="rId10"/>
                <a:stretch>
                  <a:fillRect l="-713" t="-23944" r="-713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914E66-A00E-E1D1-FBC3-B01C4AF43B74}"/>
                  </a:ext>
                </a:extLst>
              </p:cNvPr>
              <p:cNvSpPr txBox="1"/>
              <p:nvPr/>
            </p:nvSpPr>
            <p:spPr>
              <a:xfrm>
                <a:off x="5204431" y="5466246"/>
                <a:ext cx="207893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Height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8in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DB914E66-A00E-E1D1-FBC3-B01C4AF43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4431" y="5466246"/>
                <a:ext cx="2078933" cy="430887"/>
              </a:xfrm>
              <a:prstGeom prst="rect">
                <a:avLst/>
              </a:prstGeom>
              <a:blipFill>
                <a:blip r:embed="rId11"/>
                <a:stretch>
                  <a:fillRect l="-7918" t="-25714" r="-7625" b="-5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0022E81-4A8C-B75F-F8FA-7C77DEECFA62}"/>
                  </a:ext>
                </a:extLst>
              </p:cNvPr>
              <p:cNvSpPr txBox="1"/>
              <p:nvPr/>
            </p:nvSpPr>
            <p:spPr>
              <a:xfrm>
                <a:off x="8496426" y="5452763"/>
                <a:ext cx="281275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Height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12mm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0022E81-4A8C-B75F-F8FA-7C77DEECFA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6426" y="5452763"/>
                <a:ext cx="2812753" cy="430887"/>
              </a:xfrm>
              <a:prstGeom prst="rect">
                <a:avLst/>
              </a:prstGeom>
              <a:blipFill>
                <a:blip r:embed="rId12"/>
                <a:stretch>
                  <a:fillRect l="-2169" t="-23944" r="-1735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A12BAF4-F055-6A66-3156-6FA9E085E9D4}"/>
                  </a:ext>
                </a:extLst>
              </p:cNvPr>
              <p:cNvSpPr txBox="1"/>
              <p:nvPr/>
            </p:nvSpPr>
            <p:spPr>
              <a:xfrm>
                <a:off x="8283582" y="1204073"/>
                <a:ext cx="3238443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[c]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108mm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A12BAF4-F055-6A66-3156-6FA9E085E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582" y="1204073"/>
                <a:ext cx="3238443" cy="369332"/>
              </a:xfrm>
              <a:prstGeom prst="rect">
                <a:avLst/>
              </a:prstGeom>
              <a:blipFill>
                <a:blip r:embed="rId13"/>
                <a:stretch>
                  <a:fillRect l="-4708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74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7" grpId="0" animBg="1"/>
      <p:bldP spid="4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3163894-EDCB-EE51-A8DE-0EC9F12C1AD7}"/>
              </a:ext>
            </a:extLst>
          </p:cNvPr>
          <p:cNvSpPr txBox="1"/>
          <p:nvPr/>
        </p:nvSpPr>
        <p:spPr>
          <a:xfrm>
            <a:off x="511208" y="403485"/>
            <a:ext cx="11375991" cy="1107996"/>
          </a:xfrm>
          <a:prstGeom prst="rect">
            <a:avLst/>
          </a:prstGeom>
          <a:noFill/>
        </p:spPr>
        <p:txBody>
          <a:bodyPr wrap="square" lIns="36000" tIns="0" rIns="0" bIns="0" rtlCol="0">
            <a:spAutoFit/>
          </a:bodyPr>
          <a:lstStyle/>
          <a:p>
            <a:pPr>
              <a:defRPr/>
            </a:pPr>
            <a:r>
              <a:rPr lang="en-GB" altLang="en-US" sz="3600" b="1" dirty="0"/>
              <a:t>Q4. </a:t>
            </a:r>
            <a:r>
              <a:rPr lang="en-GB" altLang="en-US" sz="3600" dirty="0"/>
              <a:t>Work out the missing length of each of the following pyramids given their volume.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FBDDD2-CB2D-F4EE-C457-2FE6AC46165B}"/>
                  </a:ext>
                </a:extLst>
              </p:cNvPr>
              <p:cNvSpPr txBox="1"/>
              <p:nvPr/>
            </p:nvSpPr>
            <p:spPr>
              <a:xfrm>
                <a:off x="498474" y="1875120"/>
                <a:ext cx="3036231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[a]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100cm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3FBDDD2-CB2D-F4EE-C457-2FE6AC461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74" y="1875120"/>
                <a:ext cx="3036231" cy="369332"/>
              </a:xfrm>
              <a:prstGeom prst="rect">
                <a:avLst/>
              </a:prstGeom>
              <a:blipFill>
                <a:blip r:embed="rId2"/>
                <a:stretch>
                  <a:fillRect l="-5020" t="-26667" r="-402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9C2E57-ED35-7066-2E9C-F95E8D5DE768}"/>
                  </a:ext>
                </a:extLst>
              </p:cNvPr>
              <p:cNvSpPr txBox="1"/>
              <p:nvPr/>
            </p:nvSpPr>
            <p:spPr>
              <a:xfrm>
                <a:off x="4325132" y="1821549"/>
                <a:ext cx="2993277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[b]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128yd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9C2E57-ED35-7066-2E9C-F95E8D5DE7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132" y="1821549"/>
                <a:ext cx="2993277" cy="369332"/>
              </a:xfrm>
              <a:prstGeom prst="rect">
                <a:avLst/>
              </a:prstGeom>
              <a:blipFill>
                <a:blip r:embed="rId3"/>
                <a:stretch>
                  <a:fillRect l="-5092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B02FFE-B46E-9EC5-2E07-B145E3985B54}"/>
                  </a:ext>
                </a:extLst>
              </p:cNvPr>
              <p:cNvSpPr txBox="1"/>
              <p:nvPr/>
            </p:nvSpPr>
            <p:spPr>
              <a:xfrm>
                <a:off x="8108837" y="1798085"/>
                <a:ext cx="3238443" cy="369332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r>
                  <a:rPr lang="en-GB" sz="2400" b="1" dirty="0"/>
                  <a:t>[c]  </a:t>
                </a:r>
                <a:r>
                  <a:rPr lang="en-GB" sz="2400" dirty="0"/>
                  <a:t>Volume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b="1" dirty="0"/>
                  <a:t> 500cm</a:t>
                </a:r>
                <a:r>
                  <a:rPr lang="en-GB" sz="2400" b="1" baseline="30000" dirty="0"/>
                  <a:t>3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B02FFE-B46E-9EC5-2E07-B145E3985B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8837" y="1798085"/>
                <a:ext cx="3238443" cy="369332"/>
              </a:xfrm>
              <a:prstGeom prst="rect">
                <a:avLst/>
              </a:prstGeom>
              <a:blipFill>
                <a:blip r:embed="rId4"/>
                <a:stretch>
                  <a:fillRect l="-4520" t="-2623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8EF4DFA-096A-20FC-ACCC-5C7CCF722FA4}"/>
              </a:ext>
            </a:extLst>
          </p:cNvPr>
          <p:cNvGrpSpPr/>
          <p:nvPr/>
        </p:nvGrpSpPr>
        <p:grpSpPr>
          <a:xfrm>
            <a:off x="699576" y="2338738"/>
            <a:ext cx="3436986" cy="2950844"/>
            <a:chOff x="747683" y="1711167"/>
            <a:chExt cx="2130084" cy="190498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3F26839-FDE4-A8AD-70AB-86480E1D816F}"/>
                </a:ext>
              </a:extLst>
            </p:cNvPr>
            <p:cNvGrpSpPr/>
            <p:nvPr/>
          </p:nvGrpSpPr>
          <p:grpSpPr>
            <a:xfrm>
              <a:off x="747683" y="1711167"/>
              <a:ext cx="2130084" cy="1783508"/>
              <a:chOff x="140842" y="1448095"/>
              <a:chExt cx="2343093" cy="1961859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9380B198-B741-DF8A-9236-E4923BDD4D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0842" y="1448095"/>
                <a:ext cx="1813029" cy="1961859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5E11475-3DF7-52D9-DB6B-02C6647C4EBB}"/>
                  </a:ext>
                </a:extLst>
              </p:cNvPr>
              <p:cNvSpPr txBox="1"/>
              <p:nvPr/>
            </p:nvSpPr>
            <p:spPr>
              <a:xfrm>
                <a:off x="2016788" y="2193110"/>
                <a:ext cx="467147" cy="21856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000" dirty="0"/>
                  <a:t>12cm</a:t>
                </a:r>
                <a:endParaRPr lang="en-GB" altLang="en-US" sz="2000" baseline="30000" dirty="0"/>
              </a:p>
            </p:txBody>
          </p:sp>
        </p:grp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86F6B0E-D74D-FBC9-EA0B-2976F45DA1CA}"/>
                </a:ext>
              </a:extLst>
            </p:cNvPr>
            <p:cNvCxnSpPr>
              <a:cxnSpLocks/>
            </p:cNvCxnSpPr>
            <p:nvPr/>
          </p:nvCxnSpPr>
          <p:spPr>
            <a:xfrm>
              <a:off x="2419564" y="1851377"/>
              <a:ext cx="0" cy="127284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3E24D3-400A-1F0A-B29F-87031F1F8CCB}"/>
                    </a:ext>
                  </a:extLst>
                </p:cNvPr>
                <p:cNvSpPr txBox="1"/>
                <p:nvPr/>
              </p:nvSpPr>
              <p:spPr>
                <a:xfrm>
                  <a:off x="1119057" y="3377718"/>
                  <a:ext cx="389694" cy="23843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4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GB" altLang="en-US" sz="2400" baseline="300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E3E24D3-400A-1F0A-B29F-87031F1F8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9057" y="3377718"/>
                  <a:ext cx="389694" cy="238430"/>
                </a:xfrm>
                <a:prstGeom prst="rect">
                  <a:avLst/>
                </a:prstGeom>
                <a:blipFill>
                  <a:blip r:embed="rId6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34DA59-E21A-7C2C-0709-830073568DA6}"/>
              </a:ext>
            </a:extLst>
          </p:cNvPr>
          <p:cNvGrpSpPr/>
          <p:nvPr/>
        </p:nvGrpSpPr>
        <p:grpSpPr>
          <a:xfrm>
            <a:off x="4507177" y="2662318"/>
            <a:ext cx="3185401" cy="2746317"/>
            <a:chOff x="556219" y="1928984"/>
            <a:chExt cx="2580456" cy="152300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22B1834-B9E3-3A22-0289-B91D18AC367E}"/>
                </a:ext>
              </a:extLst>
            </p:cNvPr>
            <p:cNvGrpSpPr/>
            <p:nvPr/>
          </p:nvGrpSpPr>
          <p:grpSpPr>
            <a:xfrm>
              <a:off x="556219" y="1928984"/>
              <a:ext cx="2580456" cy="1347871"/>
              <a:chOff x="-69766" y="1687694"/>
              <a:chExt cx="2838498" cy="148265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9DEE6859-180A-D53C-A57F-7EDD552690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69766" y="1687694"/>
                <a:ext cx="2159523" cy="1482659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6EEB8AD-7401-62D1-EEB3-A46B3EE50134}"/>
                  </a:ext>
                </a:extLst>
              </p:cNvPr>
              <p:cNvSpPr txBox="1"/>
              <p:nvPr/>
            </p:nvSpPr>
            <p:spPr>
              <a:xfrm>
                <a:off x="2146959" y="2151568"/>
                <a:ext cx="621773" cy="24526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>
                  <a:defRPr/>
                </a:pPr>
                <a:r>
                  <a:rPr lang="en-GB" altLang="en-US" sz="2400" dirty="0"/>
                  <a:t>6yd</a:t>
                </a:r>
                <a:endParaRPr lang="en-GB" altLang="en-US" sz="2400" baseline="30000" dirty="0"/>
              </a:p>
            </p:txBody>
          </p:sp>
        </p:grp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49ED5FF-CDF2-B066-770E-963110258AD2}"/>
                </a:ext>
              </a:extLst>
            </p:cNvPr>
            <p:cNvCxnSpPr>
              <a:cxnSpLocks/>
            </p:cNvCxnSpPr>
            <p:nvPr/>
          </p:nvCxnSpPr>
          <p:spPr>
            <a:xfrm>
              <a:off x="2523318" y="2007569"/>
              <a:ext cx="0" cy="90920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FDCAB6A-3795-0BA2-4CFB-E9E02D464731}"/>
                    </a:ext>
                  </a:extLst>
                </p:cNvPr>
                <p:cNvSpPr txBox="1"/>
                <p:nvPr/>
              </p:nvSpPr>
              <p:spPr>
                <a:xfrm>
                  <a:off x="944192" y="3247171"/>
                  <a:ext cx="518049" cy="20481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altLang="en-US" sz="2400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oMath>
                    </m:oMathPara>
                  </a14:m>
                  <a:endParaRPr lang="en-GB" altLang="en-US" sz="240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FDCAB6A-3795-0BA2-4CFB-E9E02D4647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4192" y="3247171"/>
                  <a:ext cx="518049" cy="204818"/>
                </a:xfrm>
                <a:prstGeom prst="rect">
                  <a:avLst/>
                </a:prstGeom>
                <a:blipFill>
                  <a:blip r:embed="rId8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27609D-7D50-F242-6C06-8309A674FB47}"/>
                  </a:ext>
                </a:extLst>
              </p:cNvPr>
              <p:cNvSpPr txBox="1"/>
              <p:nvPr/>
            </p:nvSpPr>
            <p:spPr>
              <a:xfrm>
                <a:off x="875254" y="5686610"/>
                <a:ext cx="265945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Length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/>
                  <a:t>5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cm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E027609D-7D50-F242-6C06-8309A674F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254" y="5686610"/>
                <a:ext cx="2659451" cy="430887"/>
              </a:xfrm>
              <a:prstGeom prst="rect">
                <a:avLst/>
              </a:prstGeom>
              <a:blipFill>
                <a:blip r:embed="rId9"/>
                <a:stretch>
                  <a:fillRect t="-25352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8F5B2F6-9D5C-C485-097B-18C3FBF84160}"/>
                  </a:ext>
                </a:extLst>
              </p:cNvPr>
              <p:cNvSpPr txBox="1"/>
              <p:nvPr/>
            </p:nvSpPr>
            <p:spPr>
              <a:xfrm>
                <a:off x="4507177" y="5733494"/>
                <a:ext cx="262918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Length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8yd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8F5B2F6-9D5C-C485-097B-18C3FBF841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177" y="5733494"/>
                <a:ext cx="2629185" cy="430887"/>
              </a:xfrm>
              <a:prstGeom prst="rect">
                <a:avLst/>
              </a:prstGeom>
              <a:blipFill>
                <a:blip r:embed="rId10"/>
                <a:stretch>
                  <a:fillRect t="-25714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45CCA12-9FF0-B1F9-4B9D-A2B1BFA15963}"/>
                  </a:ext>
                </a:extLst>
              </p:cNvPr>
              <p:cNvSpPr txBox="1"/>
              <p:nvPr/>
            </p:nvSpPr>
            <p:spPr>
              <a:xfrm>
                <a:off x="8442774" y="5957472"/>
                <a:ext cx="287397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2800" b="1" dirty="0"/>
                  <a:t>Length</a:t>
                </a:r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GB" altLang="en-US" sz="2800" b="1" dirty="0"/>
                  <a:t>4</a:t>
                </a:r>
                <a:r>
                  <a:rPr lang="en-GB" altLang="en-US" sz="2800" b="1" dirty="0">
                    <a:solidFill>
                      <a:schemeClr val="tx1"/>
                    </a:solidFill>
                  </a:rPr>
                  <a:t>cm</a:t>
                </a:r>
                <a:endParaRPr lang="en-GB" altLang="en-US" sz="2800" b="1" baseline="30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45CCA12-9FF0-B1F9-4B9D-A2B1BFA15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2774" y="5957472"/>
                <a:ext cx="2873971" cy="430887"/>
              </a:xfrm>
              <a:prstGeom prst="rect">
                <a:avLst/>
              </a:prstGeom>
              <a:blipFill>
                <a:blip r:embed="rId11"/>
                <a:stretch>
                  <a:fillRect t="-23944" b="-492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45BE9BE9-2054-F0D8-F4BC-10E80FC9BCBE}"/>
              </a:ext>
            </a:extLst>
          </p:cNvPr>
          <p:cNvGrpSpPr/>
          <p:nvPr/>
        </p:nvGrpSpPr>
        <p:grpSpPr>
          <a:xfrm>
            <a:off x="8491807" y="2454021"/>
            <a:ext cx="3484100" cy="2820032"/>
            <a:chOff x="891091" y="1708768"/>
            <a:chExt cx="2246820" cy="1675805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8C69DEC-409A-BA4D-6244-E1469B5C8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91091" y="1708768"/>
              <a:ext cx="1622484" cy="1675805"/>
            </a:xfrm>
            <a:prstGeom prst="rect">
              <a:avLst/>
            </a:prstGeom>
          </p:spPr>
        </p:pic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04C2BD-2481-DA3C-F6F1-36EC2D707ED4}"/>
                </a:ext>
              </a:extLst>
            </p:cNvPr>
            <p:cNvCxnSpPr>
              <a:cxnSpLocks/>
            </p:cNvCxnSpPr>
            <p:nvPr/>
          </p:nvCxnSpPr>
          <p:spPr>
            <a:xfrm>
              <a:off x="2570772" y="1711880"/>
              <a:ext cx="0" cy="1447295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514E689-9092-6C20-C14B-075DB8160289}"/>
                    </a:ext>
                  </a:extLst>
                </p:cNvPr>
                <p:cNvSpPr txBox="1"/>
                <p:nvPr/>
              </p:nvSpPr>
              <p:spPr>
                <a:xfrm>
                  <a:off x="2606199" y="2274712"/>
                  <a:ext cx="531712" cy="321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3600" b="0" baseline="30000" dirty="0"/>
                    <a:t>10</a:t>
                  </a:r>
                  <a14:m>
                    <m:oMath xmlns:m="http://schemas.openxmlformats.org/officeDocument/2006/math">
                      <m:r>
                        <a:rPr lang="en-GB" altLang="en-US" sz="3600" b="0" i="1" baseline="3000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a14:m>
                  <a:endParaRPr lang="en-GB" altLang="en-US" sz="3600" baseline="30000" dirty="0"/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8514E689-9092-6C20-C14B-075DB81602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6199" y="2274712"/>
                  <a:ext cx="531712" cy="321631"/>
                </a:xfrm>
                <a:prstGeom prst="rect">
                  <a:avLst/>
                </a:prstGeom>
                <a:blipFill>
                  <a:blip r:embed="rId13"/>
                  <a:stretch>
                    <a:fillRect l="-16912" t="-14607" b="-44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B673249-DFAF-5CC0-5D80-60AA090E16CF}"/>
                  </a:ext>
                </a:extLst>
              </p:cNvPr>
              <p:cNvSpPr txBox="1"/>
              <p:nvPr/>
            </p:nvSpPr>
            <p:spPr>
              <a:xfrm>
                <a:off x="10007295" y="4525423"/>
                <a:ext cx="628789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alt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altLang="en-US" sz="2400" baseline="30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B673249-DFAF-5CC0-5D80-60AA090E16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7295" y="4525423"/>
                <a:ext cx="628789" cy="369332"/>
              </a:xfrm>
              <a:prstGeom prst="rect">
                <a:avLst/>
              </a:prstGeom>
              <a:blipFill>
                <a:blip r:embed="rId1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FC55821-5387-A10A-B88E-28168905B8D5}"/>
              </a:ext>
            </a:extLst>
          </p:cNvPr>
          <p:cNvCxnSpPr>
            <a:cxnSpLocks/>
          </p:cNvCxnSpPr>
          <p:nvPr/>
        </p:nvCxnSpPr>
        <p:spPr>
          <a:xfrm>
            <a:off x="9728058" y="4894755"/>
            <a:ext cx="1165137" cy="0"/>
          </a:xfrm>
          <a:prstGeom prst="straightConnector1">
            <a:avLst/>
          </a:prstGeom>
          <a:ln w="19050" cap="rnd">
            <a:solidFill>
              <a:schemeClr val="tx1"/>
            </a:solidFill>
            <a:prstDash val="sysDash"/>
            <a:round/>
            <a:headEnd type="triangl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B8550AC-196E-E63E-FF4F-CCD25D0E41BA}"/>
              </a:ext>
            </a:extLst>
          </p:cNvPr>
          <p:cNvSpPr txBox="1"/>
          <p:nvPr/>
        </p:nvSpPr>
        <p:spPr>
          <a:xfrm>
            <a:off x="8033904" y="5487689"/>
            <a:ext cx="3691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Give you answer to the nearest cm.</a:t>
            </a:r>
          </a:p>
        </p:txBody>
      </p:sp>
    </p:spTree>
    <p:extLst>
      <p:ext uri="{BB962C8B-B14F-4D97-AF65-F5344CB8AC3E}">
        <p14:creationId xmlns:p14="http://schemas.microsoft.com/office/powerpoint/2010/main" val="385966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7D29DD-61C6-2377-1D89-D9F1532425E8}"/>
                  </a:ext>
                </a:extLst>
              </p:cNvPr>
              <p:cNvSpPr txBox="1"/>
              <p:nvPr/>
            </p:nvSpPr>
            <p:spPr>
              <a:xfrm>
                <a:off x="570846" y="279988"/>
                <a:ext cx="11309531" cy="1231106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ts val="800"/>
                  </a:spcAft>
                </a:pPr>
                <a:r>
                  <a:rPr lang="en-GB" sz="4000" dirty="0">
                    <a:solidFill>
                      <a:srgbClr val="000000"/>
                    </a:solidFill>
                  </a:rPr>
                  <a:t>The pyramid and the cuboid have the same volume. Find the value of </a:t>
                </a:r>
                <a14:m>
                  <m:oMath xmlns:m="http://schemas.openxmlformats.org/officeDocument/2006/math">
                    <m:r>
                      <a:rPr lang="en-GB" sz="40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4000" dirty="0">
                    <a:solidFill>
                      <a:srgbClr val="0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77D29DD-61C6-2377-1D89-D9F153242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46" y="279988"/>
                <a:ext cx="11309531" cy="1231106"/>
              </a:xfrm>
              <a:prstGeom prst="rect">
                <a:avLst/>
              </a:prstGeom>
              <a:blipFill>
                <a:blip r:embed="rId2"/>
                <a:stretch>
                  <a:fillRect l="-2426" t="-12871" r="-2803" b="-23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D01983A4-85F5-0B08-FAED-9C81FC74BDB2}"/>
              </a:ext>
            </a:extLst>
          </p:cNvPr>
          <p:cNvGrpSpPr/>
          <p:nvPr/>
        </p:nvGrpSpPr>
        <p:grpSpPr>
          <a:xfrm>
            <a:off x="6432762" y="1799902"/>
            <a:ext cx="5215602" cy="3114306"/>
            <a:chOff x="3165844" y="1493337"/>
            <a:chExt cx="2414156" cy="13322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72305B-18C0-4832-AC68-072325DCE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4000" y="1493337"/>
              <a:ext cx="2016000" cy="128259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7EFEB1-39F2-7A8D-002A-6F3EF4793303}"/>
                </a:ext>
              </a:extLst>
            </p:cNvPr>
            <p:cNvSpPr txBox="1"/>
            <p:nvPr/>
          </p:nvSpPr>
          <p:spPr>
            <a:xfrm>
              <a:off x="4878720" y="2453154"/>
              <a:ext cx="514135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3600" dirty="0"/>
                <a:t>6cm</a:t>
              </a:r>
              <a:endParaRPr lang="en-GB" altLang="en-US" sz="3600" baseline="300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728A2C-7D30-A8A9-706A-99D61EF7A99B}"/>
                </a:ext>
              </a:extLst>
            </p:cNvPr>
            <p:cNvSpPr txBox="1"/>
            <p:nvPr/>
          </p:nvSpPr>
          <p:spPr>
            <a:xfrm>
              <a:off x="3794528" y="2588577"/>
              <a:ext cx="565549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ctr">
                <a:defRPr/>
              </a:pPr>
              <a:r>
                <a:rPr lang="en-GB" altLang="en-US" sz="3600" dirty="0"/>
                <a:t>7cm</a:t>
              </a:r>
              <a:endParaRPr lang="en-GB" altLang="en-US" sz="3600" baseline="300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27014A2-152E-932C-BB28-12C86F918927}"/>
                </a:ext>
              </a:extLst>
            </p:cNvPr>
            <p:cNvSpPr txBox="1"/>
            <p:nvPr/>
          </p:nvSpPr>
          <p:spPr>
            <a:xfrm>
              <a:off x="3165844" y="2146059"/>
              <a:ext cx="462967" cy="23698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>
                <a:defRPr/>
              </a:pPr>
              <a:r>
                <a:rPr lang="en-GB" altLang="en-US" sz="3600" dirty="0"/>
                <a:t>5cm</a:t>
              </a:r>
              <a:endParaRPr lang="en-GB" altLang="en-US" sz="3600" baseline="30000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6285594-7F79-8235-FE4C-AE1E5A7FCA21}"/>
              </a:ext>
            </a:extLst>
          </p:cNvPr>
          <p:cNvGrpSpPr/>
          <p:nvPr/>
        </p:nvGrpSpPr>
        <p:grpSpPr>
          <a:xfrm>
            <a:off x="926462" y="1961960"/>
            <a:ext cx="5144517" cy="4089596"/>
            <a:chOff x="712079" y="1561489"/>
            <a:chExt cx="2120341" cy="170713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4DE1A5D-BC64-7256-FC7C-63B661B447C5}"/>
                </a:ext>
              </a:extLst>
            </p:cNvPr>
            <p:cNvGrpSpPr/>
            <p:nvPr/>
          </p:nvGrpSpPr>
          <p:grpSpPr>
            <a:xfrm>
              <a:off x="712079" y="1561489"/>
              <a:ext cx="2120341" cy="1707135"/>
              <a:chOff x="3704303" y="1195710"/>
              <a:chExt cx="2332373" cy="1877845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E535BDB0-B34A-E283-20D0-E2FE2E336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704303" y="1195710"/>
                <a:ext cx="1735391" cy="1877845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49828478-5F2E-79CA-04CD-68D917308D12}"/>
                      </a:ext>
                    </a:extLst>
                  </p:cNvPr>
                  <p:cNvSpPr txBox="1"/>
                  <p:nvPr/>
                </p:nvSpPr>
                <p:spPr>
                  <a:xfrm>
                    <a:off x="5522541" y="1890447"/>
                    <a:ext cx="514135" cy="25438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3600" b="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oMath>
                    </a14:m>
                    <a:r>
                      <a:rPr lang="en-GB" altLang="en-US" sz="3600" dirty="0"/>
                      <a:t>cm</a:t>
                    </a:r>
                    <a:endParaRPr lang="en-GB" altLang="en-US" sz="3600" baseline="30000" dirty="0"/>
                  </a:p>
                </p:txBody>
              </p:sp>
            </mc:Choice>
            <mc:Fallback xmlns="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id="{49828478-5F2E-79CA-04CD-68D917308D1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22541" y="1890447"/>
                    <a:ext cx="514135" cy="25438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1613" t="-24176" r="-2688" b="-5054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E7BAF70-F5F3-5245-A83B-7F124B267809}"/>
                  </a:ext>
                </a:extLst>
              </p:cNvPr>
              <p:cNvSpPr txBox="1"/>
              <p:nvPr/>
            </p:nvSpPr>
            <p:spPr>
              <a:xfrm>
                <a:off x="4260946" y="2751049"/>
                <a:ext cx="622105" cy="25438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3600" dirty="0"/>
                  <a:t>42cm</a:t>
                </a:r>
                <a:r>
                  <a:rPr lang="en-GB" altLang="en-US" sz="3600" baseline="30000" dirty="0"/>
                  <a:t>2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73587DB-EEA1-6E61-C3CC-50B6B0D2836A}"/>
                  </a:ext>
                </a:extLst>
              </p:cNvPr>
              <p:cNvSpPr txBox="1"/>
              <p:nvPr/>
            </p:nvSpPr>
            <p:spPr>
              <a:xfrm>
                <a:off x="4289223" y="2551312"/>
                <a:ext cx="565549" cy="25438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:r>
                  <a:rPr lang="en-GB" altLang="en-US" sz="3600" b="1" dirty="0"/>
                  <a:t>Area</a:t>
                </a:r>
                <a:endParaRPr lang="en-GB" altLang="en-US" sz="3600" b="1" baseline="30000" dirty="0"/>
              </a:p>
            </p:txBody>
          </p:sp>
        </p:grp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F734EF8-7A00-DAC0-1C1D-A57BC6CC3277}"/>
                </a:ext>
              </a:extLst>
            </p:cNvPr>
            <p:cNvCxnSpPr>
              <a:cxnSpLocks/>
            </p:cNvCxnSpPr>
            <p:nvPr/>
          </p:nvCxnSpPr>
          <p:spPr>
            <a:xfrm>
              <a:off x="2307200" y="1614791"/>
              <a:ext cx="0" cy="1387813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5970BC3-D863-3DA2-C932-13C5695BEBBE}"/>
                  </a:ext>
                </a:extLst>
              </p:cNvPr>
              <p:cNvSpPr txBox="1"/>
              <p:nvPr/>
            </p:nvSpPr>
            <p:spPr>
              <a:xfrm>
                <a:off x="7432967" y="5743779"/>
                <a:ext cx="2888280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ctr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4000" b="1" i="1" smtClean="0">
                        <a:latin typeface="Cambria Math" panose="02040503050406030204" pitchFamily="18" charset="0"/>
                      </a:rPr>
                      <m:t>𝒉</m:t>
                    </m:r>
                    <m:r>
                      <a:rPr lang="en-GB" sz="4000" b="1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4000" b="1" dirty="0"/>
                  <a:t> 15cm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5970BC3-D863-3DA2-C932-13C5695BEB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2967" y="5743779"/>
                <a:ext cx="2888280" cy="615553"/>
              </a:xfrm>
              <a:prstGeom prst="rect">
                <a:avLst/>
              </a:prstGeom>
              <a:blipFill>
                <a:blip r:embed="rId6"/>
                <a:stretch>
                  <a:fillRect t="-24752" b="-495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18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61F979-CC38-FF2C-8A4A-E6A9B852CC81}"/>
                  </a:ext>
                </a:extLst>
              </p:cNvPr>
              <p:cNvSpPr txBox="1"/>
              <p:nvPr/>
            </p:nvSpPr>
            <p:spPr>
              <a:xfrm>
                <a:off x="472212" y="349154"/>
                <a:ext cx="11491415" cy="1107996"/>
              </a:xfrm>
              <a:prstGeom prst="rect">
                <a:avLst/>
              </a:prstGeom>
              <a:noFill/>
            </p:spPr>
            <p:txBody>
              <a:bodyPr wrap="square" lIns="3600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altLang="en-US" sz="3600" dirty="0"/>
                  <a:t>Given that the volume of the pyramid is 84ft</a:t>
                </a:r>
                <a:r>
                  <a:rPr lang="en-GB" altLang="en-US" sz="3600" baseline="30000" dirty="0"/>
                  <a:t>3</a:t>
                </a:r>
                <a:r>
                  <a:rPr lang="en-GB" altLang="en-US" sz="3600" dirty="0"/>
                  <a:t>, find the missing length, </a:t>
                </a:r>
                <a14:m>
                  <m:oMath xmlns:m="http://schemas.openxmlformats.org/officeDocument/2006/math">
                    <m:r>
                      <a:rPr lang="en-GB" altLang="en-US" sz="3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altLang="en-US" sz="3600" dirty="0"/>
                  <a:t>.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61F979-CC38-FF2C-8A4A-E6A9B852C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212" y="349154"/>
                <a:ext cx="11491415" cy="1107996"/>
              </a:xfrm>
              <a:prstGeom prst="rect">
                <a:avLst/>
              </a:prstGeom>
              <a:blipFill>
                <a:blip r:embed="rId2"/>
                <a:stretch>
                  <a:fillRect l="-2068" t="-12637" b="-247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24090AFA-64BB-2B4B-A497-34C648BBA507}"/>
              </a:ext>
            </a:extLst>
          </p:cNvPr>
          <p:cNvGrpSpPr/>
          <p:nvPr/>
        </p:nvGrpSpPr>
        <p:grpSpPr>
          <a:xfrm>
            <a:off x="1311978" y="1641231"/>
            <a:ext cx="6435484" cy="4665358"/>
            <a:chOff x="6015130" y="2391897"/>
            <a:chExt cx="2342681" cy="19873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4E42AC-EB2A-CFBE-6688-07EB830B2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66678" y="2391897"/>
              <a:ext cx="1798348" cy="1945976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B7F2A40-5531-D024-B1B0-C0CEE0994450}"/>
                </a:ext>
              </a:extLst>
            </p:cNvPr>
            <p:cNvCxnSpPr>
              <a:cxnSpLocks/>
            </p:cNvCxnSpPr>
            <p:nvPr/>
          </p:nvCxnSpPr>
          <p:spPr>
            <a:xfrm>
              <a:off x="7917206" y="2465000"/>
              <a:ext cx="0" cy="1541632"/>
            </a:xfrm>
            <a:prstGeom prst="straightConnector1">
              <a:avLst/>
            </a:prstGeom>
            <a:ln w="19050" cap="rnd">
              <a:solidFill>
                <a:schemeClr val="tx1"/>
              </a:solidFill>
              <a:prstDash val="sysDash"/>
              <a:round/>
              <a:headEnd type="triangl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C145C0-3BB3-B81C-5574-E90FA60E0628}"/>
                </a:ext>
              </a:extLst>
            </p:cNvPr>
            <p:cNvSpPr txBox="1"/>
            <p:nvPr/>
          </p:nvSpPr>
          <p:spPr>
            <a:xfrm>
              <a:off x="7170648" y="4114712"/>
              <a:ext cx="385481" cy="26452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GB" altLang="en-US" sz="3600" dirty="0"/>
                <a:t>8ft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DBA88D0-43E9-29F6-C390-92CCD4D98C17}"/>
                </a:ext>
              </a:extLst>
            </p:cNvPr>
            <p:cNvSpPr txBox="1"/>
            <p:nvPr/>
          </p:nvSpPr>
          <p:spPr>
            <a:xfrm>
              <a:off x="7972330" y="3103557"/>
              <a:ext cx="385481" cy="264523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>
                <a:defRPr/>
              </a:pPr>
              <a:r>
                <a:rPr lang="en-GB" altLang="en-US" sz="3600" dirty="0"/>
                <a:t>21ft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6AFE4DF-55B7-995B-7FF0-0E094159FD18}"/>
                    </a:ext>
                  </a:extLst>
                </p:cNvPr>
                <p:cNvSpPr txBox="1"/>
                <p:nvPr/>
              </p:nvSpPr>
              <p:spPr>
                <a:xfrm>
                  <a:off x="6015130" y="3949486"/>
                  <a:ext cx="385481" cy="26452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r">
                    <a:defRPr/>
                  </a:pPr>
                  <a14:m>
                    <m:oMath xmlns:m="http://schemas.openxmlformats.org/officeDocument/2006/math">
                      <m:r>
                        <a:rPr lang="en-GB" altLang="en-US" sz="36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GB" altLang="en-US" sz="3600" dirty="0"/>
                    <a:t>ft </a:t>
                  </a: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C6AFE4DF-55B7-995B-7FF0-0E094159FD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5130" y="3949486"/>
                  <a:ext cx="385481" cy="264523"/>
                </a:xfrm>
                <a:prstGeom prst="rect">
                  <a:avLst/>
                </a:prstGeom>
                <a:blipFill>
                  <a:blip r:embed="rId4"/>
                  <a:stretch>
                    <a:fillRect t="-24176" r="-40667" b="-5054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9673E-2005-CCD8-C6B5-92B592A385BB}"/>
                  </a:ext>
                </a:extLst>
              </p:cNvPr>
              <p:cNvSpPr txBox="1"/>
              <p:nvPr/>
            </p:nvSpPr>
            <p:spPr>
              <a:xfrm>
                <a:off x="8520465" y="5491435"/>
                <a:ext cx="1931404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>
                  <a:defRPr/>
                </a:pPr>
                <a14:m>
                  <m:oMath xmlns:m="http://schemas.openxmlformats.org/officeDocument/2006/math">
                    <m:r>
                      <a:rPr lang="en-GB" alt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altLang="en-US" sz="4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altLang="en-US" sz="4000" b="1" dirty="0">
                    <a:solidFill>
                      <a:schemeClr val="tx1"/>
                    </a:solidFill>
                  </a:rPr>
                  <a:t> 3ft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329673E-2005-CCD8-C6B5-92B592A385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0465" y="5491435"/>
                <a:ext cx="1931404" cy="615553"/>
              </a:xfrm>
              <a:prstGeom prst="rect">
                <a:avLst/>
              </a:prstGeom>
              <a:blipFill>
                <a:blip r:embed="rId5"/>
                <a:stretch>
                  <a:fillRect t="-24752" r="-5678" b="-495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0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461</Words>
  <Application>Microsoft Office PowerPoint</Application>
  <PresentationFormat>Widescreen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2024-10-18T14:59:27Z</dcterms:created>
  <dcterms:modified xsi:type="dcterms:W3CDTF">2024-10-19T10:11:43Z</dcterms:modified>
</cp:coreProperties>
</file>