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97193" y="4687879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eac8fc57-3053-491b-a53e-f7ebaa35ede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439" y="301351"/>
            <a:ext cx="5526617" cy="414496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f359a77c-20c8-43f7-882e-072c9f2ffb8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512" y="301351"/>
            <a:ext cx="5530830" cy="414812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00554" y="5461087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eac8fc57-3053-491b-a53e-f7ebaa35ede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439" y="301351"/>
            <a:ext cx="5526617" cy="414496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f359a77c-20c8-43f7-882e-072c9f2ffb8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138" y="301351"/>
            <a:ext cx="5530830" cy="414812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48439" y="301351"/>
            <a:ext cx="5526617" cy="414496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230585" y="2244169"/>
            <a:ext cx="463652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rgbClr val="1C1C1C"/>
                </a:solidFill>
                <a:latin typeface="robotolight"/>
              </a:rPr>
              <a:t>The </a:t>
            </a:r>
            <a:r>
              <a:rPr lang="en-US" sz="3600" dirty="0">
                <a:solidFill>
                  <a:srgbClr val="1C1C1C"/>
                </a:solidFill>
                <a:latin typeface="robotolight"/>
              </a:rPr>
              <a:t>student has picked a number that can appear in the sequence. Any odd number can appear in the </a:t>
            </a:r>
            <a:r>
              <a:rPr lang="en-US" sz="3600" dirty="0" smtClean="0">
                <a:solidFill>
                  <a:srgbClr val="1C1C1C"/>
                </a:solidFill>
                <a:latin typeface="robotolight"/>
              </a:rPr>
              <a:t>sequence</a:t>
            </a:r>
            <a:r>
              <a:rPr lang="en-US" sz="3600" b="0" i="0" dirty="0" smtClean="0">
                <a:solidFill>
                  <a:srgbClr val="1C1C1C"/>
                </a:solidFill>
                <a:effectLst/>
              </a:rPr>
              <a:t>.</a:t>
            </a:r>
            <a:endParaRPr lang="en-GB" sz="3600" dirty="0"/>
          </a:p>
        </p:txBody>
      </p:sp>
      <p:sp>
        <p:nvSpPr>
          <p:cNvPr id="2" name="Rectangle 1"/>
          <p:cNvSpPr/>
          <p:nvPr/>
        </p:nvSpPr>
        <p:spPr>
          <a:xfrm>
            <a:off x="8903358" y="731118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D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eac8fc57-3053-491b-a53e-f7ebaa35ede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70" y="306893"/>
            <a:ext cx="6357161" cy="476787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363" t="48421" r="62200" b="37237"/>
          <a:stretch/>
        </p:blipFill>
        <p:spPr>
          <a:xfrm>
            <a:off x="1159970" y="4868130"/>
            <a:ext cx="5085659" cy="198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519392" y="834496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C</a:t>
            </a:r>
          </a:p>
        </p:txBody>
      </p:sp>
      <p:sp>
        <p:nvSpPr>
          <p:cNvPr id="2" name="Rectangle 1"/>
          <p:cNvSpPr/>
          <p:nvPr/>
        </p:nvSpPr>
        <p:spPr>
          <a:xfrm>
            <a:off x="7373500" y="2592578"/>
            <a:ext cx="427540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600" dirty="0">
                <a:solidFill>
                  <a:srgbClr val="1C1C1C"/>
                </a:solidFill>
                <a:latin typeface="robotolight"/>
              </a:rPr>
              <a:t>The student may have made an error when substituting in n = 0 into the first sequence.</a:t>
            </a:r>
            <a:endParaRPr lang="en-GB" sz="36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f359a77c-20c8-43f7-882e-072c9f2ffb8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70" y="271242"/>
            <a:ext cx="6486629" cy="486497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67486" t="48158" r="7339" b="34737"/>
          <a:stretch/>
        </p:blipFill>
        <p:spPr>
          <a:xfrm>
            <a:off x="1565306" y="4834949"/>
            <a:ext cx="4403555" cy="199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56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2020-04-19T16:41:34Z</dcterms:modified>
</cp:coreProperties>
</file>