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61" r:id="rId5"/>
    <p:sldId id="259" r:id="rId6"/>
    <p:sldId id="262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9D8EED-27E5-4816-B96D-87C852DADAE3}" v="22" dt="2024-03-07T10:41:08.4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39D8EED-27E5-4816-B96D-87C852DADAE3}"/>
    <pc:docChg chg="undo custSel addSld modSld">
      <pc:chgData name="Stewart Gale" userId="3647ddd2-6040-41ae-a96d-232c23482af8" providerId="ADAL" clId="{A39D8EED-27E5-4816-B96D-87C852DADAE3}" dt="2024-03-07T10:41:26.923" v="171" actId="14100"/>
      <pc:docMkLst>
        <pc:docMk/>
      </pc:docMkLst>
      <pc:sldChg chg="addSp delSp modSp mod delAnim">
        <pc:chgData name="Stewart Gale" userId="3647ddd2-6040-41ae-a96d-232c23482af8" providerId="ADAL" clId="{A39D8EED-27E5-4816-B96D-87C852DADAE3}" dt="2022-01-31T11:42:15.695" v="51" actId="14100"/>
        <pc:sldMkLst>
          <pc:docMk/>
          <pc:sldMk cId="3357262590" sldId="256"/>
        </pc:sldMkLst>
        <pc:spChg chg="mod">
          <ac:chgData name="Stewart Gale" userId="3647ddd2-6040-41ae-a96d-232c23482af8" providerId="ADAL" clId="{A39D8EED-27E5-4816-B96D-87C852DADAE3}" dt="2021-11-16T10:14:17.447" v="3" actId="1076"/>
          <ac:spMkLst>
            <pc:docMk/>
            <pc:sldMk cId="3357262590" sldId="256"/>
            <ac:spMk id="4" creationId="{00000000-0000-0000-0000-000000000000}"/>
          </ac:spMkLst>
        </pc:spChg>
        <pc:spChg chg="del">
          <ac:chgData name="Stewart Gale" userId="3647ddd2-6040-41ae-a96d-232c23482af8" providerId="ADAL" clId="{A39D8EED-27E5-4816-B96D-87C852DADAE3}" dt="2021-11-16T10:14:12.118" v="2" actId="478"/>
          <ac:spMkLst>
            <pc:docMk/>
            <pc:sldMk cId="3357262590" sldId="256"/>
            <ac:spMk id="6" creationId="{00000000-0000-0000-0000-000000000000}"/>
          </ac:spMkLst>
        </pc:spChg>
        <pc:spChg chg="mod">
          <ac:chgData name="Stewart Gale" userId="3647ddd2-6040-41ae-a96d-232c23482af8" providerId="ADAL" clId="{A39D8EED-27E5-4816-B96D-87C852DADAE3}" dt="2021-11-16T10:14:17.447" v="3" actId="1076"/>
          <ac:spMkLst>
            <pc:docMk/>
            <pc:sldMk cId="3357262590" sldId="256"/>
            <ac:spMk id="17" creationId="{00000000-0000-0000-0000-000000000000}"/>
          </ac:spMkLst>
        </pc:spChg>
        <pc:spChg chg="del mod">
          <ac:chgData name="Stewart Gale" userId="3647ddd2-6040-41ae-a96d-232c23482af8" providerId="ADAL" clId="{A39D8EED-27E5-4816-B96D-87C852DADAE3}" dt="2021-11-16T10:14:18.649" v="5" actId="478"/>
          <ac:spMkLst>
            <pc:docMk/>
            <pc:sldMk cId="3357262590" sldId="256"/>
            <ac:spMk id="22" creationId="{00000000-0000-0000-0000-000000000000}"/>
          </ac:spMkLst>
        </pc:spChg>
        <pc:picChg chg="mod">
          <ac:chgData name="Stewart Gale" userId="3647ddd2-6040-41ae-a96d-232c23482af8" providerId="ADAL" clId="{A39D8EED-27E5-4816-B96D-87C852DADAE3}" dt="2021-11-16T10:14:17.447" v="3" actId="1076"/>
          <ac:picMkLst>
            <pc:docMk/>
            <pc:sldMk cId="3357262590" sldId="256"/>
            <ac:picMk id="2" creationId="{00000000-0000-0000-0000-000000000000}"/>
          </ac:picMkLst>
        </pc:picChg>
        <pc:picChg chg="del">
          <ac:chgData name="Stewart Gale" userId="3647ddd2-6040-41ae-a96d-232c23482af8" providerId="ADAL" clId="{A39D8EED-27E5-4816-B96D-87C852DADAE3}" dt="2021-11-16T10:14:09.907" v="1" actId="478"/>
          <ac:picMkLst>
            <pc:docMk/>
            <pc:sldMk cId="3357262590" sldId="256"/>
            <ac:picMk id="3" creationId="{00000000-0000-0000-0000-000000000000}"/>
          </ac:picMkLst>
        </pc:picChg>
        <pc:picChg chg="mod">
          <ac:chgData name="Stewart Gale" userId="3647ddd2-6040-41ae-a96d-232c23482af8" providerId="ADAL" clId="{A39D8EED-27E5-4816-B96D-87C852DADAE3}" dt="2021-11-16T10:14:17.447" v="3" actId="1076"/>
          <ac:picMkLst>
            <pc:docMk/>
            <pc:sldMk cId="3357262590" sldId="256"/>
            <ac:picMk id="18" creationId="{00000000-0000-0000-0000-000000000000}"/>
          </ac:picMkLst>
        </pc:picChg>
        <pc:picChg chg="del">
          <ac:chgData name="Stewart Gale" userId="3647ddd2-6040-41ae-a96d-232c23482af8" providerId="ADAL" clId="{A39D8EED-27E5-4816-B96D-87C852DADAE3}" dt="2021-11-16T10:14:12.118" v="2" actId="478"/>
          <ac:picMkLst>
            <pc:docMk/>
            <pc:sldMk cId="3357262590" sldId="256"/>
            <ac:picMk id="23" creationId="{00000000-0000-0000-0000-000000000000}"/>
          </ac:picMkLst>
        </pc:picChg>
        <pc:cxnChg chg="add mod">
          <ac:chgData name="Stewart Gale" userId="3647ddd2-6040-41ae-a96d-232c23482af8" providerId="ADAL" clId="{A39D8EED-27E5-4816-B96D-87C852DADAE3}" dt="2022-01-31T11:41:10.919" v="32" actId="1076"/>
          <ac:cxnSpMkLst>
            <pc:docMk/>
            <pc:sldMk cId="3357262590" sldId="256"/>
            <ac:cxnSpMk id="5" creationId="{B5BDD7D5-15E9-4E2A-B681-95347EA8C874}"/>
          </ac:cxnSpMkLst>
        </pc:cxnChg>
        <pc:cxnChg chg="add mod">
          <ac:chgData name="Stewart Gale" userId="3647ddd2-6040-41ae-a96d-232c23482af8" providerId="ADAL" clId="{A39D8EED-27E5-4816-B96D-87C852DADAE3}" dt="2022-01-31T11:41:17.847" v="34" actId="1076"/>
          <ac:cxnSpMkLst>
            <pc:docMk/>
            <pc:sldMk cId="3357262590" sldId="256"/>
            <ac:cxnSpMk id="9" creationId="{86AAB98C-7A79-4C05-8AEE-6EE1A278FD0D}"/>
          </ac:cxnSpMkLst>
        </pc:cxnChg>
        <pc:cxnChg chg="add mod">
          <ac:chgData name="Stewart Gale" userId="3647ddd2-6040-41ae-a96d-232c23482af8" providerId="ADAL" clId="{A39D8EED-27E5-4816-B96D-87C852DADAE3}" dt="2022-01-31T11:41:27.876" v="36" actId="1076"/>
          <ac:cxnSpMkLst>
            <pc:docMk/>
            <pc:sldMk cId="3357262590" sldId="256"/>
            <ac:cxnSpMk id="10" creationId="{554D51BE-27EB-4514-83A0-90C3C312DFA1}"/>
          </ac:cxnSpMkLst>
        </pc:cxnChg>
        <pc:cxnChg chg="add mod">
          <ac:chgData name="Stewart Gale" userId="3647ddd2-6040-41ae-a96d-232c23482af8" providerId="ADAL" clId="{A39D8EED-27E5-4816-B96D-87C852DADAE3}" dt="2022-01-31T11:41:35.545" v="38" actId="1076"/>
          <ac:cxnSpMkLst>
            <pc:docMk/>
            <pc:sldMk cId="3357262590" sldId="256"/>
            <ac:cxnSpMk id="11" creationId="{509ADDA5-131F-4EB4-B6AC-437743B7E4F1}"/>
          </ac:cxnSpMkLst>
        </pc:cxnChg>
        <pc:cxnChg chg="add mod">
          <ac:chgData name="Stewart Gale" userId="3647ddd2-6040-41ae-a96d-232c23482af8" providerId="ADAL" clId="{A39D8EED-27E5-4816-B96D-87C852DADAE3}" dt="2022-01-31T11:41:40.745" v="40" actId="1076"/>
          <ac:cxnSpMkLst>
            <pc:docMk/>
            <pc:sldMk cId="3357262590" sldId="256"/>
            <ac:cxnSpMk id="12" creationId="{1C1278CA-CA82-4B04-BA42-2F5E00A4BDBD}"/>
          </ac:cxnSpMkLst>
        </pc:cxnChg>
        <pc:cxnChg chg="add mod">
          <ac:chgData name="Stewart Gale" userId="3647ddd2-6040-41ae-a96d-232c23482af8" providerId="ADAL" clId="{A39D8EED-27E5-4816-B96D-87C852DADAE3}" dt="2022-01-31T11:41:50.144" v="43" actId="14100"/>
          <ac:cxnSpMkLst>
            <pc:docMk/>
            <pc:sldMk cId="3357262590" sldId="256"/>
            <ac:cxnSpMk id="13" creationId="{BC5CFE9D-3D21-4560-B3C8-166606BE36B1}"/>
          </ac:cxnSpMkLst>
        </pc:cxnChg>
        <pc:cxnChg chg="add mod">
          <ac:chgData name="Stewart Gale" userId="3647ddd2-6040-41ae-a96d-232c23482af8" providerId="ADAL" clId="{A39D8EED-27E5-4816-B96D-87C852DADAE3}" dt="2022-01-31T11:42:01.265" v="45" actId="1076"/>
          <ac:cxnSpMkLst>
            <pc:docMk/>
            <pc:sldMk cId="3357262590" sldId="256"/>
            <ac:cxnSpMk id="16" creationId="{3900CF5E-5721-4A1B-A673-2BEF78CA293E}"/>
          </ac:cxnSpMkLst>
        </pc:cxnChg>
        <pc:cxnChg chg="add mod">
          <ac:chgData name="Stewart Gale" userId="3647ddd2-6040-41ae-a96d-232c23482af8" providerId="ADAL" clId="{A39D8EED-27E5-4816-B96D-87C852DADAE3}" dt="2022-01-31T11:42:08.087" v="48" actId="14100"/>
          <ac:cxnSpMkLst>
            <pc:docMk/>
            <pc:sldMk cId="3357262590" sldId="256"/>
            <ac:cxnSpMk id="19" creationId="{6BA19A6F-1C7C-44D8-9CC1-C74B3A8E3C6B}"/>
          </ac:cxnSpMkLst>
        </pc:cxnChg>
        <pc:cxnChg chg="add mod">
          <ac:chgData name="Stewart Gale" userId="3647ddd2-6040-41ae-a96d-232c23482af8" providerId="ADAL" clId="{A39D8EED-27E5-4816-B96D-87C852DADAE3}" dt="2022-01-31T11:42:15.695" v="51" actId="14100"/>
          <ac:cxnSpMkLst>
            <pc:docMk/>
            <pc:sldMk cId="3357262590" sldId="256"/>
            <ac:cxnSpMk id="20" creationId="{376FF5B7-17FD-459E-9684-CA2D95E293AE}"/>
          </ac:cxnSpMkLst>
        </pc:cxnChg>
      </pc:sldChg>
      <pc:sldChg chg="modSp mod">
        <pc:chgData name="Stewart Gale" userId="3647ddd2-6040-41ae-a96d-232c23482af8" providerId="ADAL" clId="{A39D8EED-27E5-4816-B96D-87C852DADAE3}" dt="2021-11-16T10:15:32.289" v="25" actId="1076"/>
        <pc:sldMkLst>
          <pc:docMk/>
          <pc:sldMk cId="952465412" sldId="257"/>
        </pc:sldMkLst>
        <pc:picChg chg="mod">
          <ac:chgData name="Stewart Gale" userId="3647ddd2-6040-41ae-a96d-232c23482af8" providerId="ADAL" clId="{A39D8EED-27E5-4816-B96D-87C852DADAE3}" dt="2021-11-16T10:15:32.289" v="25" actId="1076"/>
          <ac:picMkLst>
            <pc:docMk/>
            <pc:sldMk cId="952465412" sldId="257"/>
            <ac:picMk id="4" creationId="{00000000-0000-0000-0000-000000000000}"/>
          </ac:picMkLst>
        </pc:picChg>
      </pc:sldChg>
      <pc:sldChg chg="addSp delSp modSp mod delAnim">
        <pc:chgData name="Stewart Gale" userId="3647ddd2-6040-41ae-a96d-232c23482af8" providerId="ADAL" clId="{A39D8EED-27E5-4816-B96D-87C852DADAE3}" dt="2022-01-31T11:44:44.687" v="89" actId="1076"/>
        <pc:sldMkLst>
          <pc:docMk/>
          <pc:sldMk cId="2357325666" sldId="259"/>
        </pc:sldMkLst>
        <pc:spChg chg="mod">
          <ac:chgData name="Stewart Gale" userId="3647ddd2-6040-41ae-a96d-232c23482af8" providerId="ADAL" clId="{A39D8EED-27E5-4816-B96D-87C852DADAE3}" dt="2021-11-16T10:14:51.067" v="16" actId="1076"/>
          <ac:spMkLst>
            <pc:docMk/>
            <pc:sldMk cId="2357325666" sldId="259"/>
            <ac:spMk id="3" creationId="{00000000-0000-0000-0000-000000000000}"/>
          </ac:spMkLst>
        </pc:spChg>
        <pc:spChg chg="del mod">
          <ac:chgData name="Stewart Gale" userId="3647ddd2-6040-41ae-a96d-232c23482af8" providerId="ADAL" clId="{A39D8EED-27E5-4816-B96D-87C852DADAE3}" dt="2021-11-16T10:14:40.227" v="12" actId="478"/>
          <ac:spMkLst>
            <pc:docMk/>
            <pc:sldMk cId="2357325666" sldId="259"/>
            <ac:spMk id="4" creationId="{00000000-0000-0000-0000-000000000000}"/>
          </ac:spMkLst>
        </pc:spChg>
        <pc:spChg chg="del">
          <ac:chgData name="Stewart Gale" userId="3647ddd2-6040-41ae-a96d-232c23482af8" providerId="ADAL" clId="{A39D8EED-27E5-4816-B96D-87C852DADAE3}" dt="2021-11-16T10:14:41.416" v="13" actId="478"/>
          <ac:spMkLst>
            <pc:docMk/>
            <pc:sldMk cId="2357325666" sldId="259"/>
            <ac:spMk id="6" creationId="{00000000-0000-0000-0000-000000000000}"/>
          </ac:spMkLst>
        </pc:spChg>
        <pc:spChg chg="mod">
          <ac:chgData name="Stewart Gale" userId="3647ddd2-6040-41ae-a96d-232c23482af8" providerId="ADAL" clId="{A39D8EED-27E5-4816-B96D-87C852DADAE3}" dt="2021-11-16T10:14:48.340" v="15" actId="1076"/>
          <ac:spMkLst>
            <pc:docMk/>
            <pc:sldMk cId="2357325666" sldId="259"/>
            <ac:spMk id="7" creationId="{00000000-0000-0000-0000-000000000000}"/>
          </ac:spMkLst>
        </pc:spChg>
        <pc:picChg chg="del mod">
          <ac:chgData name="Stewart Gale" userId="3647ddd2-6040-41ae-a96d-232c23482af8" providerId="ADAL" clId="{A39D8EED-27E5-4816-B96D-87C852DADAE3}" dt="2021-11-16T10:14:42.588" v="14" actId="478"/>
          <ac:picMkLst>
            <pc:docMk/>
            <pc:sldMk cId="2357325666" sldId="259"/>
            <ac:picMk id="2" creationId="{00000000-0000-0000-0000-000000000000}"/>
          </ac:picMkLst>
        </pc:picChg>
        <pc:picChg chg="mod">
          <ac:chgData name="Stewart Gale" userId="3647ddd2-6040-41ae-a96d-232c23482af8" providerId="ADAL" clId="{A39D8EED-27E5-4816-B96D-87C852DADAE3}" dt="2021-11-16T10:14:48.340" v="15" actId="1076"/>
          <ac:picMkLst>
            <pc:docMk/>
            <pc:sldMk cId="2357325666" sldId="259"/>
            <ac:picMk id="8" creationId="{00000000-0000-0000-0000-000000000000}"/>
          </ac:picMkLst>
        </pc:picChg>
        <pc:picChg chg="del">
          <ac:chgData name="Stewart Gale" userId="3647ddd2-6040-41ae-a96d-232c23482af8" providerId="ADAL" clId="{A39D8EED-27E5-4816-B96D-87C852DADAE3}" dt="2021-11-16T10:14:40.227" v="12" actId="478"/>
          <ac:picMkLst>
            <pc:docMk/>
            <pc:sldMk cId="2357325666" sldId="259"/>
            <ac:picMk id="9" creationId="{00000000-0000-0000-0000-000000000000}"/>
          </ac:picMkLst>
        </pc:picChg>
        <pc:picChg chg="mod">
          <ac:chgData name="Stewart Gale" userId="3647ddd2-6040-41ae-a96d-232c23482af8" providerId="ADAL" clId="{A39D8EED-27E5-4816-B96D-87C852DADAE3}" dt="2021-11-16T10:14:48.340" v="15" actId="1076"/>
          <ac:picMkLst>
            <pc:docMk/>
            <pc:sldMk cId="2357325666" sldId="259"/>
            <ac:picMk id="10" creationId="{00000000-0000-0000-0000-000000000000}"/>
          </ac:picMkLst>
        </pc:picChg>
        <pc:cxnChg chg="add mod">
          <ac:chgData name="Stewart Gale" userId="3647ddd2-6040-41ae-a96d-232c23482af8" providerId="ADAL" clId="{A39D8EED-27E5-4816-B96D-87C852DADAE3}" dt="2022-01-31T11:43:34.175" v="72" actId="1076"/>
          <ac:cxnSpMkLst>
            <pc:docMk/>
            <pc:sldMk cId="2357325666" sldId="259"/>
            <ac:cxnSpMk id="6" creationId="{48268042-0E38-45CF-9F07-F4706680B065}"/>
          </ac:cxnSpMkLst>
        </pc:cxnChg>
        <pc:cxnChg chg="add mod">
          <ac:chgData name="Stewart Gale" userId="3647ddd2-6040-41ae-a96d-232c23482af8" providerId="ADAL" clId="{A39D8EED-27E5-4816-B96D-87C852DADAE3}" dt="2022-01-31T11:44:34.696" v="86" actId="1076"/>
          <ac:cxnSpMkLst>
            <pc:docMk/>
            <pc:sldMk cId="2357325666" sldId="259"/>
            <ac:cxnSpMk id="9" creationId="{6EED0BB9-36A5-4EF0-86BD-E939FDD7393C}"/>
          </ac:cxnSpMkLst>
        </pc:cxnChg>
        <pc:cxnChg chg="add mod">
          <ac:chgData name="Stewart Gale" userId="3647ddd2-6040-41ae-a96d-232c23482af8" providerId="ADAL" clId="{A39D8EED-27E5-4816-B96D-87C852DADAE3}" dt="2022-01-31T11:43:41.036" v="73" actId="1076"/>
          <ac:cxnSpMkLst>
            <pc:docMk/>
            <pc:sldMk cId="2357325666" sldId="259"/>
            <ac:cxnSpMk id="11" creationId="{C999452F-842F-43E3-99FA-E382AC72980A}"/>
          </ac:cxnSpMkLst>
        </pc:cxnChg>
        <pc:cxnChg chg="add mod">
          <ac:chgData name="Stewart Gale" userId="3647ddd2-6040-41ae-a96d-232c23482af8" providerId="ADAL" clId="{A39D8EED-27E5-4816-B96D-87C852DADAE3}" dt="2022-01-31T11:44:03.288" v="76" actId="1076"/>
          <ac:cxnSpMkLst>
            <pc:docMk/>
            <pc:sldMk cId="2357325666" sldId="259"/>
            <ac:cxnSpMk id="12" creationId="{C738F421-20B3-41F7-A5EA-769BFB2BBB59}"/>
          </ac:cxnSpMkLst>
        </pc:cxnChg>
        <pc:cxnChg chg="add mod">
          <ac:chgData name="Stewart Gale" userId="3647ddd2-6040-41ae-a96d-232c23482af8" providerId="ADAL" clId="{A39D8EED-27E5-4816-B96D-87C852DADAE3}" dt="2022-01-31T11:44:05.841" v="77" actId="1076"/>
          <ac:cxnSpMkLst>
            <pc:docMk/>
            <pc:sldMk cId="2357325666" sldId="259"/>
            <ac:cxnSpMk id="13" creationId="{134CD59A-BD1F-43AB-917B-405277AE2743}"/>
          </ac:cxnSpMkLst>
        </pc:cxnChg>
        <pc:cxnChg chg="add mod">
          <ac:chgData name="Stewart Gale" userId="3647ddd2-6040-41ae-a96d-232c23482af8" providerId="ADAL" clId="{A39D8EED-27E5-4816-B96D-87C852DADAE3}" dt="2022-01-31T11:44:13.795" v="79" actId="14100"/>
          <ac:cxnSpMkLst>
            <pc:docMk/>
            <pc:sldMk cId="2357325666" sldId="259"/>
            <ac:cxnSpMk id="14" creationId="{E910B586-D785-41A0-9549-F872D03C6B28}"/>
          </ac:cxnSpMkLst>
        </pc:cxnChg>
        <pc:cxnChg chg="add mod">
          <ac:chgData name="Stewart Gale" userId="3647ddd2-6040-41ae-a96d-232c23482af8" providerId="ADAL" clId="{A39D8EED-27E5-4816-B96D-87C852DADAE3}" dt="2022-01-31T11:44:19.710" v="81" actId="14100"/>
          <ac:cxnSpMkLst>
            <pc:docMk/>
            <pc:sldMk cId="2357325666" sldId="259"/>
            <ac:cxnSpMk id="15" creationId="{C9A56BB0-45A1-45AA-88B3-F303CCAF152E}"/>
          </ac:cxnSpMkLst>
        </pc:cxnChg>
        <pc:cxnChg chg="add mod">
          <ac:chgData name="Stewart Gale" userId="3647ddd2-6040-41ae-a96d-232c23482af8" providerId="ADAL" clId="{A39D8EED-27E5-4816-B96D-87C852DADAE3}" dt="2022-01-31T11:44:44.687" v="89" actId="1076"/>
          <ac:cxnSpMkLst>
            <pc:docMk/>
            <pc:sldMk cId="2357325666" sldId="259"/>
            <ac:cxnSpMk id="16" creationId="{D5399471-0371-4B0E-A21B-D7C48445DF03}"/>
          </ac:cxnSpMkLst>
        </pc:cxnChg>
        <pc:cxnChg chg="add mod">
          <ac:chgData name="Stewart Gale" userId="3647ddd2-6040-41ae-a96d-232c23482af8" providerId="ADAL" clId="{A39D8EED-27E5-4816-B96D-87C852DADAE3}" dt="2022-01-31T11:44:31.835" v="85" actId="1076"/>
          <ac:cxnSpMkLst>
            <pc:docMk/>
            <pc:sldMk cId="2357325666" sldId="259"/>
            <ac:cxnSpMk id="17" creationId="{EA4729CE-7F1D-4CF5-94F0-EEC8A1D44BCA}"/>
          </ac:cxnSpMkLst>
        </pc:cxnChg>
      </pc:sldChg>
      <pc:sldChg chg="addSp modSp mod">
        <pc:chgData name="Stewart Gale" userId="3647ddd2-6040-41ae-a96d-232c23482af8" providerId="ADAL" clId="{A39D8EED-27E5-4816-B96D-87C852DADAE3}" dt="2022-01-31T11:51:51.078" v="158" actId="14100"/>
        <pc:sldMkLst>
          <pc:docMk/>
          <pc:sldMk cId="2816795035" sldId="260"/>
        </pc:sldMkLst>
        <pc:spChg chg="add mod">
          <ac:chgData name="Stewart Gale" userId="3647ddd2-6040-41ae-a96d-232c23482af8" providerId="ADAL" clId="{A39D8EED-27E5-4816-B96D-87C852DADAE3}" dt="2022-01-31T11:50:18.369" v="124" actId="1076"/>
          <ac:spMkLst>
            <pc:docMk/>
            <pc:sldMk cId="2816795035" sldId="260"/>
            <ac:spMk id="2" creationId="{C09CD7E9-4515-4CE0-8B57-DA9DF959CC9F}"/>
          </ac:spMkLst>
        </pc:spChg>
        <pc:spChg chg="mod">
          <ac:chgData name="Stewart Gale" userId="3647ddd2-6040-41ae-a96d-232c23482af8" providerId="ADAL" clId="{A39D8EED-27E5-4816-B96D-87C852DADAE3}" dt="2021-11-16T10:15:13.394" v="21" actId="1076"/>
          <ac:spMkLst>
            <pc:docMk/>
            <pc:sldMk cId="2816795035" sldId="260"/>
            <ac:spMk id="3" creationId="{00000000-0000-0000-0000-000000000000}"/>
          </ac:spMkLst>
        </pc:spChg>
        <pc:spChg chg="add mod">
          <ac:chgData name="Stewart Gale" userId="3647ddd2-6040-41ae-a96d-232c23482af8" providerId="ADAL" clId="{A39D8EED-27E5-4816-B96D-87C852DADAE3}" dt="2022-01-31T11:50:30.236" v="128" actId="20577"/>
          <ac:spMkLst>
            <pc:docMk/>
            <pc:sldMk cId="2816795035" sldId="260"/>
            <ac:spMk id="14" creationId="{F66AEECE-3F25-4498-871E-CDAE917F079E}"/>
          </ac:spMkLst>
        </pc:spChg>
        <pc:spChg chg="add mod">
          <ac:chgData name="Stewart Gale" userId="3647ddd2-6040-41ae-a96d-232c23482af8" providerId="ADAL" clId="{A39D8EED-27E5-4816-B96D-87C852DADAE3}" dt="2022-01-31T11:50:32.137" v="130" actId="20577"/>
          <ac:spMkLst>
            <pc:docMk/>
            <pc:sldMk cId="2816795035" sldId="260"/>
            <ac:spMk id="15" creationId="{2EB645C7-1FC7-40F8-B717-CFE90C4EA8E4}"/>
          </ac:spMkLst>
        </pc:spChg>
        <pc:spChg chg="add mod">
          <ac:chgData name="Stewart Gale" userId="3647ddd2-6040-41ae-a96d-232c23482af8" providerId="ADAL" clId="{A39D8EED-27E5-4816-B96D-87C852DADAE3}" dt="2022-01-31T11:50:34.901" v="134" actId="20577"/>
          <ac:spMkLst>
            <pc:docMk/>
            <pc:sldMk cId="2816795035" sldId="260"/>
            <ac:spMk id="16" creationId="{B31393D2-1777-4EEC-8E05-50DF29592186}"/>
          </ac:spMkLst>
        </pc:spChg>
        <pc:spChg chg="add mod">
          <ac:chgData name="Stewart Gale" userId="3647ddd2-6040-41ae-a96d-232c23482af8" providerId="ADAL" clId="{A39D8EED-27E5-4816-B96D-87C852DADAE3}" dt="2022-01-31T11:50:37.476" v="138" actId="20577"/>
          <ac:spMkLst>
            <pc:docMk/>
            <pc:sldMk cId="2816795035" sldId="260"/>
            <ac:spMk id="17" creationId="{D8D1F2EA-AEC5-4609-9898-7F0179D46F0B}"/>
          </ac:spMkLst>
        </pc:spChg>
        <pc:spChg chg="add mod">
          <ac:chgData name="Stewart Gale" userId="3647ddd2-6040-41ae-a96d-232c23482af8" providerId="ADAL" clId="{A39D8EED-27E5-4816-B96D-87C852DADAE3}" dt="2022-01-31T11:50:41.235" v="142" actId="20577"/>
          <ac:spMkLst>
            <pc:docMk/>
            <pc:sldMk cId="2816795035" sldId="260"/>
            <ac:spMk id="18" creationId="{117FC016-3BF2-4275-BDEB-39D4ECD69AD3}"/>
          </ac:spMkLst>
        </pc:spChg>
        <pc:spChg chg="add mod">
          <ac:chgData name="Stewart Gale" userId="3647ddd2-6040-41ae-a96d-232c23482af8" providerId="ADAL" clId="{A39D8EED-27E5-4816-B96D-87C852DADAE3}" dt="2022-01-31T11:50:43.828" v="144" actId="20577"/>
          <ac:spMkLst>
            <pc:docMk/>
            <pc:sldMk cId="2816795035" sldId="260"/>
            <ac:spMk id="19" creationId="{AE2632D8-27C7-4452-9F01-EEA99F4EF1AF}"/>
          </ac:spMkLst>
        </pc:spChg>
        <pc:picChg chg="mod">
          <ac:chgData name="Stewart Gale" userId="3647ddd2-6040-41ae-a96d-232c23482af8" providerId="ADAL" clId="{A39D8EED-27E5-4816-B96D-87C852DADAE3}" dt="2022-01-31T11:49:31.729" v="114" actId="1076"/>
          <ac:picMkLst>
            <pc:docMk/>
            <pc:sldMk cId="2816795035" sldId="260"/>
            <ac:picMk id="8" creationId="{00000000-0000-0000-0000-000000000000}"/>
          </ac:picMkLst>
        </pc:picChg>
        <pc:cxnChg chg="add mod">
          <ac:chgData name="Stewart Gale" userId="3647ddd2-6040-41ae-a96d-232c23482af8" providerId="ADAL" clId="{A39D8EED-27E5-4816-B96D-87C852DADAE3}" dt="2022-01-31T11:50:49.674" v="145" actId="1076"/>
          <ac:cxnSpMkLst>
            <pc:docMk/>
            <pc:sldMk cId="2816795035" sldId="260"/>
            <ac:cxnSpMk id="4" creationId="{24B81594-331A-45BC-9D09-C087B1035FFE}"/>
          </ac:cxnSpMkLst>
        </pc:cxnChg>
        <pc:cxnChg chg="add mod">
          <ac:chgData name="Stewart Gale" userId="3647ddd2-6040-41ae-a96d-232c23482af8" providerId="ADAL" clId="{A39D8EED-27E5-4816-B96D-87C852DADAE3}" dt="2022-01-31T11:51:13.348" v="148" actId="1076"/>
          <ac:cxnSpMkLst>
            <pc:docMk/>
            <pc:sldMk cId="2816795035" sldId="260"/>
            <ac:cxnSpMk id="5" creationId="{B4F7B5E7-5329-406F-BB6C-899F13EBFB69}"/>
          </ac:cxnSpMkLst>
        </pc:cxnChg>
        <pc:cxnChg chg="add mod">
          <ac:chgData name="Stewart Gale" userId="3647ddd2-6040-41ae-a96d-232c23482af8" providerId="ADAL" clId="{A39D8EED-27E5-4816-B96D-87C852DADAE3}" dt="2022-01-31T11:50:55.086" v="146" actId="1076"/>
          <ac:cxnSpMkLst>
            <pc:docMk/>
            <pc:sldMk cId="2816795035" sldId="260"/>
            <ac:cxnSpMk id="6" creationId="{DFC37403-AEFF-459B-A509-7C729F25CB42}"/>
          </ac:cxnSpMkLst>
        </pc:cxnChg>
        <pc:cxnChg chg="add mod">
          <ac:chgData name="Stewart Gale" userId="3647ddd2-6040-41ae-a96d-232c23482af8" providerId="ADAL" clId="{A39D8EED-27E5-4816-B96D-87C852DADAE3}" dt="2022-01-31T11:51:09.199" v="147" actId="1076"/>
          <ac:cxnSpMkLst>
            <pc:docMk/>
            <pc:sldMk cId="2816795035" sldId="260"/>
            <ac:cxnSpMk id="7" creationId="{3CBB3B09-17F3-475A-9364-05B2734FCE49}"/>
          </ac:cxnSpMkLst>
        </pc:cxnChg>
        <pc:cxnChg chg="add mod">
          <ac:chgData name="Stewart Gale" userId="3647ddd2-6040-41ae-a96d-232c23482af8" providerId="ADAL" clId="{A39D8EED-27E5-4816-B96D-87C852DADAE3}" dt="2022-01-31T11:51:27.884" v="150" actId="1076"/>
          <ac:cxnSpMkLst>
            <pc:docMk/>
            <pc:sldMk cId="2816795035" sldId="260"/>
            <ac:cxnSpMk id="9" creationId="{7A6D21C3-4813-4E7E-951E-133A1ACD7438}"/>
          </ac:cxnSpMkLst>
        </pc:cxnChg>
        <pc:cxnChg chg="add mod">
          <ac:chgData name="Stewart Gale" userId="3647ddd2-6040-41ae-a96d-232c23482af8" providerId="ADAL" clId="{A39D8EED-27E5-4816-B96D-87C852DADAE3}" dt="2022-01-31T11:51:33.576" v="152" actId="14100"/>
          <ac:cxnSpMkLst>
            <pc:docMk/>
            <pc:sldMk cId="2816795035" sldId="260"/>
            <ac:cxnSpMk id="10" creationId="{86176835-C697-480F-B900-F19909BE517B}"/>
          </ac:cxnSpMkLst>
        </pc:cxnChg>
        <pc:cxnChg chg="add mod">
          <ac:chgData name="Stewart Gale" userId="3647ddd2-6040-41ae-a96d-232c23482af8" providerId="ADAL" clId="{A39D8EED-27E5-4816-B96D-87C852DADAE3}" dt="2022-01-31T11:51:39.809" v="154" actId="14100"/>
          <ac:cxnSpMkLst>
            <pc:docMk/>
            <pc:sldMk cId="2816795035" sldId="260"/>
            <ac:cxnSpMk id="11" creationId="{550CE258-338F-4897-9C48-A1534FEDEF79}"/>
          </ac:cxnSpMkLst>
        </pc:cxnChg>
        <pc:cxnChg chg="add mod">
          <ac:chgData name="Stewart Gale" userId="3647ddd2-6040-41ae-a96d-232c23482af8" providerId="ADAL" clId="{A39D8EED-27E5-4816-B96D-87C852DADAE3}" dt="2022-01-31T11:51:45.013" v="156" actId="14100"/>
          <ac:cxnSpMkLst>
            <pc:docMk/>
            <pc:sldMk cId="2816795035" sldId="260"/>
            <ac:cxnSpMk id="12" creationId="{C78910A4-2068-4EB4-96AF-3C3DBA24472F}"/>
          </ac:cxnSpMkLst>
        </pc:cxnChg>
        <pc:cxnChg chg="add mod">
          <ac:chgData name="Stewart Gale" userId="3647ddd2-6040-41ae-a96d-232c23482af8" providerId="ADAL" clId="{A39D8EED-27E5-4816-B96D-87C852DADAE3}" dt="2022-01-31T11:51:51.078" v="158" actId="14100"/>
          <ac:cxnSpMkLst>
            <pc:docMk/>
            <pc:sldMk cId="2816795035" sldId="260"/>
            <ac:cxnSpMk id="13" creationId="{A3A51B7E-23B0-498F-839E-8FF731DD41C3}"/>
          </ac:cxnSpMkLst>
        </pc:cxnChg>
      </pc:sldChg>
      <pc:sldChg chg="addSp delSp modSp add mod modAnim">
        <pc:chgData name="Stewart Gale" userId="3647ddd2-6040-41ae-a96d-232c23482af8" providerId="ADAL" clId="{A39D8EED-27E5-4816-B96D-87C852DADAE3}" dt="2022-01-31T11:43:21.725" v="69" actId="14100"/>
        <pc:sldMkLst>
          <pc:docMk/>
          <pc:sldMk cId="255947152" sldId="261"/>
        </pc:sldMkLst>
        <pc:spChg chg="del">
          <ac:chgData name="Stewart Gale" userId="3647ddd2-6040-41ae-a96d-232c23482af8" providerId="ADAL" clId="{A39D8EED-27E5-4816-B96D-87C852DADAE3}" dt="2021-11-16T10:14:22.108" v="6" actId="478"/>
          <ac:spMkLst>
            <pc:docMk/>
            <pc:sldMk cId="255947152" sldId="261"/>
            <ac:spMk id="4" creationId="{00000000-0000-0000-0000-000000000000}"/>
          </ac:spMkLst>
        </pc:spChg>
        <pc:spChg chg="mod">
          <ac:chgData name="Stewart Gale" userId="3647ddd2-6040-41ae-a96d-232c23482af8" providerId="ADAL" clId="{A39D8EED-27E5-4816-B96D-87C852DADAE3}" dt="2021-11-16T10:14:28.107" v="8" actId="1076"/>
          <ac:spMkLst>
            <pc:docMk/>
            <pc:sldMk cId="255947152" sldId="261"/>
            <ac:spMk id="6" creationId="{00000000-0000-0000-0000-000000000000}"/>
          </ac:spMkLst>
        </pc:spChg>
        <pc:spChg chg="del">
          <ac:chgData name="Stewart Gale" userId="3647ddd2-6040-41ae-a96d-232c23482af8" providerId="ADAL" clId="{A39D8EED-27E5-4816-B96D-87C852DADAE3}" dt="2021-11-16T10:14:22.108" v="6" actId="478"/>
          <ac:spMkLst>
            <pc:docMk/>
            <pc:sldMk cId="255947152" sldId="261"/>
            <ac:spMk id="17" creationId="{00000000-0000-0000-0000-000000000000}"/>
          </ac:spMkLst>
        </pc:spChg>
        <pc:spChg chg="del">
          <ac:chgData name="Stewart Gale" userId="3647ddd2-6040-41ae-a96d-232c23482af8" providerId="ADAL" clId="{A39D8EED-27E5-4816-B96D-87C852DADAE3}" dt="2021-11-16T10:14:29.575" v="9" actId="478"/>
          <ac:spMkLst>
            <pc:docMk/>
            <pc:sldMk cId="255947152" sldId="261"/>
            <ac:spMk id="22" creationId="{00000000-0000-0000-0000-000000000000}"/>
          </ac:spMkLst>
        </pc:spChg>
        <pc:picChg chg="del">
          <ac:chgData name="Stewart Gale" userId="3647ddd2-6040-41ae-a96d-232c23482af8" providerId="ADAL" clId="{A39D8EED-27E5-4816-B96D-87C852DADAE3}" dt="2021-11-16T10:14:22.108" v="6" actId="478"/>
          <ac:picMkLst>
            <pc:docMk/>
            <pc:sldMk cId="255947152" sldId="261"/>
            <ac:picMk id="2" creationId="{00000000-0000-0000-0000-000000000000}"/>
          </ac:picMkLst>
        </pc:picChg>
        <pc:picChg chg="mod">
          <ac:chgData name="Stewart Gale" userId="3647ddd2-6040-41ae-a96d-232c23482af8" providerId="ADAL" clId="{A39D8EED-27E5-4816-B96D-87C852DADAE3}" dt="2021-11-16T10:14:28.107" v="8" actId="1076"/>
          <ac:picMkLst>
            <pc:docMk/>
            <pc:sldMk cId="255947152" sldId="261"/>
            <ac:picMk id="3" creationId="{00000000-0000-0000-0000-000000000000}"/>
          </ac:picMkLst>
        </pc:picChg>
        <pc:picChg chg="del">
          <ac:chgData name="Stewart Gale" userId="3647ddd2-6040-41ae-a96d-232c23482af8" providerId="ADAL" clId="{A39D8EED-27E5-4816-B96D-87C852DADAE3}" dt="2021-11-16T10:14:22.108" v="6" actId="478"/>
          <ac:picMkLst>
            <pc:docMk/>
            <pc:sldMk cId="255947152" sldId="261"/>
            <ac:picMk id="18" creationId="{00000000-0000-0000-0000-000000000000}"/>
          </ac:picMkLst>
        </pc:picChg>
        <pc:picChg chg="mod">
          <ac:chgData name="Stewart Gale" userId="3647ddd2-6040-41ae-a96d-232c23482af8" providerId="ADAL" clId="{A39D8EED-27E5-4816-B96D-87C852DADAE3}" dt="2021-11-16T10:14:28.107" v="8" actId="1076"/>
          <ac:picMkLst>
            <pc:docMk/>
            <pc:sldMk cId="255947152" sldId="261"/>
            <ac:picMk id="23" creationId="{00000000-0000-0000-0000-000000000000}"/>
          </ac:picMkLst>
        </pc:picChg>
        <pc:cxnChg chg="add mod">
          <ac:chgData name="Stewart Gale" userId="3647ddd2-6040-41ae-a96d-232c23482af8" providerId="ADAL" clId="{A39D8EED-27E5-4816-B96D-87C852DADAE3}" dt="2022-01-31T11:42:32.167" v="54" actId="1076"/>
          <ac:cxnSpMkLst>
            <pc:docMk/>
            <pc:sldMk cId="255947152" sldId="261"/>
            <ac:cxnSpMk id="5" creationId="{55DCF431-B48B-46A5-B45E-75E3211D13F5}"/>
          </ac:cxnSpMkLst>
        </pc:cxnChg>
        <pc:cxnChg chg="add mod">
          <ac:chgData name="Stewart Gale" userId="3647ddd2-6040-41ae-a96d-232c23482af8" providerId="ADAL" clId="{A39D8EED-27E5-4816-B96D-87C852DADAE3}" dt="2022-01-31T11:43:00.460" v="61" actId="1076"/>
          <ac:cxnSpMkLst>
            <pc:docMk/>
            <pc:sldMk cId="255947152" sldId="261"/>
            <ac:cxnSpMk id="7" creationId="{24EFD4B8-2825-43A4-907C-86C3BEE91A58}"/>
          </ac:cxnSpMkLst>
        </pc:cxnChg>
        <pc:cxnChg chg="add mod">
          <ac:chgData name="Stewart Gale" userId="3647ddd2-6040-41ae-a96d-232c23482af8" providerId="ADAL" clId="{A39D8EED-27E5-4816-B96D-87C852DADAE3}" dt="2022-01-31T11:42:52.345" v="58" actId="1076"/>
          <ac:cxnSpMkLst>
            <pc:docMk/>
            <pc:sldMk cId="255947152" sldId="261"/>
            <ac:cxnSpMk id="8" creationId="{D910A999-ABF1-457D-BF10-8985C44299EE}"/>
          </ac:cxnSpMkLst>
        </pc:cxnChg>
        <pc:cxnChg chg="add mod">
          <ac:chgData name="Stewart Gale" userId="3647ddd2-6040-41ae-a96d-232c23482af8" providerId="ADAL" clId="{A39D8EED-27E5-4816-B96D-87C852DADAE3}" dt="2022-01-31T11:42:59.115" v="60" actId="1076"/>
          <ac:cxnSpMkLst>
            <pc:docMk/>
            <pc:sldMk cId="255947152" sldId="261"/>
            <ac:cxnSpMk id="9" creationId="{5EA0F260-0C60-4062-98AD-F6A876465B78}"/>
          </ac:cxnSpMkLst>
        </pc:cxnChg>
        <pc:cxnChg chg="add mod">
          <ac:chgData name="Stewart Gale" userId="3647ddd2-6040-41ae-a96d-232c23482af8" providerId="ADAL" clId="{A39D8EED-27E5-4816-B96D-87C852DADAE3}" dt="2022-01-31T11:42:46.275" v="57" actId="1076"/>
          <ac:cxnSpMkLst>
            <pc:docMk/>
            <pc:sldMk cId="255947152" sldId="261"/>
            <ac:cxnSpMk id="10" creationId="{0763EC0A-24E1-45F9-90AB-67C4DE7E490F}"/>
          </ac:cxnSpMkLst>
        </pc:cxnChg>
        <pc:cxnChg chg="add mod">
          <ac:chgData name="Stewart Gale" userId="3647ddd2-6040-41ae-a96d-232c23482af8" providerId="ADAL" clId="{A39D8EED-27E5-4816-B96D-87C852DADAE3}" dt="2022-01-31T11:43:08.275" v="63" actId="14100"/>
          <ac:cxnSpMkLst>
            <pc:docMk/>
            <pc:sldMk cId="255947152" sldId="261"/>
            <ac:cxnSpMk id="11" creationId="{100D8543-087E-4F6E-98BF-78B875A1C77F}"/>
          </ac:cxnSpMkLst>
        </pc:cxnChg>
        <pc:cxnChg chg="add mod">
          <ac:chgData name="Stewart Gale" userId="3647ddd2-6040-41ae-a96d-232c23482af8" providerId="ADAL" clId="{A39D8EED-27E5-4816-B96D-87C852DADAE3}" dt="2022-01-31T11:43:12.845" v="65" actId="14100"/>
          <ac:cxnSpMkLst>
            <pc:docMk/>
            <pc:sldMk cId="255947152" sldId="261"/>
            <ac:cxnSpMk id="12" creationId="{A91322D7-68FD-4C94-ABA0-7ECEC26CB2B9}"/>
          </ac:cxnSpMkLst>
        </pc:cxnChg>
        <pc:cxnChg chg="add mod">
          <ac:chgData name="Stewart Gale" userId="3647ddd2-6040-41ae-a96d-232c23482af8" providerId="ADAL" clId="{A39D8EED-27E5-4816-B96D-87C852DADAE3}" dt="2022-01-31T11:43:21.725" v="69" actId="14100"/>
          <ac:cxnSpMkLst>
            <pc:docMk/>
            <pc:sldMk cId="255947152" sldId="261"/>
            <ac:cxnSpMk id="13" creationId="{FD27BB4C-FC3D-41E3-BE5B-F6375CB70067}"/>
          </ac:cxnSpMkLst>
        </pc:cxnChg>
        <pc:cxnChg chg="add mod">
          <ac:chgData name="Stewart Gale" userId="3647ddd2-6040-41ae-a96d-232c23482af8" providerId="ADAL" clId="{A39D8EED-27E5-4816-B96D-87C852DADAE3}" dt="2022-01-31T11:43:17.208" v="67" actId="14100"/>
          <ac:cxnSpMkLst>
            <pc:docMk/>
            <pc:sldMk cId="255947152" sldId="261"/>
            <ac:cxnSpMk id="14" creationId="{ABA8FDA1-2636-409D-8A44-DC5AFE304D09}"/>
          </ac:cxnSpMkLst>
        </pc:cxnChg>
      </pc:sldChg>
      <pc:sldChg chg="addSp delSp modSp add mod modAnim">
        <pc:chgData name="Stewart Gale" userId="3647ddd2-6040-41ae-a96d-232c23482af8" providerId="ADAL" clId="{A39D8EED-27E5-4816-B96D-87C852DADAE3}" dt="2024-03-07T10:41:26.923" v="171" actId="14100"/>
        <pc:sldMkLst>
          <pc:docMk/>
          <pc:sldMk cId="871327012" sldId="262"/>
        </pc:sldMkLst>
        <pc:spChg chg="del">
          <ac:chgData name="Stewart Gale" userId="3647ddd2-6040-41ae-a96d-232c23482af8" providerId="ADAL" clId="{A39D8EED-27E5-4816-B96D-87C852DADAE3}" dt="2021-11-16T10:14:55.488" v="17" actId="478"/>
          <ac:spMkLst>
            <pc:docMk/>
            <pc:sldMk cId="871327012" sldId="262"/>
            <ac:spMk id="3" creationId="{00000000-0000-0000-0000-000000000000}"/>
          </ac:spMkLst>
        </pc:spChg>
        <pc:spChg chg="mod">
          <ac:chgData name="Stewart Gale" userId="3647ddd2-6040-41ae-a96d-232c23482af8" providerId="ADAL" clId="{A39D8EED-27E5-4816-B96D-87C852DADAE3}" dt="2021-11-16T10:15:04.886" v="20" actId="14100"/>
          <ac:spMkLst>
            <pc:docMk/>
            <pc:sldMk cId="871327012" sldId="262"/>
            <ac:spMk id="4" creationId="{00000000-0000-0000-0000-000000000000}"/>
          </ac:spMkLst>
        </pc:spChg>
        <pc:spChg chg="add mod">
          <ac:chgData name="Stewart Gale" userId="3647ddd2-6040-41ae-a96d-232c23482af8" providerId="ADAL" clId="{A39D8EED-27E5-4816-B96D-87C852DADAE3}" dt="2024-03-07T10:41:26.923" v="171" actId="14100"/>
          <ac:spMkLst>
            <pc:docMk/>
            <pc:sldMk cId="871327012" sldId="262"/>
            <ac:spMk id="5" creationId="{0F848A69-DB10-507D-A1BC-A778E03A061D}"/>
          </ac:spMkLst>
        </pc:spChg>
        <pc:spChg chg="mod">
          <ac:chgData name="Stewart Gale" userId="3647ddd2-6040-41ae-a96d-232c23482af8" providerId="ADAL" clId="{A39D8EED-27E5-4816-B96D-87C852DADAE3}" dt="2021-11-16T10:15:01.165" v="18" actId="1076"/>
          <ac:spMkLst>
            <pc:docMk/>
            <pc:sldMk cId="871327012" sldId="262"/>
            <ac:spMk id="6" creationId="{00000000-0000-0000-0000-000000000000}"/>
          </ac:spMkLst>
        </pc:spChg>
        <pc:spChg chg="del">
          <ac:chgData name="Stewart Gale" userId="3647ddd2-6040-41ae-a96d-232c23482af8" providerId="ADAL" clId="{A39D8EED-27E5-4816-B96D-87C852DADAE3}" dt="2021-11-16T10:14:55.488" v="17" actId="478"/>
          <ac:spMkLst>
            <pc:docMk/>
            <pc:sldMk cId="871327012" sldId="262"/>
            <ac:spMk id="7" creationId="{00000000-0000-0000-0000-000000000000}"/>
          </ac:spMkLst>
        </pc:spChg>
        <pc:picChg chg="mod">
          <ac:chgData name="Stewart Gale" userId="3647ddd2-6040-41ae-a96d-232c23482af8" providerId="ADAL" clId="{A39D8EED-27E5-4816-B96D-87C852DADAE3}" dt="2021-11-16T10:15:01.165" v="18" actId="1076"/>
          <ac:picMkLst>
            <pc:docMk/>
            <pc:sldMk cId="871327012" sldId="262"/>
            <ac:picMk id="2" creationId="{00000000-0000-0000-0000-000000000000}"/>
          </ac:picMkLst>
        </pc:picChg>
        <pc:picChg chg="del">
          <ac:chgData name="Stewart Gale" userId="3647ddd2-6040-41ae-a96d-232c23482af8" providerId="ADAL" clId="{A39D8EED-27E5-4816-B96D-87C852DADAE3}" dt="2021-11-16T10:14:55.488" v="17" actId="478"/>
          <ac:picMkLst>
            <pc:docMk/>
            <pc:sldMk cId="871327012" sldId="262"/>
            <ac:picMk id="8" creationId="{00000000-0000-0000-0000-000000000000}"/>
          </ac:picMkLst>
        </pc:picChg>
        <pc:picChg chg="mod">
          <ac:chgData name="Stewart Gale" userId="3647ddd2-6040-41ae-a96d-232c23482af8" providerId="ADAL" clId="{A39D8EED-27E5-4816-B96D-87C852DADAE3}" dt="2021-11-16T10:15:01.165" v="18" actId="1076"/>
          <ac:picMkLst>
            <pc:docMk/>
            <pc:sldMk cId="871327012" sldId="262"/>
            <ac:picMk id="9" creationId="{00000000-0000-0000-0000-000000000000}"/>
          </ac:picMkLst>
        </pc:picChg>
        <pc:picChg chg="del">
          <ac:chgData name="Stewart Gale" userId="3647ddd2-6040-41ae-a96d-232c23482af8" providerId="ADAL" clId="{A39D8EED-27E5-4816-B96D-87C852DADAE3}" dt="2021-11-16T10:14:55.488" v="17" actId="478"/>
          <ac:picMkLst>
            <pc:docMk/>
            <pc:sldMk cId="871327012" sldId="262"/>
            <ac:picMk id="10" creationId="{00000000-0000-0000-0000-000000000000}"/>
          </ac:picMkLst>
        </pc:picChg>
        <pc:cxnChg chg="add mod">
          <ac:chgData name="Stewart Gale" userId="3647ddd2-6040-41ae-a96d-232c23482af8" providerId="ADAL" clId="{A39D8EED-27E5-4816-B96D-87C852DADAE3}" dt="2022-01-31T11:45:44.616" v="103" actId="1076"/>
          <ac:cxnSpMkLst>
            <pc:docMk/>
            <pc:sldMk cId="871327012" sldId="262"/>
            <ac:cxnSpMk id="7" creationId="{B49A11F5-08DF-4C3B-A357-AE8003614C0A}"/>
          </ac:cxnSpMkLst>
        </pc:cxnChg>
        <pc:cxnChg chg="add mod">
          <ac:chgData name="Stewart Gale" userId="3647ddd2-6040-41ae-a96d-232c23482af8" providerId="ADAL" clId="{A39D8EED-27E5-4816-B96D-87C852DADAE3}" dt="2024-03-07T10:41:01.547" v="160" actId="1076"/>
          <ac:cxnSpMkLst>
            <pc:docMk/>
            <pc:sldMk cId="871327012" sldId="262"/>
            <ac:cxnSpMk id="8" creationId="{04527B68-3677-41EA-884F-9895BB252907}"/>
          </ac:cxnSpMkLst>
        </pc:cxnChg>
        <pc:cxnChg chg="add mod">
          <ac:chgData name="Stewart Gale" userId="3647ddd2-6040-41ae-a96d-232c23482af8" providerId="ADAL" clId="{A39D8EED-27E5-4816-B96D-87C852DADAE3}" dt="2022-01-31T11:44:57.147" v="92" actId="1076"/>
          <ac:cxnSpMkLst>
            <pc:docMk/>
            <pc:sldMk cId="871327012" sldId="262"/>
            <ac:cxnSpMk id="10" creationId="{4907F20B-94B1-4FDE-9D16-E38026CAFCC9}"/>
          </ac:cxnSpMkLst>
        </pc:cxnChg>
        <pc:cxnChg chg="add mod">
          <ac:chgData name="Stewart Gale" userId="3647ddd2-6040-41ae-a96d-232c23482af8" providerId="ADAL" clId="{A39D8EED-27E5-4816-B96D-87C852DADAE3}" dt="2022-01-31T11:45:03.456" v="93" actId="1076"/>
          <ac:cxnSpMkLst>
            <pc:docMk/>
            <pc:sldMk cId="871327012" sldId="262"/>
            <ac:cxnSpMk id="11" creationId="{40F78DAD-FB15-4D1F-8329-99C1B2656B80}"/>
          </ac:cxnSpMkLst>
        </pc:cxnChg>
        <pc:cxnChg chg="add mod">
          <ac:chgData name="Stewart Gale" userId="3647ddd2-6040-41ae-a96d-232c23482af8" providerId="ADAL" clId="{A39D8EED-27E5-4816-B96D-87C852DADAE3}" dt="2022-01-31T11:45:22.567" v="98" actId="1076"/>
          <ac:cxnSpMkLst>
            <pc:docMk/>
            <pc:sldMk cId="871327012" sldId="262"/>
            <ac:cxnSpMk id="12" creationId="{4D81B78B-1F28-4D2F-8DE9-34C4DD934E18}"/>
          </ac:cxnSpMkLst>
        </pc:cxnChg>
        <pc:cxnChg chg="add mod">
          <ac:chgData name="Stewart Gale" userId="3647ddd2-6040-41ae-a96d-232c23482af8" providerId="ADAL" clId="{A39D8EED-27E5-4816-B96D-87C852DADAE3}" dt="2022-01-31T11:45:09.077" v="95" actId="14100"/>
          <ac:cxnSpMkLst>
            <pc:docMk/>
            <pc:sldMk cId="871327012" sldId="262"/>
            <ac:cxnSpMk id="13" creationId="{CAF8C298-3145-4903-B615-3CBCE8BE1FA4}"/>
          </ac:cxnSpMkLst>
        </pc:cxnChg>
        <pc:cxnChg chg="add mod">
          <ac:chgData name="Stewart Gale" userId="3647ddd2-6040-41ae-a96d-232c23482af8" providerId="ADAL" clId="{A39D8EED-27E5-4816-B96D-87C852DADAE3}" dt="2022-01-31T11:45:14.142" v="97" actId="14100"/>
          <ac:cxnSpMkLst>
            <pc:docMk/>
            <pc:sldMk cId="871327012" sldId="262"/>
            <ac:cxnSpMk id="14" creationId="{3226A975-0FB6-45FA-A29F-B2583B9B693C}"/>
          </ac:cxnSpMkLst>
        </pc:cxnChg>
        <pc:cxnChg chg="add mod">
          <ac:chgData name="Stewart Gale" userId="3647ddd2-6040-41ae-a96d-232c23482af8" providerId="ADAL" clId="{A39D8EED-27E5-4816-B96D-87C852DADAE3}" dt="2022-01-31T11:45:46.217" v="104" actId="1076"/>
          <ac:cxnSpMkLst>
            <pc:docMk/>
            <pc:sldMk cId="871327012" sldId="262"/>
            <ac:cxnSpMk id="15" creationId="{037BDA00-C2A3-44FA-A96F-5D4AD21C8106}"/>
          </ac:cxnSpMkLst>
        </pc:cxnChg>
        <pc:cxnChg chg="add mod">
          <ac:chgData name="Stewart Gale" userId="3647ddd2-6040-41ae-a96d-232c23482af8" providerId="ADAL" clId="{A39D8EED-27E5-4816-B96D-87C852DADAE3}" dt="2024-03-07T10:40:57.097" v="159" actId="14100"/>
          <ac:cxnSpMkLst>
            <pc:docMk/>
            <pc:sldMk cId="871327012" sldId="262"/>
            <ac:cxnSpMk id="16" creationId="{4E4C6791-4351-4BD0-9CA9-D5F17435FC27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09221-BBC2-421C-ADF8-8E7C992C55A7}" type="datetimeFigureOut">
              <a:rPr lang="en-GB" smtClean="0"/>
              <a:t>07/03/2024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9807-7310-4B6F-9330-563105D53E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9658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09221-BBC2-421C-ADF8-8E7C992C55A7}" type="datetimeFigureOut">
              <a:rPr lang="en-GB" smtClean="0"/>
              <a:t>07/03/2024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9807-7310-4B6F-9330-563105D53E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905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09221-BBC2-421C-ADF8-8E7C992C55A7}" type="datetimeFigureOut">
              <a:rPr lang="en-GB" smtClean="0"/>
              <a:t>07/03/2024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9807-7310-4B6F-9330-563105D53E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443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09221-BBC2-421C-ADF8-8E7C992C55A7}" type="datetimeFigureOut">
              <a:rPr lang="en-GB" smtClean="0"/>
              <a:t>07/03/2024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9807-7310-4B6F-9330-563105D53E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923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09221-BBC2-421C-ADF8-8E7C992C55A7}" type="datetimeFigureOut">
              <a:rPr lang="en-GB" smtClean="0"/>
              <a:t>07/03/2024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9807-7310-4B6F-9330-563105D53E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313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09221-BBC2-421C-ADF8-8E7C992C55A7}" type="datetimeFigureOut">
              <a:rPr lang="en-GB" smtClean="0"/>
              <a:t>07/03/2024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9807-7310-4B6F-9330-563105D53E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35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09221-BBC2-421C-ADF8-8E7C992C55A7}" type="datetimeFigureOut">
              <a:rPr lang="en-GB" smtClean="0"/>
              <a:t>07/03/2024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9807-7310-4B6F-9330-563105D53E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841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09221-BBC2-421C-ADF8-8E7C992C55A7}" type="datetimeFigureOut">
              <a:rPr lang="en-GB" smtClean="0"/>
              <a:t>07/03/2024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9807-7310-4B6F-9330-563105D53E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2859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09221-BBC2-421C-ADF8-8E7C992C55A7}" type="datetimeFigureOut">
              <a:rPr lang="en-GB" smtClean="0"/>
              <a:t>07/03/2024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9807-7310-4B6F-9330-563105D53E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1649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09221-BBC2-421C-ADF8-8E7C992C55A7}" type="datetimeFigureOut">
              <a:rPr lang="en-GB" smtClean="0"/>
              <a:t>07/03/2024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9807-7310-4B6F-9330-563105D53E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348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09221-BBC2-421C-ADF8-8E7C992C55A7}" type="datetimeFigureOut">
              <a:rPr lang="en-GB" smtClean="0"/>
              <a:t>07/03/2024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9807-7310-4B6F-9330-563105D53E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691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09221-BBC2-421C-ADF8-8E7C992C55A7}" type="datetimeFigureOut">
              <a:rPr lang="en-GB" smtClean="0"/>
              <a:t>07/03/2024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29807-7310-4B6F-9330-563105D53E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734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900" t="7027" r="26248" b="8339"/>
          <a:stretch/>
        </p:blipFill>
        <p:spPr>
          <a:xfrm>
            <a:off x="2632364" y="80699"/>
            <a:ext cx="6744393" cy="669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465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67592" y="2073003"/>
            <a:ext cx="863415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71523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82462"/>
          <a:stretch/>
        </p:blipFill>
        <p:spPr>
          <a:xfrm>
            <a:off x="328428" y="2050174"/>
            <a:ext cx="11535143" cy="207847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3231" y="1374371"/>
            <a:ext cx="908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1)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994438" y="2693324"/>
            <a:ext cx="3729644" cy="1246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4949" y="2608141"/>
            <a:ext cx="4008622" cy="152051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5BDD7D5-15E9-4E2A-B681-95347EA8C874}"/>
              </a:ext>
            </a:extLst>
          </p:cNvPr>
          <p:cNvCxnSpPr>
            <a:cxnSpLocks/>
          </p:cNvCxnSpPr>
          <p:nvPr/>
        </p:nvCxnSpPr>
        <p:spPr>
          <a:xfrm>
            <a:off x="9487593" y="2693324"/>
            <a:ext cx="0" cy="7481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6AAB98C-7A79-4C05-8AEE-6EE1A278FD0D}"/>
              </a:ext>
            </a:extLst>
          </p:cNvPr>
          <p:cNvCxnSpPr>
            <a:cxnSpLocks/>
          </p:cNvCxnSpPr>
          <p:nvPr/>
        </p:nvCxnSpPr>
        <p:spPr>
          <a:xfrm>
            <a:off x="11474334" y="2693324"/>
            <a:ext cx="0" cy="7481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54D51BE-27EB-4514-83A0-90C3C312DFA1}"/>
              </a:ext>
            </a:extLst>
          </p:cNvPr>
          <p:cNvCxnSpPr>
            <a:cxnSpLocks/>
          </p:cNvCxnSpPr>
          <p:nvPr/>
        </p:nvCxnSpPr>
        <p:spPr>
          <a:xfrm>
            <a:off x="9883833" y="2680855"/>
            <a:ext cx="0" cy="7481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09ADDA5-131F-4EB4-B6AC-437743B7E4F1}"/>
              </a:ext>
            </a:extLst>
          </p:cNvPr>
          <p:cNvCxnSpPr>
            <a:cxnSpLocks/>
          </p:cNvCxnSpPr>
          <p:nvPr/>
        </p:nvCxnSpPr>
        <p:spPr>
          <a:xfrm>
            <a:off x="11252662" y="2680855"/>
            <a:ext cx="0" cy="7481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C1278CA-CA82-4B04-BA42-2F5E00A4BDBD}"/>
              </a:ext>
            </a:extLst>
          </p:cNvPr>
          <p:cNvCxnSpPr>
            <a:cxnSpLocks/>
          </p:cNvCxnSpPr>
          <p:nvPr/>
        </p:nvCxnSpPr>
        <p:spPr>
          <a:xfrm>
            <a:off x="10371513" y="2680855"/>
            <a:ext cx="0" cy="7481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C5CFE9D-3D21-4560-B3C8-166606BE36B1}"/>
              </a:ext>
            </a:extLst>
          </p:cNvPr>
          <p:cNvCxnSpPr>
            <a:cxnSpLocks/>
          </p:cNvCxnSpPr>
          <p:nvPr/>
        </p:nvCxnSpPr>
        <p:spPr>
          <a:xfrm>
            <a:off x="9883833" y="2693324"/>
            <a:ext cx="136882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900CF5E-5721-4A1B-A673-2BEF78CA293E}"/>
              </a:ext>
            </a:extLst>
          </p:cNvPr>
          <p:cNvCxnSpPr>
            <a:cxnSpLocks/>
          </p:cNvCxnSpPr>
          <p:nvPr/>
        </p:nvCxnSpPr>
        <p:spPr>
          <a:xfrm>
            <a:off x="9883833" y="3409604"/>
            <a:ext cx="136882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BA19A6F-1C7C-44D8-9CC1-C74B3A8E3C6B}"/>
              </a:ext>
            </a:extLst>
          </p:cNvPr>
          <p:cNvCxnSpPr>
            <a:cxnSpLocks/>
          </p:cNvCxnSpPr>
          <p:nvPr/>
        </p:nvCxnSpPr>
        <p:spPr>
          <a:xfrm>
            <a:off x="9487593" y="3084022"/>
            <a:ext cx="39624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76FF5B7-17FD-459E-9684-CA2D95E293AE}"/>
              </a:ext>
            </a:extLst>
          </p:cNvPr>
          <p:cNvCxnSpPr>
            <a:cxnSpLocks/>
          </p:cNvCxnSpPr>
          <p:nvPr/>
        </p:nvCxnSpPr>
        <p:spPr>
          <a:xfrm flipV="1">
            <a:off x="11252662" y="3075710"/>
            <a:ext cx="221672" cy="831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7262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17295" b="62828"/>
          <a:stretch/>
        </p:blipFill>
        <p:spPr>
          <a:xfrm>
            <a:off x="453219" y="2327563"/>
            <a:ext cx="11451815" cy="23386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6211" y="1622606"/>
            <a:ext cx="908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2)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/>
          <a:srcRect l="4745" b="12103"/>
          <a:stretch/>
        </p:blipFill>
        <p:spPr>
          <a:xfrm>
            <a:off x="7984816" y="2693529"/>
            <a:ext cx="3701934" cy="178425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5DCF431-B48B-46A5-B45E-75E3211D13F5}"/>
              </a:ext>
            </a:extLst>
          </p:cNvPr>
          <p:cNvCxnSpPr>
            <a:cxnSpLocks/>
          </p:cNvCxnSpPr>
          <p:nvPr/>
        </p:nvCxnSpPr>
        <p:spPr>
          <a:xfrm>
            <a:off x="8947266" y="2931623"/>
            <a:ext cx="0" cy="7481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4EFD4B8-2825-43A4-907C-86C3BEE91A58}"/>
              </a:ext>
            </a:extLst>
          </p:cNvPr>
          <p:cNvCxnSpPr>
            <a:cxnSpLocks/>
          </p:cNvCxnSpPr>
          <p:nvPr/>
        </p:nvCxnSpPr>
        <p:spPr>
          <a:xfrm>
            <a:off x="11030989" y="2931623"/>
            <a:ext cx="0" cy="7481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910A999-ABF1-457D-BF10-8985C44299EE}"/>
              </a:ext>
            </a:extLst>
          </p:cNvPr>
          <p:cNvCxnSpPr>
            <a:cxnSpLocks/>
          </p:cNvCxnSpPr>
          <p:nvPr/>
        </p:nvCxnSpPr>
        <p:spPr>
          <a:xfrm>
            <a:off x="9695411" y="2931623"/>
            <a:ext cx="0" cy="7481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EA0F260-0C60-4062-98AD-F6A876465B78}"/>
              </a:ext>
            </a:extLst>
          </p:cNvPr>
          <p:cNvCxnSpPr>
            <a:cxnSpLocks/>
          </p:cNvCxnSpPr>
          <p:nvPr/>
        </p:nvCxnSpPr>
        <p:spPr>
          <a:xfrm>
            <a:off x="10576561" y="2931623"/>
            <a:ext cx="0" cy="7481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763EC0A-24E1-45F9-90AB-67C4DE7E490F}"/>
              </a:ext>
            </a:extLst>
          </p:cNvPr>
          <p:cNvCxnSpPr>
            <a:cxnSpLocks/>
          </p:cNvCxnSpPr>
          <p:nvPr/>
        </p:nvCxnSpPr>
        <p:spPr>
          <a:xfrm>
            <a:off x="10094422" y="2931623"/>
            <a:ext cx="0" cy="7481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00D8543-087E-4F6E-98BF-78B875A1C77F}"/>
              </a:ext>
            </a:extLst>
          </p:cNvPr>
          <p:cNvCxnSpPr>
            <a:cxnSpLocks/>
          </p:cNvCxnSpPr>
          <p:nvPr/>
        </p:nvCxnSpPr>
        <p:spPr>
          <a:xfrm>
            <a:off x="9662160" y="2970416"/>
            <a:ext cx="91440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91322D7-68FD-4C94-ABA0-7ECEC26CB2B9}"/>
              </a:ext>
            </a:extLst>
          </p:cNvPr>
          <p:cNvCxnSpPr>
            <a:cxnSpLocks/>
          </p:cNvCxnSpPr>
          <p:nvPr/>
        </p:nvCxnSpPr>
        <p:spPr>
          <a:xfrm>
            <a:off x="9662160" y="3679768"/>
            <a:ext cx="91440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D27BB4C-FC3D-41E3-BE5B-F6375CB70067}"/>
              </a:ext>
            </a:extLst>
          </p:cNvPr>
          <p:cNvCxnSpPr>
            <a:cxnSpLocks/>
          </p:cNvCxnSpPr>
          <p:nvPr/>
        </p:nvCxnSpPr>
        <p:spPr>
          <a:xfrm>
            <a:off x="8947266" y="3320936"/>
            <a:ext cx="748145" cy="772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A8FDA1-2636-409D-8A44-DC5AFE304D09}"/>
              </a:ext>
            </a:extLst>
          </p:cNvPr>
          <p:cNvCxnSpPr>
            <a:cxnSpLocks/>
          </p:cNvCxnSpPr>
          <p:nvPr/>
        </p:nvCxnSpPr>
        <p:spPr>
          <a:xfrm>
            <a:off x="10548850" y="3320936"/>
            <a:ext cx="480446" cy="1544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947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24766" t="41609" r="26186" b="39881"/>
          <a:stretch/>
        </p:blipFill>
        <p:spPr>
          <a:xfrm>
            <a:off x="302029" y="1900844"/>
            <a:ext cx="11587942" cy="26181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6117" y="1180406"/>
            <a:ext cx="908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3)</a:t>
            </a:r>
          </a:p>
        </p:txBody>
      </p:sp>
      <p:sp>
        <p:nvSpPr>
          <p:cNvPr id="7" name="Rectangle 6"/>
          <p:cNvSpPr/>
          <p:nvPr/>
        </p:nvSpPr>
        <p:spPr>
          <a:xfrm>
            <a:off x="8038358" y="2388523"/>
            <a:ext cx="3735235" cy="14646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6" r="4070" b="10888"/>
          <a:stretch/>
        </p:blipFill>
        <p:spPr bwMode="auto">
          <a:xfrm>
            <a:off x="7982989" y="2388523"/>
            <a:ext cx="3679767" cy="18893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8268042-0E38-45CF-9F07-F4706680B065}"/>
              </a:ext>
            </a:extLst>
          </p:cNvPr>
          <p:cNvCxnSpPr>
            <a:cxnSpLocks/>
          </p:cNvCxnSpPr>
          <p:nvPr/>
        </p:nvCxnSpPr>
        <p:spPr>
          <a:xfrm>
            <a:off x="8684030" y="2680855"/>
            <a:ext cx="0" cy="7481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EED0BB9-36A5-4EF0-86BD-E939FDD7393C}"/>
              </a:ext>
            </a:extLst>
          </p:cNvPr>
          <p:cNvCxnSpPr>
            <a:cxnSpLocks/>
          </p:cNvCxnSpPr>
          <p:nvPr/>
        </p:nvCxnSpPr>
        <p:spPr>
          <a:xfrm>
            <a:off x="11374581" y="2682241"/>
            <a:ext cx="0" cy="7481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999452F-842F-43E3-99FA-E382AC72980A}"/>
              </a:ext>
            </a:extLst>
          </p:cNvPr>
          <p:cNvCxnSpPr>
            <a:cxnSpLocks/>
          </p:cNvCxnSpPr>
          <p:nvPr/>
        </p:nvCxnSpPr>
        <p:spPr>
          <a:xfrm>
            <a:off x="9285317" y="2680855"/>
            <a:ext cx="0" cy="7481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738F421-20B3-41F7-A5EA-769BFB2BBB59}"/>
              </a:ext>
            </a:extLst>
          </p:cNvPr>
          <p:cNvCxnSpPr>
            <a:cxnSpLocks/>
          </p:cNvCxnSpPr>
          <p:nvPr/>
        </p:nvCxnSpPr>
        <p:spPr>
          <a:xfrm>
            <a:off x="11086408" y="2680855"/>
            <a:ext cx="0" cy="7481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4CD59A-BD1F-43AB-917B-405277AE2743}"/>
              </a:ext>
            </a:extLst>
          </p:cNvPr>
          <p:cNvCxnSpPr>
            <a:cxnSpLocks/>
          </p:cNvCxnSpPr>
          <p:nvPr/>
        </p:nvCxnSpPr>
        <p:spPr>
          <a:xfrm>
            <a:off x="9900458" y="2680855"/>
            <a:ext cx="0" cy="7481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910B586-D785-41A0-9549-F872D03C6B28}"/>
              </a:ext>
            </a:extLst>
          </p:cNvPr>
          <p:cNvCxnSpPr>
            <a:cxnSpLocks/>
          </p:cNvCxnSpPr>
          <p:nvPr/>
        </p:nvCxnSpPr>
        <p:spPr>
          <a:xfrm>
            <a:off x="9285317" y="2680855"/>
            <a:ext cx="180109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9A56BB0-45A1-45AA-88B3-F303CCAF152E}"/>
              </a:ext>
            </a:extLst>
          </p:cNvPr>
          <p:cNvCxnSpPr>
            <a:cxnSpLocks/>
          </p:cNvCxnSpPr>
          <p:nvPr/>
        </p:nvCxnSpPr>
        <p:spPr>
          <a:xfrm>
            <a:off x="9285317" y="3429000"/>
            <a:ext cx="180109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5399471-0371-4B0E-A21B-D7C48445DF03}"/>
              </a:ext>
            </a:extLst>
          </p:cNvPr>
          <p:cNvCxnSpPr>
            <a:cxnSpLocks/>
          </p:cNvCxnSpPr>
          <p:nvPr/>
        </p:nvCxnSpPr>
        <p:spPr>
          <a:xfrm>
            <a:off x="8684030" y="3056314"/>
            <a:ext cx="56249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A4729CE-7F1D-4CF5-94F0-EEC8A1D44BCA}"/>
              </a:ext>
            </a:extLst>
          </p:cNvPr>
          <p:cNvCxnSpPr>
            <a:cxnSpLocks/>
          </p:cNvCxnSpPr>
          <p:nvPr/>
        </p:nvCxnSpPr>
        <p:spPr>
          <a:xfrm>
            <a:off x="11086408" y="3056314"/>
            <a:ext cx="30202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7325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8161" y="1409510"/>
            <a:ext cx="583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4)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59393" b="19357"/>
          <a:stretch/>
        </p:blipFill>
        <p:spPr>
          <a:xfrm>
            <a:off x="323359" y="2096583"/>
            <a:ext cx="11545282" cy="266483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033703" y="2811477"/>
            <a:ext cx="3679767" cy="1335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7028" y="2626377"/>
            <a:ext cx="3696442" cy="196402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49A11F5-08DF-4C3B-A357-AE8003614C0A}"/>
              </a:ext>
            </a:extLst>
          </p:cNvPr>
          <p:cNvCxnSpPr>
            <a:cxnSpLocks/>
          </p:cNvCxnSpPr>
          <p:nvPr/>
        </p:nvCxnSpPr>
        <p:spPr>
          <a:xfrm>
            <a:off x="8301644" y="2935778"/>
            <a:ext cx="0" cy="7481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4527B68-3677-41EA-884F-9895BB252907}"/>
              </a:ext>
            </a:extLst>
          </p:cNvPr>
          <p:cNvCxnSpPr>
            <a:cxnSpLocks/>
          </p:cNvCxnSpPr>
          <p:nvPr/>
        </p:nvCxnSpPr>
        <p:spPr>
          <a:xfrm>
            <a:off x="11504815" y="2977343"/>
            <a:ext cx="0" cy="7481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907F20B-94B1-4FDE-9D16-E38026CAFCC9}"/>
              </a:ext>
            </a:extLst>
          </p:cNvPr>
          <p:cNvCxnSpPr>
            <a:cxnSpLocks/>
          </p:cNvCxnSpPr>
          <p:nvPr/>
        </p:nvCxnSpPr>
        <p:spPr>
          <a:xfrm>
            <a:off x="8720051" y="2935779"/>
            <a:ext cx="0" cy="7481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0F78DAD-FB15-4D1F-8329-99C1B2656B80}"/>
              </a:ext>
            </a:extLst>
          </p:cNvPr>
          <p:cNvCxnSpPr>
            <a:cxnSpLocks/>
          </p:cNvCxnSpPr>
          <p:nvPr/>
        </p:nvCxnSpPr>
        <p:spPr>
          <a:xfrm>
            <a:off x="10842567" y="2935779"/>
            <a:ext cx="0" cy="7481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D81B78B-1F28-4D2F-8DE9-34C4DD934E18}"/>
              </a:ext>
            </a:extLst>
          </p:cNvPr>
          <p:cNvCxnSpPr>
            <a:cxnSpLocks/>
          </p:cNvCxnSpPr>
          <p:nvPr/>
        </p:nvCxnSpPr>
        <p:spPr>
          <a:xfrm>
            <a:off x="10011295" y="2935779"/>
            <a:ext cx="0" cy="7481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AF8C298-3145-4903-B615-3CBCE8BE1FA4}"/>
              </a:ext>
            </a:extLst>
          </p:cNvPr>
          <p:cNvCxnSpPr>
            <a:cxnSpLocks/>
          </p:cNvCxnSpPr>
          <p:nvPr/>
        </p:nvCxnSpPr>
        <p:spPr>
          <a:xfrm>
            <a:off x="8720051" y="2935779"/>
            <a:ext cx="212251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226A975-0FB6-45FA-A29F-B2583B9B693C}"/>
              </a:ext>
            </a:extLst>
          </p:cNvPr>
          <p:cNvCxnSpPr>
            <a:cxnSpLocks/>
          </p:cNvCxnSpPr>
          <p:nvPr/>
        </p:nvCxnSpPr>
        <p:spPr>
          <a:xfrm>
            <a:off x="8720051" y="3683924"/>
            <a:ext cx="212251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37BDA00-C2A3-44FA-A96F-5D4AD21C8106}"/>
              </a:ext>
            </a:extLst>
          </p:cNvPr>
          <p:cNvCxnSpPr>
            <a:cxnSpLocks/>
          </p:cNvCxnSpPr>
          <p:nvPr/>
        </p:nvCxnSpPr>
        <p:spPr>
          <a:xfrm>
            <a:off x="8323811" y="3351416"/>
            <a:ext cx="39624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E4C6791-4351-4BD0-9CA9-D5F17435FC27}"/>
              </a:ext>
            </a:extLst>
          </p:cNvPr>
          <p:cNvCxnSpPr>
            <a:cxnSpLocks/>
          </p:cNvCxnSpPr>
          <p:nvPr/>
        </p:nvCxnSpPr>
        <p:spPr>
          <a:xfrm>
            <a:off x="10859243" y="3351416"/>
            <a:ext cx="64557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F848A69-DB10-507D-A1BC-A778E03A061D}"/>
              </a:ext>
            </a:extLst>
          </p:cNvPr>
          <p:cNvSpPr txBox="1"/>
          <p:nvPr/>
        </p:nvSpPr>
        <p:spPr>
          <a:xfrm>
            <a:off x="11000514" y="4099561"/>
            <a:ext cx="80439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/>
              <a:t>130</a:t>
            </a:r>
          </a:p>
        </p:txBody>
      </p:sp>
    </p:spTree>
    <p:extLst>
      <p:ext uri="{BB962C8B-B14F-4D97-AF65-F5344CB8AC3E}">
        <p14:creationId xmlns:p14="http://schemas.microsoft.com/office/powerpoint/2010/main" val="871327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24766" t="76349" r="26186" b="7532"/>
          <a:stretch/>
        </p:blipFill>
        <p:spPr>
          <a:xfrm>
            <a:off x="133398" y="1989513"/>
            <a:ext cx="11925204" cy="30092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7497" y="1291356"/>
            <a:ext cx="67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5)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4B81594-331A-45BC-9D09-C087B1035FFE}"/>
              </a:ext>
            </a:extLst>
          </p:cNvPr>
          <p:cNvCxnSpPr>
            <a:cxnSpLocks/>
          </p:cNvCxnSpPr>
          <p:nvPr/>
        </p:nvCxnSpPr>
        <p:spPr>
          <a:xfrm>
            <a:off x="8163098" y="3054927"/>
            <a:ext cx="0" cy="7481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4F7B5E7-5329-406F-BB6C-899F13EBFB69}"/>
              </a:ext>
            </a:extLst>
          </p:cNvPr>
          <p:cNvCxnSpPr>
            <a:cxnSpLocks/>
          </p:cNvCxnSpPr>
          <p:nvPr/>
        </p:nvCxnSpPr>
        <p:spPr>
          <a:xfrm>
            <a:off x="11856720" y="3054927"/>
            <a:ext cx="0" cy="7481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FC37403-AEFF-459B-A509-7C729F25CB42}"/>
              </a:ext>
            </a:extLst>
          </p:cNvPr>
          <p:cNvCxnSpPr>
            <a:cxnSpLocks/>
          </p:cNvCxnSpPr>
          <p:nvPr/>
        </p:nvCxnSpPr>
        <p:spPr>
          <a:xfrm>
            <a:off x="9013766" y="3054927"/>
            <a:ext cx="0" cy="7481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CBB3B09-17F3-475A-9364-05B2734FCE49}"/>
              </a:ext>
            </a:extLst>
          </p:cNvPr>
          <p:cNvCxnSpPr>
            <a:cxnSpLocks/>
          </p:cNvCxnSpPr>
          <p:nvPr/>
        </p:nvCxnSpPr>
        <p:spPr>
          <a:xfrm>
            <a:off x="10895215" y="3054927"/>
            <a:ext cx="0" cy="7481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A6D21C3-4813-4E7E-951E-133A1ACD7438}"/>
              </a:ext>
            </a:extLst>
          </p:cNvPr>
          <p:cNvCxnSpPr>
            <a:cxnSpLocks/>
          </p:cNvCxnSpPr>
          <p:nvPr/>
        </p:nvCxnSpPr>
        <p:spPr>
          <a:xfrm>
            <a:off x="9706495" y="3054927"/>
            <a:ext cx="0" cy="7481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6176835-C697-480F-B900-F19909BE517B}"/>
              </a:ext>
            </a:extLst>
          </p:cNvPr>
          <p:cNvCxnSpPr>
            <a:cxnSpLocks/>
          </p:cNvCxnSpPr>
          <p:nvPr/>
        </p:nvCxnSpPr>
        <p:spPr>
          <a:xfrm flipV="1">
            <a:off x="9022080" y="3054927"/>
            <a:ext cx="1873135" cy="969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0CE258-338F-4897-9C48-A1534FEDEF79}"/>
              </a:ext>
            </a:extLst>
          </p:cNvPr>
          <p:cNvCxnSpPr>
            <a:cxnSpLocks/>
          </p:cNvCxnSpPr>
          <p:nvPr/>
        </p:nvCxnSpPr>
        <p:spPr>
          <a:xfrm>
            <a:off x="9013766" y="3803072"/>
            <a:ext cx="188144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78910A4-2068-4EB4-96AF-3C3DBA24472F}"/>
              </a:ext>
            </a:extLst>
          </p:cNvPr>
          <p:cNvCxnSpPr>
            <a:cxnSpLocks/>
          </p:cNvCxnSpPr>
          <p:nvPr/>
        </p:nvCxnSpPr>
        <p:spPr>
          <a:xfrm>
            <a:off x="8163097" y="3429000"/>
            <a:ext cx="85898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3A51B7E-23B0-498F-839E-8FF731DD41C3}"/>
              </a:ext>
            </a:extLst>
          </p:cNvPr>
          <p:cNvCxnSpPr>
            <a:cxnSpLocks/>
          </p:cNvCxnSpPr>
          <p:nvPr/>
        </p:nvCxnSpPr>
        <p:spPr>
          <a:xfrm flipV="1">
            <a:off x="10895215" y="3438697"/>
            <a:ext cx="931026" cy="415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09CD7E9-4515-4CE0-8B57-DA9DF959CC9F}"/>
              </a:ext>
            </a:extLst>
          </p:cNvPr>
          <p:cNvSpPr txBox="1"/>
          <p:nvPr/>
        </p:nvSpPr>
        <p:spPr>
          <a:xfrm>
            <a:off x="7935883" y="4222573"/>
            <a:ext cx="454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60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6AEECE-3F25-4498-871E-CDAE917F079E}"/>
              </a:ext>
            </a:extLst>
          </p:cNvPr>
          <p:cNvSpPr txBox="1"/>
          <p:nvPr/>
        </p:nvSpPr>
        <p:spPr>
          <a:xfrm>
            <a:off x="8559337" y="4222573"/>
            <a:ext cx="454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65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B645C7-1FC7-40F8-B717-CFE90C4EA8E4}"/>
              </a:ext>
            </a:extLst>
          </p:cNvPr>
          <p:cNvSpPr txBox="1"/>
          <p:nvPr/>
        </p:nvSpPr>
        <p:spPr>
          <a:xfrm>
            <a:off x="9182791" y="4222573"/>
            <a:ext cx="454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70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1393D2-1777-4EEC-8E05-50DF29592186}"/>
              </a:ext>
            </a:extLst>
          </p:cNvPr>
          <p:cNvSpPr txBox="1"/>
          <p:nvPr/>
        </p:nvSpPr>
        <p:spPr>
          <a:xfrm>
            <a:off x="9806245" y="4222573"/>
            <a:ext cx="454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75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8D1F2EA-AEC5-4609-9898-7F0179D46F0B}"/>
              </a:ext>
            </a:extLst>
          </p:cNvPr>
          <p:cNvSpPr txBox="1"/>
          <p:nvPr/>
        </p:nvSpPr>
        <p:spPr>
          <a:xfrm>
            <a:off x="10426931" y="4222573"/>
            <a:ext cx="454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80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7FC016-3BF2-4275-BDEB-39D4ECD69AD3}"/>
              </a:ext>
            </a:extLst>
          </p:cNvPr>
          <p:cNvSpPr txBox="1"/>
          <p:nvPr/>
        </p:nvSpPr>
        <p:spPr>
          <a:xfrm>
            <a:off x="11050385" y="4222573"/>
            <a:ext cx="454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85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2632D8-27C7-4452-9F01-EEA99F4EF1AF}"/>
              </a:ext>
            </a:extLst>
          </p:cNvPr>
          <p:cNvSpPr txBox="1"/>
          <p:nvPr/>
        </p:nvSpPr>
        <p:spPr>
          <a:xfrm>
            <a:off x="11634652" y="4222573"/>
            <a:ext cx="454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90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795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19</Words>
  <Application>Microsoft Office PowerPoint</Application>
  <PresentationFormat>Widescreen</PresentationFormat>
  <Paragraphs>14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2016-01-07T06:21:10Z</dcterms:created>
  <dcterms:modified xsi:type="dcterms:W3CDTF">2024-03-07T10:41:27Z</dcterms:modified>
</cp:coreProperties>
</file>