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68087" y="465198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68087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81621006-2622-46aa-89ea-c3dd3d0f107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2" b="10317"/>
          <a:stretch/>
        </p:blipFill>
        <p:spPr bwMode="auto">
          <a:xfrm>
            <a:off x="6266802" y="240089"/>
            <a:ext cx="5696585" cy="41003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ages.diagnosticquestions.com/uploads/questions/91c367dc-be52-4d6e-9ee4-e9b7935fda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48" y="189395"/>
            <a:ext cx="5534673" cy="41510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6095" y="513966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81621006-2622-46aa-89ea-c3dd3d0f107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2" b="10317"/>
          <a:stretch/>
        </p:blipFill>
        <p:spPr bwMode="auto">
          <a:xfrm>
            <a:off x="6222468" y="389718"/>
            <a:ext cx="5696585" cy="41003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22467" y="389718"/>
            <a:ext cx="5696585" cy="414643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6" descr="https://images.diagnosticquestions.com/uploads/questions/91c367dc-be52-4d6e-9ee4-e9b7935fda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31" y="389718"/>
            <a:ext cx="5534673" cy="41510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39344" y="3103151"/>
            <a:ext cx="423058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rgbClr val="1C1C1C"/>
                </a:solidFill>
                <a:latin typeface="robotolight"/>
              </a:rPr>
              <a:t>The student has found </a:t>
            </a:r>
            <a:r>
              <a:rPr lang="en-US" sz="4400" i="1" dirty="0" err="1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fg</a:t>
            </a:r>
            <a:r>
              <a:rPr lang="en-US" sz="4400" dirty="0">
                <a:solidFill>
                  <a:srgbClr val="1C1C1C"/>
                </a:solidFill>
                <a:latin typeface="robotolight"/>
              </a:rPr>
              <a:t>(</a:t>
            </a:r>
            <a:r>
              <a:rPr lang="en-US" sz="4400" i="1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dirty="0" smtClean="0">
                <a:solidFill>
                  <a:srgbClr val="1C1C1C"/>
                </a:solidFill>
                <a:latin typeface="robotolight"/>
              </a:rPr>
              <a:t>)</a:t>
            </a:r>
            <a:endParaRPr lang="en-GB" sz="4400" dirty="0"/>
          </a:p>
        </p:txBody>
      </p:sp>
      <p:sp>
        <p:nvSpPr>
          <p:cNvPr id="2" name="Rectangle 1"/>
          <p:cNvSpPr/>
          <p:nvPr/>
        </p:nvSpPr>
        <p:spPr>
          <a:xfrm>
            <a:off x="8809148" y="1656601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81621006-2622-46aa-89ea-c3dd3d0f107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2" b="10317"/>
          <a:stretch/>
        </p:blipFill>
        <p:spPr bwMode="auto">
          <a:xfrm>
            <a:off x="464520" y="251173"/>
            <a:ext cx="6335292" cy="456004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65" t="59210" r="62183" b="25293"/>
          <a:stretch/>
        </p:blipFill>
        <p:spPr>
          <a:xfrm>
            <a:off x="889462" y="4600626"/>
            <a:ext cx="5190780" cy="214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17946" y="1676852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376271" y="3291670"/>
            <a:ext cx="439177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>
                <a:solidFill>
                  <a:srgbClr val="1C1C1C"/>
                </a:solidFill>
                <a:latin typeface="robotolight"/>
              </a:rPr>
              <a:t>The student has found </a:t>
            </a:r>
            <a:r>
              <a:rPr lang="en-US" sz="4400" i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4400" dirty="0" smtClean="0">
                <a:solidFill>
                  <a:srgbClr val="1C1C1C"/>
                </a:solidFill>
                <a:latin typeface="robotolight"/>
              </a:rPr>
              <a:t>(</a:t>
            </a:r>
            <a:r>
              <a:rPr lang="en-US" sz="4400" i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dirty="0" smtClean="0">
                <a:solidFill>
                  <a:srgbClr val="1C1C1C"/>
                </a:solidFill>
                <a:latin typeface="robotolight"/>
              </a:rPr>
              <a:t>) </a:t>
            </a:r>
            <a:r>
              <a:rPr lang="en-US" sz="4400" i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4400" dirty="0" smtClean="0">
                <a:solidFill>
                  <a:srgbClr val="1C1C1C"/>
                </a:solidFill>
                <a:latin typeface="robotolight"/>
              </a:rPr>
              <a:t>(</a:t>
            </a:r>
            <a:r>
              <a:rPr lang="en-US" sz="4400" i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dirty="0" smtClean="0">
                <a:solidFill>
                  <a:srgbClr val="1C1C1C"/>
                </a:solidFill>
                <a:latin typeface="robotolight"/>
              </a:rPr>
              <a:t>)</a:t>
            </a:r>
            <a:endParaRPr lang="en-GB" sz="4400" dirty="0">
              <a:solidFill>
                <a:prstClr val="black"/>
              </a:solidFill>
            </a:endParaRPr>
          </a:p>
        </p:txBody>
      </p:sp>
      <p:pic>
        <p:nvPicPr>
          <p:cNvPr id="6" name="Picture 6" descr="https://images.diagnosticquestions.com/uploads/questions/91c367dc-be52-4d6e-9ee4-e9b7935fda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54" y="222645"/>
            <a:ext cx="6327836" cy="474587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40839" t="58772" r="34627" b="25439"/>
          <a:stretch/>
        </p:blipFill>
        <p:spPr>
          <a:xfrm>
            <a:off x="1279583" y="4619644"/>
            <a:ext cx="5099050" cy="21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30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14</cp:revision>
  <dcterms:created xsi:type="dcterms:W3CDTF">2019-10-28T12:08:02Z</dcterms:created>
  <dcterms:modified xsi:type="dcterms:W3CDTF">2020-04-20T17:40:43Z</dcterms:modified>
</cp:coreProperties>
</file>