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3" r:id="rId6"/>
    <p:sldId id="257" r:id="rId7"/>
    <p:sldId id="261" r:id="rId8"/>
    <p:sldId id="260" r:id="rId9"/>
    <p:sldId id="259" r:id="rId10"/>
    <p:sldId id="262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8ADAF0-4BED-46A2-9A4F-15AE19255DB5}" v="2" dt="2022-11-02T11:25:20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864FBCB-7CCE-4505-B392-18413DFD3F9B}"/>
    <pc:docChg chg="undo custSel addSld delSld modSld sldOrd">
      <pc:chgData name="Stewart Gale" userId="3647ddd2-6040-41ae-a96d-232c23482af8" providerId="ADAL" clId="{6864FBCB-7CCE-4505-B392-18413DFD3F9B}" dt="2022-10-31T11:26:33.498" v="160" actId="1076"/>
      <pc:docMkLst>
        <pc:docMk/>
      </pc:docMkLst>
      <pc:sldChg chg="addSp delSp modSp mod">
        <pc:chgData name="Stewart Gale" userId="3647ddd2-6040-41ae-a96d-232c23482af8" providerId="ADAL" clId="{6864FBCB-7CCE-4505-B392-18413DFD3F9B}" dt="2022-10-31T11:18:34.658" v="11" actId="1076"/>
        <pc:sldMkLst>
          <pc:docMk/>
          <pc:sldMk cId="3428830290" sldId="256"/>
        </pc:sldMkLst>
        <pc:spChg chg="del">
          <ac:chgData name="Stewart Gale" userId="3647ddd2-6040-41ae-a96d-232c23482af8" providerId="ADAL" clId="{6864FBCB-7CCE-4505-B392-18413DFD3F9B}" dt="2022-10-31T11:17:47.965" v="0" actId="478"/>
          <ac:spMkLst>
            <pc:docMk/>
            <pc:sldMk cId="3428830290" sldId="256"/>
            <ac:spMk id="2" creationId="{7D3055CC-1F51-1EA5-4596-FADF52FA805B}"/>
          </ac:spMkLst>
        </pc:spChg>
        <pc:spChg chg="del">
          <ac:chgData name="Stewart Gale" userId="3647ddd2-6040-41ae-a96d-232c23482af8" providerId="ADAL" clId="{6864FBCB-7CCE-4505-B392-18413DFD3F9B}" dt="2022-10-31T11:17:47.965" v="0" actId="478"/>
          <ac:spMkLst>
            <pc:docMk/>
            <pc:sldMk cId="3428830290" sldId="256"/>
            <ac:spMk id="3" creationId="{7ED20400-AD56-906B-72F8-99F83F031423}"/>
          </ac:spMkLst>
        </pc:spChg>
        <pc:picChg chg="add mod modCrop">
          <ac:chgData name="Stewart Gale" userId="3647ddd2-6040-41ae-a96d-232c23482af8" providerId="ADAL" clId="{6864FBCB-7CCE-4505-B392-18413DFD3F9B}" dt="2022-10-31T11:18:34.658" v="11" actId="1076"/>
          <ac:picMkLst>
            <pc:docMk/>
            <pc:sldMk cId="3428830290" sldId="256"/>
            <ac:picMk id="5" creationId="{9036088B-11BB-539A-7355-2BCA58A3D5A4}"/>
          </ac:picMkLst>
        </pc:picChg>
        <pc:picChg chg="add mod modCrop">
          <ac:chgData name="Stewart Gale" userId="3647ddd2-6040-41ae-a96d-232c23482af8" providerId="ADAL" clId="{6864FBCB-7CCE-4505-B392-18413DFD3F9B}" dt="2022-10-31T11:18:25.760" v="8" actId="1076"/>
          <ac:picMkLst>
            <pc:docMk/>
            <pc:sldMk cId="3428830290" sldId="256"/>
            <ac:picMk id="6" creationId="{5C255329-EE98-4FD8-B034-D4739ABB1452}"/>
          </ac:picMkLst>
        </pc:picChg>
      </pc:sldChg>
      <pc:sldChg chg="addSp delSp modSp new mod">
        <pc:chgData name="Stewart Gale" userId="3647ddd2-6040-41ae-a96d-232c23482af8" providerId="ADAL" clId="{6864FBCB-7CCE-4505-B392-18413DFD3F9B}" dt="2022-10-31T11:20:28.745" v="51" actId="1076"/>
        <pc:sldMkLst>
          <pc:docMk/>
          <pc:sldMk cId="3226443519" sldId="257"/>
        </pc:sldMkLst>
        <pc:spChg chg="del">
          <ac:chgData name="Stewart Gale" userId="3647ddd2-6040-41ae-a96d-232c23482af8" providerId="ADAL" clId="{6864FBCB-7CCE-4505-B392-18413DFD3F9B}" dt="2022-10-31T11:18:39.795" v="14" actId="478"/>
          <ac:spMkLst>
            <pc:docMk/>
            <pc:sldMk cId="3226443519" sldId="257"/>
            <ac:spMk id="2" creationId="{A02EB024-B56A-51FE-3979-96AABEF7A050}"/>
          </ac:spMkLst>
        </pc:spChg>
        <pc:spChg chg="del">
          <ac:chgData name="Stewart Gale" userId="3647ddd2-6040-41ae-a96d-232c23482af8" providerId="ADAL" clId="{6864FBCB-7CCE-4505-B392-18413DFD3F9B}" dt="2022-10-31T11:18:39.795" v="14" actId="478"/>
          <ac:spMkLst>
            <pc:docMk/>
            <pc:sldMk cId="3226443519" sldId="257"/>
            <ac:spMk id="3" creationId="{95D722A6-07FC-090F-29E3-106AF594F128}"/>
          </ac:spMkLst>
        </pc:spChg>
        <pc:picChg chg="add mod modCrop">
          <ac:chgData name="Stewart Gale" userId="3647ddd2-6040-41ae-a96d-232c23482af8" providerId="ADAL" clId="{6864FBCB-7CCE-4505-B392-18413DFD3F9B}" dt="2022-10-31T11:20:28.745" v="51" actId="1076"/>
          <ac:picMkLst>
            <pc:docMk/>
            <pc:sldMk cId="3226443519" sldId="257"/>
            <ac:picMk id="5" creationId="{D960533A-3681-08E2-E8BE-B95AAA802DF2}"/>
          </ac:picMkLst>
        </pc:picChg>
        <pc:picChg chg="add mod modCrop">
          <ac:chgData name="Stewart Gale" userId="3647ddd2-6040-41ae-a96d-232c23482af8" providerId="ADAL" clId="{6864FBCB-7CCE-4505-B392-18413DFD3F9B}" dt="2022-10-31T11:20:27.393" v="50" actId="14100"/>
          <ac:picMkLst>
            <pc:docMk/>
            <pc:sldMk cId="3226443519" sldId="257"/>
            <ac:picMk id="7" creationId="{42542D75-4C53-6C30-8A35-2141E6170E6D}"/>
          </ac:picMkLst>
        </pc:picChg>
      </pc:sldChg>
      <pc:sldChg chg="addSp delSp modSp new mod ord">
        <pc:chgData name="Stewart Gale" userId="3647ddd2-6040-41ae-a96d-232c23482af8" providerId="ADAL" clId="{6864FBCB-7CCE-4505-B392-18413DFD3F9B}" dt="2022-10-31T11:19:36.594" v="35"/>
        <pc:sldMkLst>
          <pc:docMk/>
          <pc:sldMk cId="1568373539" sldId="258"/>
        </pc:sldMkLst>
        <pc:spChg chg="del">
          <ac:chgData name="Stewart Gale" userId="3647ddd2-6040-41ae-a96d-232c23482af8" providerId="ADAL" clId="{6864FBCB-7CCE-4505-B392-18413DFD3F9B}" dt="2022-10-31T11:18:42.103" v="15" actId="478"/>
          <ac:spMkLst>
            <pc:docMk/>
            <pc:sldMk cId="1568373539" sldId="258"/>
            <ac:spMk id="2" creationId="{3E9E7DF3-43D0-E382-1773-B27249822C75}"/>
          </ac:spMkLst>
        </pc:spChg>
        <pc:spChg chg="del">
          <ac:chgData name="Stewart Gale" userId="3647ddd2-6040-41ae-a96d-232c23482af8" providerId="ADAL" clId="{6864FBCB-7CCE-4505-B392-18413DFD3F9B}" dt="2022-10-31T11:18:42.103" v="15" actId="478"/>
          <ac:spMkLst>
            <pc:docMk/>
            <pc:sldMk cId="1568373539" sldId="258"/>
            <ac:spMk id="3" creationId="{FF8775F8-D37B-00DA-CD3C-47F5925CF703}"/>
          </ac:spMkLst>
        </pc:spChg>
        <pc:picChg chg="add mod modCrop">
          <ac:chgData name="Stewart Gale" userId="3647ddd2-6040-41ae-a96d-232c23482af8" providerId="ADAL" clId="{6864FBCB-7CCE-4505-B392-18413DFD3F9B}" dt="2022-10-31T11:19:23.677" v="27" actId="1076"/>
          <ac:picMkLst>
            <pc:docMk/>
            <pc:sldMk cId="1568373539" sldId="258"/>
            <ac:picMk id="5" creationId="{47A71144-950D-CFBE-8E21-7CC8C9175B96}"/>
          </ac:picMkLst>
        </pc:picChg>
        <pc:picChg chg="add mod modCrop">
          <ac:chgData name="Stewart Gale" userId="3647ddd2-6040-41ae-a96d-232c23482af8" providerId="ADAL" clId="{6864FBCB-7CCE-4505-B392-18413DFD3F9B}" dt="2022-10-31T11:19:33.930" v="33" actId="14100"/>
          <ac:picMkLst>
            <pc:docMk/>
            <pc:sldMk cId="1568373539" sldId="258"/>
            <ac:picMk id="6" creationId="{92603600-D01C-3849-2B92-B74180518B93}"/>
          </ac:picMkLst>
        </pc:picChg>
      </pc:sldChg>
      <pc:sldChg chg="addSp modSp add mod">
        <pc:chgData name="Stewart Gale" userId="3647ddd2-6040-41ae-a96d-232c23482af8" providerId="ADAL" clId="{6864FBCB-7CCE-4505-B392-18413DFD3F9B}" dt="2022-10-31T11:22:26.318" v="84" actId="1076"/>
        <pc:sldMkLst>
          <pc:docMk/>
          <pc:sldMk cId="653995060" sldId="259"/>
        </pc:sldMkLst>
        <pc:picChg chg="add mod modCrop">
          <ac:chgData name="Stewart Gale" userId="3647ddd2-6040-41ae-a96d-232c23482af8" providerId="ADAL" clId="{6864FBCB-7CCE-4505-B392-18413DFD3F9B}" dt="2022-10-31T11:22:26.318" v="84" actId="1076"/>
          <ac:picMkLst>
            <pc:docMk/>
            <pc:sldMk cId="653995060" sldId="259"/>
            <ac:picMk id="3" creationId="{3E35E0AE-D2D1-3786-11AA-71E1864C07BA}"/>
          </ac:picMkLst>
        </pc:picChg>
      </pc:sldChg>
      <pc:sldChg chg="addSp modSp add mod">
        <pc:chgData name="Stewart Gale" userId="3647ddd2-6040-41ae-a96d-232c23482af8" providerId="ADAL" clId="{6864FBCB-7CCE-4505-B392-18413DFD3F9B}" dt="2022-10-31T11:21:57.567" v="79" actId="14100"/>
        <pc:sldMkLst>
          <pc:docMk/>
          <pc:sldMk cId="1654458461" sldId="260"/>
        </pc:sldMkLst>
        <pc:picChg chg="add mod modCrop">
          <ac:chgData name="Stewart Gale" userId="3647ddd2-6040-41ae-a96d-232c23482af8" providerId="ADAL" clId="{6864FBCB-7CCE-4505-B392-18413DFD3F9B}" dt="2022-10-31T11:21:46.317" v="75" actId="14100"/>
          <ac:picMkLst>
            <pc:docMk/>
            <pc:sldMk cId="1654458461" sldId="260"/>
            <ac:picMk id="3" creationId="{5FCF5E45-FA7A-8926-6D17-5B0545A8A552}"/>
          </ac:picMkLst>
        </pc:picChg>
        <pc:picChg chg="add mod modCrop">
          <ac:chgData name="Stewart Gale" userId="3647ddd2-6040-41ae-a96d-232c23482af8" providerId="ADAL" clId="{6864FBCB-7CCE-4505-B392-18413DFD3F9B}" dt="2022-10-31T11:21:57.567" v="79" actId="14100"/>
          <ac:picMkLst>
            <pc:docMk/>
            <pc:sldMk cId="1654458461" sldId="260"/>
            <ac:picMk id="4" creationId="{A7A97460-9FC8-C2D6-8941-D47AB7CD7259}"/>
          </ac:picMkLst>
        </pc:picChg>
      </pc:sldChg>
      <pc:sldChg chg="addSp modSp add mod">
        <pc:chgData name="Stewart Gale" userId="3647ddd2-6040-41ae-a96d-232c23482af8" providerId="ADAL" clId="{6864FBCB-7CCE-4505-B392-18413DFD3F9B}" dt="2022-10-31T11:21:13.798" v="65" actId="14100"/>
        <pc:sldMkLst>
          <pc:docMk/>
          <pc:sldMk cId="1740927630" sldId="261"/>
        </pc:sldMkLst>
        <pc:picChg chg="add mod modCrop">
          <ac:chgData name="Stewart Gale" userId="3647ddd2-6040-41ae-a96d-232c23482af8" providerId="ADAL" clId="{6864FBCB-7CCE-4505-B392-18413DFD3F9B}" dt="2022-10-31T11:21:09.729" v="63" actId="1076"/>
          <ac:picMkLst>
            <pc:docMk/>
            <pc:sldMk cId="1740927630" sldId="261"/>
            <ac:picMk id="3" creationId="{E4267FBE-C083-E2AC-44CF-B6DA2EE9BD14}"/>
          </ac:picMkLst>
        </pc:picChg>
        <pc:picChg chg="add mod modCrop">
          <ac:chgData name="Stewart Gale" userId="3647ddd2-6040-41ae-a96d-232c23482af8" providerId="ADAL" clId="{6864FBCB-7CCE-4505-B392-18413DFD3F9B}" dt="2022-10-31T11:21:13.798" v="65" actId="14100"/>
          <ac:picMkLst>
            <pc:docMk/>
            <pc:sldMk cId="1740927630" sldId="261"/>
            <ac:picMk id="5" creationId="{44B5BC04-7260-7AF1-4B0D-905AB404D529}"/>
          </ac:picMkLst>
        </pc:picChg>
      </pc:sldChg>
      <pc:sldChg chg="addSp modSp add mod">
        <pc:chgData name="Stewart Gale" userId="3647ddd2-6040-41ae-a96d-232c23482af8" providerId="ADAL" clId="{6864FBCB-7CCE-4505-B392-18413DFD3F9B}" dt="2022-10-31T11:23:17.277" v="102" actId="14100"/>
        <pc:sldMkLst>
          <pc:docMk/>
          <pc:sldMk cId="2443086890" sldId="262"/>
        </pc:sldMkLst>
        <pc:picChg chg="add mod modCrop">
          <ac:chgData name="Stewart Gale" userId="3647ddd2-6040-41ae-a96d-232c23482af8" providerId="ADAL" clId="{6864FBCB-7CCE-4505-B392-18413DFD3F9B}" dt="2022-10-31T11:23:03.920" v="97" actId="14100"/>
          <ac:picMkLst>
            <pc:docMk/>
            <pc:sldMk cId="2443086890" sldId="262"/>
            <ac:picMk id="3" creationId="{EE469CB9-93F0-ED2C-FB43-FD1F77BC2153}"/>
          </ac:picMkLst>
        </pc:picChg>
        <pc:picChg chg="add mod modCrop">
          <ac:chgData name="Stewart Gale" userId="3647ddd2-6040-41ae-a96d-232c23482af8" providerId="ADAL" clId="{6864FBCB-7CCE-4505-B392-18413DFD3F9B}" dt="2022-10-31T11:23:17.277" v="102" actId="14100"/>
          <ac:picMkLst>
            <pc:docMk/>
            <pc:sldMk cId="2443086890" sldId="262"/>
            <ac:picMk id="4" creationId="{926AC5B9-0D99-6294-12E8-7ACD6ACB8883}"/>
          </ac:picMkLst>
        </pc:picChg>
      </pc:sldChg>
      <pc:sldChg chg="addSp modSp add mod ord">
        <pc:chgData name="Stewart Gale" userId="3647ddd2-6040-41ae-a96d-232c23482af8" providerId="ADAL" clId="{6864FBCB-7CCE-4505-B392-18413DFD3F9B}" dt="2022-10-31T11:23:55.400" v="133"/>
        <pc:sldMkLst>
          <pc:docMk/>
          <pc:sldMk cId="4011384972" sldId="263"/>
        </pc:sldMkLst>
        <pc:spChg chg="add mod">
          <ac:chgData name="Stewart Gale" userId="3647ddd2-6040-41ae-a96d-232c23482af8" providerId="ADAL" clId="{6864FBCB-7CCE-4505-B392-18413DFD3F9B}" dt="2022-10-31T11:23:41.816" v="129" actId="1076"/>
          <ac:spMkLst>
            <pc:docMk/>
            <pc:sldMk cId="4011384972" sldId="263"/>
            <ac:spMk id="2" creationId="{CC55B419-B08C-AA7E-9198-9A298F2A5B83}"/>
          </ac:spMkLst>
        </pc:spChg>
      </pc:sldChg>
      <pc:sldChg chg="addSp modSp add del mod ord">
        <pc:chgData name="Stewart Gale" userId="3647ddd2-6040-41ae-a96d-232c23482af8" providerId="ADAL" clId="{6864FBCB-7CCE-4505-B392-18413DFD3F9B}" dt="2022-10-31T11:24:38.642" v="142" actId="14100"/>
        <pc:sldMkLst>
          <pc:docMk/>
          <pc:sldMk cId="2543724115" sldId="264"/>
        </pc:sldMkLst>
        <pc:picChg chg="add mod modCrop">
          <ac:chgData name="Stewart Gale" userId="3647ddd2-6040-41ae-a96d-232c23482af8" providerId="ADAL" clId="{6864FBCB-7CCE-4505-B392-18413DFD3F9B}" dt="2022-10-31T11:24:38.642" v="142" actId="14100"/>
          <ac:picMkLst>
            <pc:docMk/>
            <pc:sldMk cId="2543724115" sldId="264"/>
            <ac:picMk id="3" creationId="{7A25D84D-FC22-EF4D-7653-C55F6C212D2B}"/>
          </ac:picMkLst>
        </pc:picChg>
      </pc:sldChg>
      <pc:sldChg chg="addSp modSp add del mod ord">
        <pc:chgData name="Stewart Gale" userId="3647ddd2-6040-41ae-a96d-232c23482af8" providerId="ADAL" clId="{6864FBCB-7CCE-4505-B392-18413DFD3F9B}" dt="2022-10-31T11:25:03.259" v="148" actId="14100"/>
        <pc:sldMkLst>
          <pc:docMk/>
          <pc:sldMk cId="2828469231" sldId="265"/>
        </pc:sldMkLst>
        <pc:picChg chg="add mod modCrop">
          <ac:chgData name="Stewart Gale" userId="3647ddd2-6040-41ae-a96d-232c23482af8" providerId="ADAL" clId="{6864FBCB-7CCE-4505-B392-18413DFD3F9B}" dt="2022-10-31T11:25:03.259" v="148" actId="14100"/>
          <ac:picMkLst>
            <pc:docMk/>
            <pc:sldMk cId="2828469231" sldId="265"/>
            <ac:picMk id="3" creationId="{324BFE39-04D9-D404-A919-46EF8591A9A7}"/>
          </ac:picMkLst>
        </pc:picChg>
      </pc:sldChg>
      <pc:sldChg chg="addSp modSp add mod">
        <pc:chgData name="Stewart Gale" userId="3647ddd2-6040-41ae-a96d-232c23482af8" providerId="ADAL" clId="{6864FBCB-7CCE-4505-B392-18413DFD3F9B}" dt="2022-10-31T11:25:58.369" v="154" actId="14100"/>
        <pc:sldMkLst>
          <pc:docMk/>
          <pc:sldMk cId="4270254333" sldId="266"/>
        </pc:sldMkLst>
        <pc:picChg chg="add mod modCrop">
          <ac:chgData name="Stewart Gale" userId="3647ddd2-6040-41ae-a96d-232c23482af8" providerId="ADAL" clId="{6864FBCB-7CCE-4505-B392-18413DFD3F9B}" dt="2022-10-31T11:25:58.369" v="154" actId="14100"/>
          <ac:picMkLst>
            <pc:docMk/>
            <pc:sldMk cId="4270254333" sldId="266"/>
            <ac:picMk id="3" creationId="{4166C158-5AB6-B72F-DEE3-2EABCCB1DCC9}"/>
          </ac:picMkLst>
        </pc:picChg>
      </pc:sldChg>
      <pc:sldChg chg="addSp modSp add mod">
        <pc:chgData name="Stewart Gale" userId="3647ddd2-6040-41ae-a96d-232c23482af8" providerId="ADAL" clId="{6864FBCB-7CCE-4505-B392-18413DFD3F9B}" dt="2022-10-31T11:26:33.498" v="160" actId="1076"/>
        <pc:sldMkLst>
          <pc:docMk/>
          <pc:sldMk cId="2094296688" sldId="267"/>
        </pc:sldMkLst>
        <pc:picChg chg="add mod modCrop">
          <ac:chgData name="Stewart Gale" userId="3647ddd2-6040-41ae-a96d-232c23482af8" providerId="ADAL" clId="{6864FBCB-7CCE-4505-B392-18413DFD3F9B}" dt="2022-10-31T11:26:33.498" v="160" actId="1076"/>
          <ac:picMkLst>
            <pc:docMk/>
            <pc:sldMk cId="2094296688" sldId="267"/>
            <ac:picMk id="3" creationId="{17E999EB-4992-B016-47C0-9E08ACFA8F98}"/>
          </ac:picMkLst>
        </pc:picChg>
      </pc:sldChg>
    </pc:docChg>
  </pc:docChgLst>
  <pc:docChgLst>
    <pc:chgData name="Stewart Gale" userId="3647ddd2-6040-41ae-a96d-232c23482af8" providerId="ADAL" clId="{1E8ADAF0-4BED-46A2-9A4F-15AE19255DB5}"/>
    <pc:docChg chg="undo custSel addSld delSld modSld sldOrd">
      <pc:chgData name="Stewart Gale" userId="3647ddd2-6040-41ae-a96d-232c23482af8" providerId="ADAL" clId="{1E8ADAF0-4BED-46A2-9A4F-15AE19255DB5}" dt="2022-11-03T10:26:44.139" v="157" actId="47"/>
      <pc:docMkLst>
        <pc:docMk/>
      </pc:docMkLst>
      <pc:sldChg chg="addSp delSp modSp mod ord">
        <pc:chgData name="Stewart Gale" userId="3647ddd2-6040-41ae-a96d-232c23482af8" providerId="ADAL" clId="{1E8ADAF0-4BED-46A2-9A4F-15AE19255DB5}" dt="2022-10-31T11:31:16.576" v="23"/>
        <pc:sldMkLst>
          <pc:docMk/>
          <pc:sldMk cId="3428830290" sldId="256"/>
        </pc:sldMkLst>
        <pc:picChg chg="add mod modCrop">
          <ac:chgData name="Stewart Gale" userId="3647ddd2-6040-41ae-a96d-232c23482af8" providerId="ADAL" clId="{1E8ADAF0-4BED-46A2-9A4F-15AE19255DB5}" dt="2022-10-31T11:31:13.825" v="21" actId="14100"/>
          <ac:picMkLst>
            <pc:docMk/>
            <pc:sldMk cId="3428830290" sldId="256"/>
            <ac:picMk id="3" creationId="{D0BD0D79-7E03-7E95-FC94-FC0F087217E1}"/>
          </ac:picMkLst>
        </pc:picChg>
        <pc:picChg chg="del">
          <ac:chgData name="Stewart Gale" userId="3647ddd2-6040-41ae-a96d-232c23482af8" providerId="ADAL" clId="{1E8ADAF0-4BED-46A2-9A4F-15AE19255DB5}" dt="2022-10-31T11:30:28.336" v="4" actId="478"/>
          <ac:picMkLst>
            <pc:docMk/>
            <pc:sldMk cId="3428830290" sldId="256"/>
            <ac:picMk id="5" creationId="{9036088B-11BB-539A-7355-2BCA58A3D5A4}"/>
          </ac:picMkLst>
        </pc:picChg>
        <pc:picChg chg="del">
          <ac:chgData name="Stewart Gale" userId="3647ddd2-6040-41ae-a96d-232c23482af8" providerId="ADAL" clId="{1E8ADAF0-4BED-46A2-9A4F-15AE19255DB5}" dt="2022-10-31T11:30:28.939" v="5" actId="478"/>
          <ac:picMkLst>
            <pc:docMk/>
            <pc:sldMk cId="3428830290" sldId="256"/>
            <ac:picMk id="6" creationId="{5C255329-EE98-4FD8-B034-D4739ABB1452}"/>
          </ac:picMkLst>
        </pc:picChg>
      </pc:sldChg>
      <pc:sldChg chg="addSp delSp modSp mod">
        <pc:chgData name="Stewart Gale" userId="3647ddd2-6040-41ae-a96d-232c23482af8" providerId="ADAL" clId="{1E8ADAF0-4BED-46A2-9A4F-15AE19255DB5}" dt="2022-10-31T11:33:31.886" v="55" actId="1076"/>
        <pc:sldMkLst>
          <pc:docMk/>
          <pc:sldMk cId="3226443519" sldId="257"/>
        </pc:sldMkLst>
        <pc:picChg chg="add mod modCrop">
          <ac:chgData name="Stewart Gale" userId="3647ddd2-6040-41ae-a96d-232c23482af8" providerId="ADAL" clId="{1E8ADAF0-4BED-46A2-9A4F-15AE19255DB5}" dt="2022-10-31T11:33:31.886" v="55" actId="1076"/>
          <ac:picMkLst>
            <pc:docMk/>
            <pc:sldMk cId="3226443519" sldId="257"/>
            <ac:picMk id="3" creationId="{53BCBB03-26DF-7948-053F-D0269EA8037E}"/>
          </ac:picMkLst>
        </pc:picChg>
        <pc:picChg chg="del">
          <ac:chgData name="Stewart Gale" userId="3647ddd2-6040-41ae-a96d-232c23482af8" providerId="ADAL" clId="{1E8ADAF0-4BED-46A2-9A4F-15AE19255DB5}" dt="2022-10-31T11:30:31.889" v="8" actId="478"/>
          <ac:picMkLst>
            <pc:docMk/>
            <pc:sldMk cId="3226443519" sldId="257"/>
            <ac:picMk id="5" creationId="{D960533A-3681-08E2-E8BE-B95AAA802DF2}"/>
          </ac:picMkLst>
        </pc:picChg>
        <pc:picChg chg="del">
          <ac:chgData name="Stewart Gale" userId="3647ddd2-6040-41ae-a96d-232c23482af8" providerId="ADAL" clId="{1E8ADAF0-4BED-46A2-9A4F-15AE19255DB5}" dt="2022-10-31T11:30:32.361" v="9" actId="478"/>
          <ac:picMkLst>
            <pc:docMk/>
            <pc:sldMk cId="3226443519" sldId="257"/>
            <ac:picMk id="7" creationId="{42542D75-4C53-6C30-8A35-2141E6170E6D}"/>
          </ac:picMkLst>
        </pc:picChg>
      </pc:sldChg>
      <pc:sldChg chg="addSp delSp modSp del mod ord">
        <pc:chgData name="Stewart Gale" userId="3647ddd2-6040-41ae-a96d-232c23482af8" providerId="ADAL" clId="{1E8ADAF0-4BED-46A2-9A4F-15AE19255DB5}" dt="2022-11-03T10:26:44.139" v="157" actId="47"/>
        <pc:sldMkLst>
          <pc:docMk/>
          <pc:sldMk cId="1568373539" sldId="258"/>
        </pc:sldMkLst>
        <pc:picChg chg="add mod modCrop">
          <ac:chgData name="Stewart Gale" userId="3647ddd2-6040-41ae-a96d-232c23482af8" providerId="ADAL" clId="{1E8ADAF0-4BED-46A2-9A4F-15AE19255DB5}" dt="2022-10-31T11:32:51.738" v="48" actId="14100"/>
          <ac:picMkLst>
            <pc:docMk/>
            <pc:sldMk cId="1568373539" sldId="258"/>
            <ac:picMk id="3" creationId="{66979FA5-1A86-6748-7174-4633301AD4DB}"/>
          </ac:picMkLst>
        </pc:picChg>
        <pc:picChg chg="del">
          <ac:chgData name="Stewart Gale" userId="3647ddd2-6040-41ae-a96d-232c23482af8" providerId="ADAL" clId="{1E8ADAF0-4BED-46A2-9A4F-15AE19255DB5}" dt="2022-10-31T11:30:30.191" v="6" actId="478"/>
          <ac:picMkLst>
            <pc:docMk/>
            <pc:sldMk cId="1568373539" sldId="258"/>
            <ac:picMk id="5" creationId="{47A71144-950D-CFBE-8E21-7CC8C9175B96}"/>
          </ac:picMkLst>
        </pc:picChg>
        <pc:picChg chg="del">
          <ac:chgData name="Stewart Gale" userId="3647ddd2-6040-41ae-a96d-232c23482af8" providerId="ADAL" clId="{1E8ADAF0-4BED-46A2-9A4F-15AE19255DB5}" dt="2022-10-31T11:30:30.619" v="7" actId="478"/>
          <ac:picMkLst>
            <pc:docMk/>
            <pc:sldMk cId="1568373539" sldId="258"/>
            <ac:picMk id="6" creationId="{92603600-D01C-3849-2B92-B74180518B93}"/>
          </ac:picMkLst>
        </pc:picChg>
      </pc:sldChg>
      <pc:sldChg chg="addSp delSp modSp mod">
        <pc:chgData name="Stewart Gale" userId="3647ddd2-6040-41ae-a96d-232c23482af8" providerId="ADAL" clId="{1E8ADAF0-4BED-46A2-9A4F-15AE19255DB5}" dt="2022-10-31T11:34:41.115" v="73" actId="1076"/>
        <pc:sldMkLst>
          <pc:docMk/>
          <pc:sldMk cId="653995060" sldId="259"/>
        </pc:sldMkLst>
        <pc:picChg chg="del">
          <ac:chgData name="Stewart Gale" userId="3647ddd2-6040-41ae-a96d-232c23482af8" providerId="ADAL" clId="{1E8ADAF0-4BED-46A2-9A4F-15AE19255DB5}" dt="2022-10-31T11:30:39.219" v="14" actId="478"/>
          <ac:picMkLst>
            <pc:docMk/>
            <pc:sldMk cId="653995060" sldId="259"/>
            <ac:picMk id="3" creationId="{3E35E0AE-D2D1-3786-11AA-71E1864C07BA}"/>
          </ac:picMkLst>
        </pc:picChg>
        <pc:picChg chg="add mod modCrop">
          <ac:chgData name="Stewart Gale" userId="3647ddd2-6040-41ae-a96d-232c23482af8" providerId="ADAL" clId="{1E8ADAF0-4BED-46A2-9A4F-15AE19255DB5}" dt="2022-10-31T11:34:41.115" v="73" actId="1076"/>
          <ac:picMkLst>
            <pc:docMk/>
            <pc:sldMk cId="653995060" sldId="259"/>
            <ac:picMk id="4" creationId="{0C786796-8AEF-9A07-DEAE-D18ED59CCB7D}"/>
          </ac:picMkLst>
        </pc:picChg>
      </pc:sldChg>
      <pc:sldChg chg="addSp delSp modSp mod">
        <pc:chgData name="Stewart Gale" userId="3647ddd2-6040-41ae-a96d-232c23482af8" providerId="ADAL" clId="{1E8ADAF0-4BED-46A2-9A4F-15AE19255DB5}" dt="2022-10-31T11:34:19.206" v="67" actId="1076"/>
        <pc:sldMkLst>
          <pc:docMk/>
          <pc:sldMk cId="1654458461" sldId="260"/>
        </pc:sldMkLst>
        <pc:picChg chg="del">
          <ac:chgData name="Stewart Gale" userId="3647ddd2-6040-41ae-a96d-232c23482af8" providerId="ADAL" clId="{1E8ADAF0-4BED-46A2-9A4F-15AE19255DB5}" dt="2022-10-31T11:30:36.632" v="12" actId="478"/>
          <ac:picMkLst>
            <pc:docMk/>
            <pc:sldMk cId="1654458461" sldId="260"/>
            <ac:picMk id="3" creationId="{5FCF5E45-FA7A-8926-6D17-5B0545A8A552}"/>
          </ac:picMkLst>
        </pc:picChg>
        <pc:picChg chg="del">
          <ac:chgData name="Stewart Gale" userId="3647ddd2-6040-41ae-a96d-232c23482af8" providerId="ADAL" clId="{1E8ADAF0-4BED-46A2-9A4F-15AE19255DB5}" dt="2022-10-31T11:30:37.428" v="13" actId="478"/>
          <ac:picMkLst>
            <pc:docMk/>
            <pc:sldMk cId="1654458461" sldId="260"/>
            <ac:picMk id="4" creationId="{A7A97460-9FC8-C2D6-8941-D47AB7CD7259}"/>
          </ac:picMkLst>
        </pc:picChg>
        <pc:picChg chg="add mod modCrop">
          <ac:chgData name="Stewart Gale" userId="3647ddd2-6040-41ae-a96d-232c23482af8" providerId="ADAL" clId="{1E8ADAF0-4BED-46A2-9A4F-15AE19255DB5}" dt="2022-10-31T11:34:19.206" v="67" actId="1076"/>
          <ac:picMkLst>
            <pc:docMk/>
            <pc:sldMk cId="1654458461" sldId="260"/>
            <ac:picMk id="5" creationId="{5EAB00C0-9C68-A935-D886-BEAAA871C678}"/>
          </ac:picMkLst>
        </pc:picChg>
      </pc:sldChg>
      <pc:sldChg chg="addSp delSp modSp mod">
        <pc:chgData name="Stewart Gale" userId="3647ddd2-6040-41ae-a96d-232c23482af8" providerId="ADAL" clId="{1E8ADAF0-4BED-46A2-9A4F-15AE19255DB5}" dt="2022-11-02T11:09:16.436" v="153" actId="403"/>
        <pc:sldMkLst>
          <pc:docMk/>
          <pc:sldMk cId="1740927630" sldId="261"/>
        </pc:sldMkLst>
        <pc:spChg chg="add mod">
          <ac:chgData name="Stewart Gale" userId="3647ddd2-6040-41ae-a96d-232c23482af8" providerId="ADAL" clId="{1E8ADAF0-4BED-46A2-9A4F-15AE19255DB5}" dt="2022-11-02T11:09:16.436" v="153" actId="403"/>
          <ac:spMkLst>
            <pc:docMk/>
            <pc:sldMk cId="1740927630" sldId="261"/>
            <ac:spMk id="2" creationId="{74CB9A32-693D-0DB9-87A1-3F4291725651}"/>
          </ac:spMkLst>
        </pc:spChg>
        <pc:picChg chg="del">
          <ac:chgData name="Stewart Gale" userId="3647ddd2-6040-41ae-a96d-232c23482af8" providerId="ADAL" clId="{1E8ADAF0-4BED-46A2-9A4F-15AE19255DB5}" dt="2022-10-31T11:30:34.551" v="10" actId="478"/>
          <ac:picMkLst>
            <pc:docMk/>
            <pc:sldMk cId="1740927630" sldId="261"/>
            <ac:picMk id="3" creationId="{E4267FBE-C083-E2AC-44CF-B6DA2EE9BD14}"/>
          </ac:picMkLst>
        </pc:picChg>
        <pc:picChg chg="add mod modCrop">
          <ac:chgData name="Stewart Gale" userId="3647ddd2-6040-41ae-a96d-232c23482af8" providerId="ADAL" clId="{1E8ADAF0-4BED-46A2-9A4F-15AE19255DB5}" dt="2022-10-31T11:33:53.823" v="61" actId="1076"/>
          <ac:picMkLst>
            <pc:docMk/>
            <pc:sldMk cId="1740927630" sldId="261"/>
            <ac:picMk id="4" creationId="{577A6EB8-EF1D-4D8B-2782-E165679B2882}"/>
          </ac:picMkLst>
        </pc:picChg>
        <pc:picChg chg="del">
          <ac:chgData name="Stewart Gale" userId="3647ddd2-6040-41ae-a96d-232c23482af8" providerId="ADAL" clId="{1E8ADAF0-4BED-46A2-9A4F-15AE19255DB5}" dt="2022-10-31T11:30:35.281" v="11" actId="478"/>
          <ac:picMkLst>
            <pc:docMk/>
            <pc:sldMk cId="1740927630" sldId="261"/>
            <ac:picMk id="5" creationId="{44B5BC04-7260-7AF1-4B0D-905AB404D529}"/>
          </ac:picMkLst>
        </pc:picChg>
      </pc:sldChg>
      <pc:sldChg chg="addSp delSp modSp mod">
        <pc:chgData name="Stewart Gale" userId="3647ddd2-6040-41ae-a96d-232c23482af8" providerId="ADAL" clId="{1E8ADAF0-4BED-46A2-9A4F-15AE19255DB5}" dt="2022-10-31T11:35:00.583" v="78" actId="14100"/>
        <pc:sldMkLst>
          <pc:docMk/>
          <pc:sldMk cId="2443086890" sldId="262"/>
        </pc:sldMkLst>
        <pc:picChg chg="del">
          <ac:chgData name="Stewart Gale" userId="3647ddd2-6040-41ae-a96d-232c23482af8" providerId="ADAL" clId="{1E8ADAF0-4BED-46A2-9A4F-15AE19255DB5}" dt="2022-10-31T11:30:40.852" v="15" actId="478"/>
          <ac:picMkLst>
            <pc:docMk/>
            <pc:sldMk cId="2443086890" sldId="262"/>
            <ac:picMk id="3" creationId="{EE469CB9-93F0-ED2C-FB43-FD1F77BC2153}"/>
          </ac:picMkLst>
        </pc:picChg>
        <pc:picChg chg="del">
          <ac:chgData name="Stewart Gale" userId="3647ddd2-6040-41ae-a96d-232c23482af8" providerId="ADAL" clId="{1E8ADAF0-4BED-46A2-9A4F-15AE19255DB5}" dt="2022-10-31T11:30:41.254" v="16" actId="478"/>
          <ac:picMkLst>
            <pc:docMk/>
            <pc:sldMk cId="2443086890" sldId="262"/>
            <ac:picMk id="4" creationId="{926AC5B9-0D99-6294-12E8-7ACD6ACB8883}"/>
          </ac:picMkLst>
        </pc:picChg>
        <pc:picChg chg="add mod modCrop">
          <ac:chgData name="Stewart Gale" userId="3647ddd2-6040-41ae-a96d-232c23482af8" providerId="ADAL" clId="{1E8ADAF0-4BED-46A2-9A4F-15AE19255DB5}" dt="2022-10-31T11:35:00.583" v="78" actId="14100"/>
          <ac:picMkLst>
            <pc:docMk/>
            <pc:sldMk cId="2443086890" sldId="262"/>
            <ac:picMk id="5" creationId="{4CA2D742-64C4-090D-B332-985140D1DE4B}"/>
          </ac:picMkLst>
        </pc:picChg>
      </pc:sldChg>
      <pc:sldChg chg="del">
        <pc:chgData name="Stewart Gale" userId="3647ddd2-6040-41ae-a96d-232c23482af8" providerId="ADAL" clId="{1E8ADAF0-4BED-46A2-9A4F-15AE19255DB5}" dt="2022-10-31T11:30:22.555" v="0" actId="47"/>
        <pc:sldMkLst>
          <pc:docMk/>
          <pc:sldMk cId="2543724115" sldId="264"/>
        </pc:sldMkLst>
      </pc:sldChg>
      <pc:sldChg chg="addSp delSp modSp mod">
        <pc:chgData name="Stewart Gale" userId="3647ddd2-6040-41ae-a96d-232c23482af8" providerId="ADAL" clId="{1E8ADAF0-4BED-46A2-9A4F-15AE19255DB5}" dt="2022-10-31T11:31:41.200" v="29" actId="14100"/>
        <pc:sldMkLst>
          <pc:docMk/>
          <pc:sldMk cId="2828469231" sldId="265"/>
        </pc:sldMkLst>
        <pc:picChg chg="del">
          <ac:chgData name="Stewart Gale" userId="3647ddd2-6040-41ae-a96d-232c23482af8" providerId="ADAL" clId="{1E8ADAF0-4BED-46A2-9A4F-15AE19255DB5}" dt="2022-10-31T11:30:24.054" v="1" actId="478"/>
          <ac:picMkLst>
            <pc:docMk/>
            <pc:sldMk cId="2828469231" sldId="265"/>
            <ac:picMk id="3" creationId="{324BFE39-04D9-D404-A919-46EF8591A9A7}"/>
          </ac:picMkLst>
        </pc:picChg>
        <pc:picChg chg="add mod modCrop">
          <ac:chgData name="Stewart Gale" userId="3647ddd2-6040-41ae-a96d-232c23482af8" providerId="ADAL" clId="{1E8ADAF0-4BED-46A2-9A4F-15AE19255DB5}" dt="2022-10-31T11:31:41.200" v="29" actId="14100"/>
          <ac:picMkLst>
            <pc:docMk/>
            <pc:sldMk cId="2828469231" sldId="265"/>
            <ac:picMk id="4" creationId="{46AA8661-2F84-0614-EFC6-581331EC71EC}"/>
          </ac:picMkLst>
        </pc:picChg>
      </pc:sldChg>
      <pc:sldChg chg="addSp delSp modSp mod">
        <pc:chgData name="Stewart Gale" userId="3647ddd2-6040-41ae-a96d-232c23482af8" providerId="ADAL" clId="{1E8ADAF0-4BED-46A2-9A4F-15AE19255DB5}" dt="2022-10-31T11:32:05.086" v="34" actId="14100"/>
        <pc:sldMkLst>
          <pc:docMk/>
          <pc:sldMk cId="4270254333" sldId="266"/>
        </pc:sldMkLst>
        <pc:picChg chg="del">
          <ac:chgData name="Stewart Gale" userId="3647ddd2-6040-41ae-a96d-232c23482af8" providerId="ADAL" clId="{1E8ADAF0-4BED-46A2-9A4F-15AE19255DB5}" dt="2022-10-31T11:30:25.128" v="2" actId="478"/>
          <ac:picMkLst>
            <pc:docMk/>
            <pc:sldMk cId="4270254333" sldId="266"/>
            <ac:picMk id="3" creationId="{4166C158-5AB6-B72F-DEE3-2EABCCB1DCC9}"/>
          </ac:picMkLst>
        </pc:picChg>
        <pc:picChg chg="add mod modCrop">
          <ac:chgData name="Stewart Gale" userId="3647ddd2-6040-41ae-a96d-232c23482af8" providerId="ADAL" clId="{1E8ADAF0-4BED-46A2-9A4F-15AE19255DB5}" dt="2022-10-31T11:32:05.086" v="34" actId="14100"/>
          <ac:picMkLst>
            <pc:docMk/>
            <pc:sldMk cId="4270254333" sldId="266"/>
            <ac:picMk id="4" creationId="{D17529AD-5332-74A1-0906-8EC0CFDB159C}"/>
          </ac:picMkLst>
        </pc:picChg>
      </pc:sldChg>
      <pc:sldChg chg="addSp delSp modSp mod">
        <pc:chgData name="Stewart Gale" userId="3647ddd2-6040-41ae-a96d-232c23482af8" providerId="ADAL" clId="{1E8ADAF0-4BED-46A2-9A4F-15AE19255DB5}" dt="2022-10-31T11:32:28.269" v="40" actId="14100"/>
        <pc:sldMkLst>
          <pc:docMk/>
          <pc:sldMk cId="2094296688" sldId="267"/>
        </pc:sldMkLst>
        <pc:picChg chg="del">
          <ac:chgData name="Stewart Gale" userId="3647ddd2-6040-41ae-a96d-232c23482af8" providerId="ADAL" clId="{1E8ADAF0-4BED-46A2-9A4F-15AE19255DB5}" dt="2022-10-31T11:30:26.463" v="3" actId="478"/>
          <ac:picMkLst>
            <pc:docMk/>
            <pc:sldMk cId="2094296688" sldId="267"/>
            <ac:picMk id="3" creationId="{17E999EB-4992-B016-47C0-9E08ACFA8F98}"/>
          </ac:picMkLst>
        </pc:picChg>
        <pc:picChg chg="add mod modCrop">
          <ac:chgData name="Stewart Gale" userId="3647ddd2-6040-41ae-a96d-232c23482af8" providerId="ADAL" clId="{1E8ADAF0-4BED-46A2-9A4F-15AE19255DB5}" dt="2022-10-31T11:32:28.269" v="40" actId="14100"/>
          <ac:picMkLst>
            <pc:docMk/>
            <pc:sldMk cId="2094296688" sldId="267"/>
            <ac:picMk id="4" creationId="{31F65087-29F8-CF48-B056-10D6F46CED8D}"/>
          </ac:picMkLst>
        </pc:picChg>
      </pc:sldChg>
      <pc:sldChg chg="addSp delSp modSp new mod">
        <pc:chgData name="Stewart Gale" userId="3647ddd2-6040-41ae-a96d-232c23482af8" providerId="ADAL" clId="{1E8ADAF0-4BED-46A2-9A4F-15AE19255DB5}" dt="2022-10-31T11:35:33.102" v="87" actId="14100"/>
        <pc:sldMkLst>
          <pc:docMk/>
          <pc:sldMk cId="1018120262" sldId="268"/>
        </pc:sldMkLst>
        <pc:spChg chg="del">
          <ac:chgData name="Stewart Gale" userId="3647ddd2-6040-41ae-a96d-232c23482af8" providerId="ADAL" clId="{1E8ADAF0-4BED-46A2-9A4F-15AE19255DB5}" dt="2022-10-31T11:35:08.094" v="82" actId="478"/>
          <ac:spMkLst>
            <pc:docMk/>
            <pc:sldMk cId="1018120262" sldId="268"/>
            <ac:spMk id="2" creationId="{477745DC-B895-EDFA-CEB3-AD911532DC5F}"/>
          </ac:spMkLst>
        </pc:spChg>
        <pc:spChg chg="del">
          <ac:chgData name="Stewart Gale" userId="3647ddd2-6040-41ae-a96d-232c23482af8" providerId="ADAL" clId="{1E8ADAF0-4BED-46A2-9A4F-15AE19255DB5}" dt="2022-10-31T11:35:08.094" v="82" actId="478"/>
          <ac:spMkLst>
            <pc:docMk/>
            <pc:sldMk cId="1018120262" sldId="268"/>
            <ac:spMk id="3" creationId="{4B1227FC-88C0-69CB-BD1A-555268C3D512}"/>
          </ac:spMkLst>
        </pc:spChg>
        <pc:picChg chg="add mod modCrop">
          <ac:chgData name="Stewart Gale" userId="3647ddd2-6040-41ae-a96d-232c23482af8" providerId="ADAL" clId="{1E8ADAF0-4BED-46A2-9A4F-15AE19255DB5}" dt="2022-10-31T11:35:33.102" v="87" actId="14100"/>
          <ac:picMkLst>
            <pc:docMk/>
            <pc:sldMk cId="1018120262" sldId="268"/>
            <ac:picMk id="5" creationId="{A90916C0-781F-4AF5-A018-61E4E7ACE21D}"/>
          </ac:picMkLst>
        </pc:picChg>
      </pc:sldChg>
      <pc:sldChg chg="addSp delSp modSp new mod">
        <pc:chgData name="Stewart Gale" userId="3647ddd2-6040-41ae-a96d-232c23482af8" providerId="ADAL" clId="{1E8ADAF0-4BED-46A2-9A4F-15AE19255DB5}" dt="2022-10-31T11:35:58.960" v="93" actId="1076"/>
        <pc:sldMkLst>
          <pc:docMk/>
          <pc:sldMk cId="2338426857" sldId="269"/>
        </pc:sldMkLst>
        <pc:spChg chg="del">
          <ac:chgData name="Stewart Gale" userId="3647ddd2-6040-41ae-a96d-232c23482af8" providerId="ADAL" clId="{1E8ADAF0-4BED-46A2-9A4F-15AE19255DB5}" dt="2022-10-31T11:35:05.412" v="81" actId="478"/>
          <ac:spMkLst>
            <pc:docMk/>
            <pc:sldMk cId="2338426857" sldId="269"/>
            <ac:spMk id="2" creationId="{DA6E7C2A-23A5-8AD0-FCFD-C3B90D85DA2F}"/>
          </ac:spMkLst>
        </pc:spChg>
        <pc:spChg chg="del">
          <ac:chgData name="Stewart Gale" userId="3647ddd2-6040-41ae-a96d-232c23482af8" providerId="ADAL" clId="{1E8ADAF0-4BED-46A2-9A4F-15AE19255DB5}" dt="2022-10-31T11:35:05.412" v="81" actId="478"/>
          <ac:spMkLst>
            <pc:docMk/>
            <pc:sldMk cId="2338426857" sldId="269"/>
            <ac:spMk id="3" creationId="{16FACAC1-1BF9-695F-C4B4-005B57D92CB0}"/>
          </ac:spMkLst>
        </pc:spChg>
        <pc:picChg chg="add mod modCrop">
          <ac:chgData name="Stewart Gale" userId="3647ddd2-6040-41ae-a96d-232c23482af8" providerId="ADAL" clId="{1E8ADAF0-4BED-46A2-9A4F-15AE19255DB5}" dt="2022-10-31T11:35:58.960" v="93" actId="1076"/>
          <ac:picMkLst>
            <pc:docMk/>
            <pc:sldMk cId="2338426857" sldId="269"/>
            <ac:picMk id="5" creationId="{397D0087-126D-8B1F-A365-D599106C8363}"/>
          </ac:picMkLst>
        </pc:picChg>
      </pc:sldChg>
      <pc:sldChg chg="addSp delSp modSp new mod">
        <pc:chgData name="Stewart Gale" userId="3647ddd2-6040-41ae-a96d-232c23482af8" providerId="ADAL" clId="{1E8ADAF0-4BED-46A2-9A4F-15AE19255DB5}" dt="2022-10-31T11:37:32.370" v="109" actId="1076"/>
        <pc:sldMkLst>
          <pc:docMk/>
          <pc:sldMk cId="118103741" sldId="270"/>
        </pc:sldMkLst>
        <pc:spChg chg="del">
          <ac:chgData name="Stewart Gale" userId="3647ddd2-6040-41ae-a96d-232c23482af8" providerId="ADAL" clId="{1E8ADAF0-4BED-46A2-9A4F-15AE19255DB5}" dt="2022-10-31T11:36:02.653" v="95" actId="478"/>
          <ac:spMkLst>
            <pc:docMk/>
            <pc:sldMk cId="118103741" sldId="270"/>
            <ac:spMk id="2" creationId="{CCB89133-079D-21E0-6EBF-5119A4C055B7}"/>
          </ac:spMkLst>
        </pc:spChg>
        <pc:spChg chg="del">
          <ac:chgData name="Stewart Gale" userId="3647ddd2-6040-41ae-a96d-232c23482af8" providerId="ADAL" clId="{1E8ADAF0-4BED-46A2-9A4F-15AE19255DB5}" dt="2022-10-31T11:36:02.653" v="95" actId="478"/>
          <ac:spMkLst>
            <pc:docMk/>
            <pc:sldMk cId="118103741" sldId="270"/>
            <ac:spMk id="3" creationId="{BE156938-68F6-B236-86EC-2DB621532865}"/>
          </ac:spMkLst>
        </pc:spChg>
        <pc:picChg chg="add mod modCrop">
          <ac:chgData name="Stewart Gale" userId="3647ddd2-6040-41ae-a96d-232c23482af8" providerId="ADAL" clId="{1E8ADAF0-4BED-46A2-9A4F-15AE19255DB5}" dt="2022-10-31T11:37:23.167" v="105" actId="1076"/>
          <ac:picMkLst>
            <pc:docMk/>
            <pc:sldMk cId="118103741" sldId="270"/>
            <ac:picMk id="5" creationId="{7DF96CC9-9A9E-FC38-B591-65127641F20D}"/>
          </ac:picMkLst>
        </pc:picChg>
        <pc:picChg chg="add mod modCrop">
          <ac:chgData name="Stewart Gale" userId="3647ddd2-6040-41ae-a96d-232c23482af8" providerId="ADAL" clId="{1E8ADAF0-4BED-46A2-9A4F-15AE19255DB5}" dt="2022-10-31T11:37:32.370" v="109" actId="1076"/>
          <ac:picMkLst>
            <pc:docMk/>
            <pc:sldMk cId="118103741" sldId="270"/>
            <ac:picMk id="6" creationId="{FF59E826-828E-EED3-0921-7F3388CD188B}"/>
          </ac:picMkLst>
        </pc:picChg>
      </pc:sldChg>
      <pc:sldChg chg="addSp delSp modSp new mod">
        <pc:chgData name="Stewart Gale" userId="3647ddd2-6040-41ae-a96d-232c23482af8" providerId="ADAL" clId="{1E8ADAF0-4BED-46A2-9A4F-15AE19255DB5}" dt="2022-11-02T11:25:27.547" v="156" actId="1076"/>
        <pc:sldMkLst>
          <pc:docMk/>
          <pc:sldMk cId="3984689790" sldId="271"/>
        </pc:sldMkLst>
        <pc:spChg chg="add mod">
          <ac:chgData name="Stewart Gale" userId="3647ddd2-6040-41ae-a96d-232c23482af8" providerId="ADAL" clId="{1E8ADAF0-4BED-46A2-9A4F-15AE19255DB5}" dt="2022-11-02T11:25:27.547" v="156" actId="1076"/>
          <ac:spMkLst>
            <pc:docMk/>
            <pc:sldMk cId="3984689790" sldId="271"/>
            <ac:spMk id="2" creationId="{2ABE192C-6D77-85FC-38A0-C6119F809F85}"/>
          </ac:spMkLst>
        </pc:spChg>
        <pc:spChg chg="del">
          <ac:chgData name="Stewart Gale" userId="3647ddd2-6040-41ae-a96d-232c23482af8" providerId="ADAL" clId="{1E8ADAF0-4BED-46A2-9A4F-15AE19255DB5}" dt="2022-10-31T11:37:36.095" v="111" actId="478"/>
          <ac:spMkLst>
            <pc:docMk/>
            <pc:sldMk cId="3984689790" sldId="271"/>
            <ac:spMk id="2" creationId="{9E14C700-6157-5FA1-8886-5A118AE4FF67}"/>
          </ac:spMkLst>
        </pc:spChg>
        <pc:spChg chg="del">
          <ac:chgData name="Stewart Gale" userId="3647ddd2-6040-41ae-a96d-232c23482af8" providerId="ADAL" clId="{1E8ADAF0-4BED-46A2-9A4F-15AE19255DB5}" dt="2022-10-31T11:37:36.095" v="111" actId="478"/>
          <ac:spMkLst>
            <pc:docMk/>
            <pc:sldMk cId="3984689790" sldId="271"/>
            <ac:spMk id="3" creationId="{B6F70F12-0A7D-5D3D-0419-44D249915936}"/>
          </ac:spMkLst>
        </pc:spChg>
        <pc:picChg chg="add mod modCrop">
          <ac:chgData name="Stewart Gale" userId="3647ddd2-6040-41ae-a96d-232c23482af8" providerId="ADAL" clId="{1E8ADAF0-4BED-46A2-9A4F-15AE19255DB5}" dt="2022-10-31T11:38:08.639" v="120" actId="14100"/>
          <ac:picMkLst>
            <pc:docMk/>
            <pc:sldMk cId="3984689790" sldId="271"/>
            <ac:picMk id="5" creationId="{CF27603D-9CAF-36B7-BD2A-8EFFD4D65A1D}"/>
          </ac:picMkLst>
        </pc:picChg>
        <pc:picChg chg="add mod modCrop">
          <ac:chgData name="Stewart Gale" userId="3647ddd2-6040-41ae-a96d-232c23482af8" providerId="ADAL" clId="{1E8ADAF0-4BED-46A2-9A4F-15AE19255DB5}" dt="2022-10-31T11:38:12.944" v="123" actId="1076"/>
          <ac:picMkLst>
            <pc:docMk/>
            <pc:sldMk cId="3984689790" sldId="271"/>
            <ac:picMk id="7" creationId="{162CB5E6-69B7-5A40-F8B2-FFD36635B441}"/>
          </ac:picMkLst>
        </pc:picChg>
      </pc:sldChg>
      <pc:sldChg chg="addSp delSp modSp new mod">
        <pc:chgData name="Stewart Gale" userId="3647ddd2-6040-41ae-a96d-232c23482af8" providerId="ADAL" clId="{1E8ADAF0-4BED-46A2-9A4F-15AE19255DB5}" dt="2022-10-31T11:39:27.760" v="145" actId="207"/>
        <pc:sldMkLst>
          <pc:docMk/>
          <pc:sldMk cId="1169500309" sldId="272"/>
        </pc:sldMkLst>
        <pc:spChg chg="del">
          <ac:chgData name="Stewart Gale" userId="3647ddd2-6040-41ae-a96d-232c23482af8" providerId="ADAL" clId="{1E8ADAF0-4BED-46A2-9A4F-15AE19255DB5}" dt="2022-10-31T11:38:17.916" v="125" actId="478"/>
          <ac:spMkLst>
            <pc:docMk/>
            <pc:sldMk cId="1169500309" sldId="272"/>
            <ac:spMk id="2" creationId="{758151EB-E69B-2A2C-3692-4289B1F0FD23}"/>
          </ac:spMkLst>
        </pc:spChg>
        <pc:spChg chg="del">
          <ac:chgData name="Stewart Gale" userId="3647ddd2-6040-41ae-a96d-232c23482af8" providerId="ADAL" clId="{1E8ADAF0-4BED-46A2-9A4F-15AE19255DB5}" dt="2022-10-31T11:38:17.916" v="125" actId="478"/>
          <ac:spMkLst>
            <pc:docMk/>
            <pc:sldMk cId="1169500309" sldId="272"/>
            <ac:spMk id="3" creationId="{E9FDFDCA-3761-74CD-23D2-610D8586A27B}"/>
          </ac:spMkLst>
        </pc:spChg>
        <pc:spChg chg="add mod">
          <ac:chgData name="Stewart Gale" userId="3647ddd2-6040-41ae-a96d-232c23482af8" providerId="ADAL" clId="{1E8ADAF0-4BED-46A2-9A4F-15AE19255DB5}" dt="2022-10-31T11:39:27.760" v="145" actId="207"/>
          <ac:spMkLst>
            <pc:docMk/>
            <pc:sldMk cId="1169500309" sldId="272"/>
            <ac:spMk id="8" creationId="{BD5A1AC6-43D8-49A3-472F-DAE2B5C597DD}"/>
          </ac:spMkLst>
        </pc:spChg>
        <pc:picChg chg="add mod modCrop">
          <ac:chgData name="Stewart Gale" userId="3647ddd2-6040-41ae-a96d-232c23482af8" providerId="ADAL" clId="{1E8ADAF0-4BED-46A2-9A4F-15AE19255DB5}" dt="2022-10-31T11:39:03.568" v="141" actId="14100"/>
          <ac:picMkLst>
            <pc:docMk/>
            <pc:sldMk cId="1169500309" sldId="272"/>
            <ac:picMk id="5" creationId="{A3330730-652D-DE60-9305-C627AF262216}"/>
          </ac:picMkLst>
        </pc:picChg>
        <pc:picChg chg="add mod modCrop">
          <ac:chgData name="Stewart Gale" userId="3647ddd2-6040-41ae-a96d-232c23482af8" providerId="ADAL" clId="{1E8ADAF0-4BED-46A2-9A4F-15AE19255DB5}" dt="2022-10-31T11:39:10.069" v="142" actId="732"/>
          <ac:picMkLst>
            <pc:docMk/>
            <pc:sldMk cId="1169500309" sldId="272"/>
            <ac:picMk id="7" creationId="{D0A2D9C4-3B99-F23F-98EC-4E79A0B327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A3ED5-ACD8-4BC6-3528-418B457EC2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BA345-A164-AD7C-54DD-6DB60ADB9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2B48F-5028-F9FE-D160-4BAC8194F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D5F4C-8716-520A-F041-C94030E63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646BF-AFA2-0431-EC34-0A83970D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82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7E47-F097-7B79-01B8-93E58E6C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3A8E0-4279-09B2-BFE5-C597C5C83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5A1A1-CC27-C506-5961-21947C0B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76F5C-8FB2-7EFF-5BB7-5E2973AC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48A2F-EACD-D3F5-EBF5-C8069BA7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39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0009-1468-8447-B6F9-76AEBCAF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ADDC6-F7F8-7241-EE5E-BA5FD59D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917B5-51BE-6B11-6739-6E05DE16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AFFD6-F75D-1EE7-0B3D-5C64952E5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DAC86-96D7-F1C7-D727-0B70F0B5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77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D1DF-7F77-EE62-0230-FCE94234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51630-968F-D091-2654-E9F52F784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B6726-FDF8-6A19-8AA1-E41665C8A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DDD7A-191A-ACA3-3B82-3AF823EA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5A444-7633-58E0-6FED-E6E73F47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574FF-826A-1AF1-75AE-D204179B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9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4974-D5B7-DF87-E4C2-688E44FDC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CA0-11AF-DCCF-1DCE-2F33140F8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8437D-EA9C-883B-4C5E-7898AA4E2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0BC3E-2F29-E474-F9E3-F6FAEAB61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BEABCC-DF85-BA7C-2D8B-FFF5E9525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EB537-49A6-4665-FEBC-59644D6C3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C59D0B-EE24-5D4C-B4CA-C3910849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6E67D-3E62-2C36-2830-1CA8DCC9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90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9F95D-FA91-0142-232F-93DF74764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AAF39F-2178-0A66-268C-CE7AD2DA1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533B6-B73D-9065-F818-C9E092C1F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26760-5DAF-708B-874D-B62407B5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96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4DAE3-70AE-8DB7-1E4B-0EA49ADA6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471CC-4246-FA99-CFFD-C78A0BB0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D9D49-BA97-4FA0-CB18-3DC228BA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95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DDA87-E7C2-5DA6-91EA-1982C94EF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B5718-A22F-D60D-D320-ED9D38674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93EBB-6CE1-89DB-CB1E-DC72A983E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D53F9-3F84-59ED-71D4-8F1C53C1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CD1DE-2610-37FF-3078-62AB1F38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F0EA5-36FD-B454-C270-9473D4B7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2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B988-605F-C45B-A93F-6CFA9A27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CB7021-29C0-3BEF-97F3-6AFE927B2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763D1-4799-B2F1-B0E8-604FEA273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F89EA-5093-1F6D-E36E-4B4D72E0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4947B-219D-9FCF-CE27-AB989260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5E718-3843-7B40-AFEC-B16DCCAC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120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42A97-E631-512D-84E6-94712192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9B68E-ADDB-BC44-DF7E-7A23BB62E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A971B-5236-1555-B6F2-F102F146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B0D0C-7FC8-9DF8-4532-F86F1654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43EF0-A97D-6784-F91B-FF4F4C4F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41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2CC02-2B53-D75A-D9C2-41AE5D53B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EF2EA2-076C-1F0C-1FB0-919D04876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C21E5-B7DC-3EE6-F7F1-EC2312B41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F6DAE-23F2-4959-8992-6ADD245C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464CA-596F-A239-A7DD-7CBFE7FC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79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67E4C-3468-787D-3773-9FAF5F0C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B57F3-F0B1-0DF5-D040-B59421BC8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FBA0F-D9B0-BB0D-8EB5-DF988CF46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D5BAD-4BC1-426A-AE27-38D92229F453}" type="datetimeFigureOut">
              <a:rPr lang="en-GB" smtClean="0"/>
              <a:t>03/11/2022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A207E-1A34-C878-E1C8-88AF2C42E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A8659-6B02-F546-63D2-29DDF9A56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55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BD0D79-7E03-7E95-FC94-FC0F087217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24" t="11146" r="11274" b="25833"/>
          <a:stretch/>
        </p:blipFill>
        <p:spPr>
          <a:xfrm>
            <a:off x="0" y="171449"/>
            <a:ext cx="12224583" cy="655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3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AA8661-2F84-0614-EFC6-581331EC71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5" t="14584" r="10787" b="20833"/>
          <a:stretch/>
        </p:blipFill>
        <p:spPr>
          <a:xfrm>
            <a:off x="107156" y="50006"/>
            <a:ext cx="11958638" cy="680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69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7529AD-5332-74A1-0906-8EC0CFDB1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71" t="14271" r="10439" b="21042"/>
          <a:stretch/>
        </p:blipFill>
        <p:spPr>
          <a:xfrm>
            <a:off x="135731" y="171450"/>
            <a:ext cx="11983462" cy="655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5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F65087-29F8-CF48-B056-10D6F46CED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94" t="8230" r="11412" b="12187"/>
          <a:stretch/>
        </p:blipFill>
        <p:spPr>
          <a:xfrm>
            <a:off x="185737" y="114300"/>
            <a:ext cx="11944351" cy="66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55B419-B08C-AA7E-9198-9A298F2A5B83}"/>
              </a:ext>
            </a:extLst>
          </p:cNvPr>
          <p:cNvSpPr txBox="1"/>
          <p:nvPr/>
        </p:nvSpPr>
        <p:spPr>
          <a:xfrm>
            <a:off x="2514600" y="2150270"/>
            <a:ext cx="76080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11384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BCBB03-26DF-7948-053F-D0269EA803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94" t="26042" r="31482" b="9063"/>
          <a:stretch/>
        </p:blipFill>
        <p:spPr>
          <a:xfrm>
            <a:off x="3257549" y="123415"/>
            <a:ext cx="6207920" cy="661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4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7A6EB8-EF1D-4D8B-2782-E165679B28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7" t="16874" r="34328" b="7917"/>
          <a:stretch/>
        </p:blipFill>
        <p:spPr>
          <a:xfrm>
            <a:off x="3421855" y="104571"/>
            <a:ext cx="5064919" cy="66488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CB9A32-693D-0DB9-87A1-3F4291725651}"/>
              </a:ext>
            </a:extLst>
          </p:cNvPr>
          <p:cNvSpPr/>
          <p:nvPr/>
        </p:nvSpPr>
        <p:spPr>
          <a:xfrm>
            <a:off x="7685448" y="6249335"/>
            <a:ext cx="370248" cy="359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-5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27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AB00C0-9C68-A935-D886-BEAAA871C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24" t="14062" r="32037" b="4688"/>
          <a:stretch/>
        </p:blipFill>
        <p:spPr>
          <a:xfrm>
            <a:off x="3771900" y="59696"/>
            <a:ext cx="4993481" cy="673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58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786796-8AEF-9A07-DEAE-D18ED59CCB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3" t="24479" r="32107" b="17917"/>
          <a:stretch/>
        </p:blipFill>
        <p:spPr>
          <a:xfrm>
            <a:off x="2836068" y="87596"/>
            <a:ext cx="6936581" cy="668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5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A2D742-64C4-090D-B332-985140D1DE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90" t="18959" r="30926" b="13958"/>
          <a:stretch/>
        </p:blipFill>
        <p:spPr>
          <a:xfrm>
            <a:off x="2936080" y="64294"/>
            <a:ext cx="6372225" cy="67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86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0916C0-781F-4AF5-A018-61E4E7ACE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2" t="17187" r="32663" b="6458"/>
          <a:stretch/>
        </p:blipFill>
        <p:spPr>
          <a:xfrm>
            <a:off x="3436143" y="92869"/>
            <a:ext cx="5157787" cy="667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2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7D0087-126D-8B1F-A365-D599106C8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60" t="18333" r="34746" b="6771"/>
          <a:stretch/>
        </p:blipFill>
        <p:spPr>
          <a:xfrm>
            <a:off x="3579020" y="71382"/>
            <a:ext cx="4800600" cy="671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26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F96CC9-9A9E-FC38-B591-65127641F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60" t="17083" r="34551" b="42084"/>
          <a:stretch/>
        </p:blipFill>
        <p:spPr>
          <a:xfrm>
            <a:off x="104399" y="92912"/>
            <a:ext cx="6356536" cy="48214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59E826-828E-EED3-0921-7F3388CD18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970"/>
          <a:stretch/>
        </p:blipFill>
        <p:spPr>
          <a:xfrm>
            <a:off x="5742446" y="2992657"/>
            <a:ext cx="6185962" cy="384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3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27603D-9CAF-36B7-BD2A-8EFFD4D65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99" t="15104" r="42801" b="50000"/>
          <a:stretch/>
        </p:blipFill>
        <p:spPr>
          <a:xfrm>
            <a:off x="164307" y="121443"/>
            <a:ext cx="6293643" cy="5324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2CB5E6-69B7-5A40-F8B2-FFD36635B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85" t="49271" r="34815" b="10313"/>
          <a:stretch/>
        </p:blipFill>
        <p:spPr>
          <a:xfrm>
            <a:off x="6265118" y="2421732"/>
            <a:ext cx="5762575" cy="44362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BE192C-6D77-85FC-38A0-C6119F809F85}"/>
              </a:ext>
            </a:extLst>
          </p:cNvPr>
          <p:cNvSpPr/>
          <p:nvPr/>
        </p:nvSpPr>
        <p:spPr>
          <a:xfrm>
            <a:off x="8616678" y="6498972"/>
            <a:ext cx="370248" cy="359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689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330730-652D-DE60-9305-C627AF262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8" t="19062" r="42662" b="46458"/>
          <a:stretch/>
        </p:blipFill>
        <p:spPr>
          <a:xfrm>
            <a:off x="178594" y="100011"/>
            <a:ext cx="5655001" cy="4714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A2D9C4-3B99-F23F-98EC-4E79A0B327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93" t="53385" r="35023" b="5312"/>
          <a:stretch/>
        </p:blipFill>
        <p:spPr>
          <a:xfrm>
            <a:off x="5448025" y="1664494"/>
            <a:ext cx="6460051" cy="5143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5A1AC6-43D8-49A3-472F-DAE2B5C597DD}"/>
              </a:ext>
            </a:extLst>
          </p:cNvPr>
          <p:cNvSpPr/>
          <p:nvPr/>
        </p:nvSpPr>
        <p:spPr>
          <a:xfrm>
            <a:off x="5564981" y="5957888"/>
            <a:ext cx="971550" cy="5857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500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</Words>
  <Application>Microsoft Office PowerPoint</Application>
  <PresentationFormat>Widescreen</PresentationFormat>
  <Paragraphs>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2022-10-31T11:16:45Z</dcterms:created>
  <dcterms:modified xsi:type="dcterms:W3CDTF">2022-11-03T10:26:46Z</dcterms:modified>
</cp:coreProperties>
</file>