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632" r:id="rId2"/>
    <p:sldId id="578" r:id="rId3"/>
    <p:sldId id="633" r:id="rId4"/>
    <p:sldId id="634" r:id="rId5"/>
    <p:sldId id="582" r:id="rId6"/>
    <p:sldId id="636" r:id="rId7"/>
    <p:sldId id="579" r:id="rId8"/>
    <p:sldId id="635" r:id="rId9"/>
    <p:sldId id="637" r:id="rId10"/>
    <p:sldId id="638" r:id="rId11"/>
    <p:sldId id="639" r:id="rId12"/>
    <p:sldId id="641" r:id="rId13"/>
    <p:sldId id="640" r:id="rId14"/>
    <p:sldId id="642" r:id="rId15"/>
    <p:sldId id="631" r:id="rId16"/>
    <p:sldId id="62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7114A8-A637-4B82-9586-150871D95734}" v="460" dt="2024-03-06T09:39:52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D7114A8-A637-4B82-9586-150871D95734}"/>
    <pc:docChg chg="undo custSel addSld modSld sldOrd modMainMaster modNotesMaster">
      <pc:chgData name="Stewart Gale" userId="3647ddd2-6040-41ae-a96d-232c23482af8" providerId="ADAL" clId="{1D7114A8-A637-4B82-9586-150871D95734}" dt="2024-03-06T09:39:52.784" v="914" actId="20577"/>
      <pc:docMkLst>
        <pc:docMk/>
      </pc:docMkLst>
      <pc:sldChg chg="addSp delSp modSp mod modAnim">
        <pc:chgData name="Stewart Gale" userId="3647ddd2-6040-41ae-a96d-232c23482af8" providerId="ADAL" clId="{1D7114A8-A637-4B82-9586-150871D95734}" dt="2024-03-06T09:37:58.554" v="910"/>
        <pc:sldMkLst>
          <pc:docMk/>
          <pc:sldMk cId="789742013" sldId="578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789742013" sldId="578"/>
            <ac:spMk id="3" creationId="{607DB9EB-62A8-4956-8975-5ED0F4DC031F}"/>
          </ac:spMkLst>
        </pc:spChg>
        <pc:spChg chg="add mod">
          <ac:chgData name="Stewart Gale" userId="3647ddd2-6040-41ae-a96d-232c23482af8" providerId="ADAL" clId="{1D7114A8-A637-4B82-9586-150871D95734}" dt="2023-08-10T18:55:35.167" v="900" actId="1076"/>
          <ac:spMkLst>
            <pc:docMk/>
            <pc:sldMk cId="789742013" sldId="578"/>
            <ac:spMk id="6" creationId="{F5FBC019-7B9D-FA15-7964-7ADAF6D8DCB7}"/>
          </ac:spMkLst>
        </pc:spChg>
        <pc:spChg chg="mod">
          <ac:chgData name="Stewart Gale" userId="3647ddd2-6040-41ae-a96d-232c23482af8" providerId="ADAL" clId="{1D7114A8-A637-4B82-9586-150871D95734}" dt="2023-08-10T18:56:02.909" v="907" actId="1035"/>
          <ac:spMkLst>
            <pc:docMk/>
            <pc:sldMk cId="789742013" sldId="578"/>
            <ac:spMk id="16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56:02.909" v="907" actId="1035"/>
          <ac:spMkLst>
            <pc:docMk/>
            <pc:sldMk cId="789742013" sldId="578"/>
            <ac:spMk id="20" creationId="{00000000-0000-0000-0000-000000000000}"/>
          </ac:spMkLst>
        </pc:spChg>
        <pc:grpChg chg="del mod">
          <ac:chgData name="Stewart Gale" userId="3647ddd2-6040-41ae-a96d-232c23482af8" providerId="ADAL" clId="{1D7114A8-A637-4B82-9586-150871D95734}" dt="2023-08-10T18:00:29.377" v="8" actId="478"/>
          <ac:grpSpMkLst>
            <pc:docMk/>
            <pc:sldMk cId="789742013" sldId="578"/>
            <ac:grpSpMk id="2" creationId="{21725EEC-252D-4030-B63D-B75D92787618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789742013" sldId="578"/>
            <ac:cxnSpMk id="4" creationId="{EE39AB85-8928-4B70-8504-0E748578D0EB}"/>
          </ac:cxnSpMkLst>
        </pc:cxnChg>
      </pc:sldChg>
      <pc:sldChg chg="addSp delSp modSp mod modAnim">
        <pc:chgData name="Stewart Gale" userId="3647ddd2-6040-41ae-a96d-232c23482af8" providerId="ADAL" clId="{1D7114A8-A637-4B82-9586-150871D95734}" dt="2023-08-10T18:09:35.463" v="173"/>
        <pc:sldMkLst>
          <pc:docMk/>
          <pc:sldMk cId="3959558217" sldId="579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3959558217" sldId="579"/>
            <ac:spMk id="3" creationId="{D2E86546-00EE-4D27-996F-1CC5D8845ECE}"/>
          </ac:spMkLst>
        </pc:spChg>
        <pc:spChg chg="mod">
          <ac:chgData name="Stewart Gale" userId="3647ddd2-6040-41ae-a96d-232c23482af8" providerId="ADAL" clId="{1D7114A8-A637-4B82-9586-150871D95734}" dt="2023-08-10T18:06:24.742" v="117" actId="14100"/>
          <ac:spMkLst>
            <pc:docMk/>
            <pc:sldMk cId="3959558217" sldId="579"/>
            <ac:spMk id="5" creationId="{7AD1E6CB-4FC0-4394-ADA6-0CF8EADBEC2D}"/>
          </ac:spMkLst>
        </pc:spChg>
        <pc:spChg chg="add mod">
          <ac:chgData name="Stewart Gale" userId="3647ddd2-6040-41ae-a96d-232c23482af8" providerId="ADAL" clId="{1D7114A8-A637-4B82-9586-150871D95734}" dt="2023-08-10T18:08:29.080" v="161" actId="1076"/>
          <ac:spMkLst>
            <pc:docMk/>
            <pc:sldMk cId="3959558217" sldId="579"/>
            <ac:spMk id="6" creationId="{156E47E9-9366-3CF1-A088-705918E120AB}"/>
          </ac:spMkLst>
        </pc:spChg>
        <pc:spChg chg="mod">
          <ac:chgData name="Stewart Gale" userId="3647ddd2-6040-41ae-a96d-232c23482af8" providerId="ADAL" clId="{1D7114A8-A637-4B82-9586-150871D95734}" dt="2023-08-10T18:08:42.819" v="166" actId="113"/>
          <ac:spMkLst>
            <pc:docMk/>
            <pc:sldMk cId="3959558217" sldId="579"/>
            <ac:spMk id="20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08:55.642" v="171" actId="1036"/>
          <ac:spMkLst>
            <pc:docMk/>
            <pc:sldMk cId="3959558217" sldId="579"/>
            <ac:spMk id="21" creationId="{584A15CF-72D0-47D4-9AD4-0A89CB222E41}"/>
          </ac:spMkLst>
        </pc:spChg>
        <pc:grpChg chg="del mod">
          <ac:chgData name="Stewart Gale" userId="3647ddd2-6040-41ae-a96d-232c23482af8" providerId="ADAL" clId="{1D7114A8-A637-4B82-9586-150871D95734}" dt="2023-08-10T18:06:08.670" v="112" actId="478"/>
          <ac:grpSpMkLst>
            <pc:docMk/>
            <pc:sldMk cId="3959558217" sldId="579"/>
            <ac:grpSpMk id="2" creationId="{0B27DCE5-F42D-4FC7-9460-828E21A0098F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3959558217" sldId="579"/>
            <ac:cxnSpMk id="4" creationId="{545B3F0E-0F07-408B-83DC-4EAFD4954E99}"/>
          </ac:cxnSpMkLst>
        </pc:cxnChg>
      </pc:sldChg>
      <pc:sldChg chg="delSp modSp mod">
        <pc:chgData name="Stewart Gale" userId="3647ddd2-6040-41ae-a96d-232c23482af8" providerId="ADAL" clId="{1D7114A8-A637-4B82-9586-150871D95734}" dt="2023-08-10T18:04:52.627" v="100" actId="1076"/>
        <pc:sldMkLst>
          <pc:docMk/>
          <pc:sldMk cId="1883644351" sldId="582"/>
        </pc:sldMkLst>
        <pc:spChg chg="mod topLvl">
          <ac:chgData name="Stewart Gale" userId="3647ddd2-6040-41ae-a96d-232c23482af8" providerId="ADAL" clId="{1D7114A8-A637-4B82-9586-150871D95734}" dt="2023-08-10T18:04:38.696" v="94" actId="1076"/>
          <ac:spMkLst>
            <pc:docMk/>
            <pc:sldMk cId="1883644351" sldId="582"/>
            <ac:spMk id="3" creationId="{AE73A79C-BD4D-4ECB-9ACE-F3CDB947203C}"/>
          </ac:spMkLst>
        </pc:spChg>
        <pc:spChg chg="mod">
          <ac:chgData name="Stewart Gale" userId="3647ddd2-6040-41ae-a96d-232c23482af8" providerId="ADAL" clId="{1D7114A8-A637-4B82-9586-150871D95734}" dt="2023-08-10T18:04:52.627" v="100" actId="1076"/>
          <ac:spMkLst>
            <pc:docMk/>
            <pc:sldMk cId="1883644351" sldId="582"/>
            <ac:spMk id="6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04:49.184" v="99" actId="1076"/>
          <ac:spMkLst>
            <pc:docMk/>
            <pc:sldMk cId="1883644351" sldId="582"/>
            <ac:spMk id="7" creationId="{A4ECCC6C-2F7D-4885-A5B9-D4427A0C9441}"/>
          </ac:spMkLst>
        </pc:spChg>
        <pc:grpChg chg="del mod">
          <ac:chgData name="Stewart Gale" userId="3647ddd2-6040-41ae-a96d-232c23482af8" providerId="ADAL" clId="{1D7114A8-A637-4B82-9586-150871D95734}" dt="2023-08-10T18:04:13.951" v="84" actId="478"/>
          <ac:grpSpMkLst>
            <pc:docMk/>
            <pc:sldMk cId="1883644351" sldId="582"/>
            <ac:grpSpMk id="2" creationId="{E4928060-32CE-4C7C-811E-CEF87F3205CD}"/>
          </ac:grpSpMkLst>
        </pc:grpChg>
        <pc:cxnChg chg="del mod topLvl">
          <ac:chgData name="Stewart Gale" userId="3647ddd2-6040-41ae-a96d-232c23482af8" providerId="ADAL" clId="{1D7114A8-A637-4B82-9586-150871D95734}" dt="2023-08-10T18:04:13.951" v="84" actId="478"/>
          <ac:cxnSpMkLst>
            <pc:docMk/>
            <pc:sldMk cId="1883644351" sldId="582"/>
            <ac:cxnSpMk id="4" creationId="{CACC1871-72BE-465B-82A3-3D68FB193974}"/>
          </ac:cxnSpMkLst>
        </pc:cxnChg>
      </pc:sldChg>
      <pc:sldChg chg="delSp modSp mod modAnim">
        <pc:chgData name="Stewart Gale" userId="3647ddd2-6040-41ae-a96d-232c23482af8" providerId="ADAL" clId="{1D7114A8-A637-4B82-9586-150871D95734}" dt="2023-08-10T18:27:52.096" v="398" actId="1076"/>
        <pc:sldMkLst>
          <pc:docMk/>
          <pc:sldMk cId="4146069871" sldId="629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4146069871" sldId="629"/>
            <ac:spMk id="3" creationId="{607DB9EB-62A8-4956-8975-5ED0F4DC031F}"/>
          </ac:spMkLst>
        </pc:spChg>
        <pc:spChg chg="del mod">
          <ac:chgData name="Stewart Gale" userId="3647ddd2-6040-41ae-a96d-232c23482af8" providerId="ADAL" clId="{1D7114A8-A637-4B82-9586-150871D95734}" dt="2023-08-10T18:21:34.582" v="328" actId="478"/>
          <ac:spMkLst>
            <pc:docMk/>
            <pc:sldMk cId="4146069871" sldId="629"/>
            <ac:spMk id="6" creationId="{584A15CF-72D0-47D4-9AD4-0A89CB222E41}"/>
          </ac:spMkLst>
        </pc:spChg>
        <pc:spChg chg="mod">
          <ac:chgData name="Stewart Gale" userId="3647ddd2-6040-41ae-a96d-232c23482af8" providerId="ADAL" clId="{1D7114A8-A637-4B82-9586-150871D95734}" dt="2023-08-10T18:27:52.096" v="398" actId="1076"/>
          <ac:spMkLst>
            <pc:docMk/>
            <pc:sldMk cId="4146069871" sldId="629"/>
            <ac:spMk id="8" creationId="{DA8B6E7F-20E3-4A36-BA6F-634A992669C1}"/>
          </ac:spMkLst>
        </pc:spChg>
        <pc:spChg chg="mod">
          <ac:chgData name="Stewart Gale" userId="3647ddd2-6040-41ae-a96d-232c23482af8" providerId="ADAL" clId="{1D7114A8-A637-4B82-9586-150871D95734}" dt="2023-08-10T18:23:17.852" v="355" actId="113"/>
          <ac:spMkLst>
            <pc:docMk/>
            <pc:sldMk cId="4146069871" sldId="629"/>
            <ac:spMk id="11" creationId="{A279F66E-5E1C-443D-8369-7068558C7A1E}"/>
          </ac:spMkLst>
        </pc:spChg>
        <pc:grpChg chg="del mod">
          <ac:chgData name="Stewart Gale" userId="3647ddd2-6040-41ae-a96d-232c23482af8" providerId="ADAL" clId="{1D7114A8-A637-4B82-9586-150871D95734}" dt="2023-08-10T18:21:28.962" v="327" actId="478"/>
          <ac:grpSpMkLst>
            <pc:docMk/>
            <pc:sldMk cId="4146069871" sldId="629"/>
            <ac:grpSpMk id="2" creationId="{21725EEC-252D-4030-B63D-B75D92787618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4146069871" sldId="629"/>
            <ac:cxnSpMk id="4" creationId="{EE39AB85-8928-4B70-8504-0E748578D0EB}"/>
          </ac:cxnSpMkLst>
        </pc:cxnChg>
      </pc:sldChg>
      <pc:sldChg chg="addSp delSp modSp mod modAnim">
        <pc:chgData name="Stewart Gale" userId="3647ddd2-6040-41ae-a96d-232c23482af8" providerId="ADAL" clId="{1D7114A8-A637-4B82-9586-150871D95734}" dt="2023-08-10T18:21:09.282" v="326" actId="1037"/>
        <pc:sldMkLst>
          <pc:docMk/>
          <pc:sldMk cId="2414539753" sldId="631"/>
        </pc:sldMkLst>
        <pc:spChg chg="mod topLvl">
          <ac:chgData name="Stewart Gale" userId="3647ddd2-6040-41ae-a96d-232c23482af8" providerId="ADAL" clId="{1D7114A8-A637-4B82-9586-150871D95734}" dt="2023-08-10T18:14:38.730" v="255" actId="1076"/>
          <ac:spMkLst>
            <pc:docMk/>
            <pc:sldMk cId="2414539753" sldId="631"/>
            <ac:spMk id="3" creationId="{607DB9EB-62A8-4956-8975-5ED0F4DC031F}"/>
          </ac:spMkLst>
        </pc:spChg>
        <pc:spChg chg="add 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6" creationId="{E47C4339-7478-01BE-8CEF-C7E5D140060A}"/>
          </ac:spMkLst>
        </pc:spChg>
        <pc:spChg chg="mod">
          <ac:chgData name="Stewart Gale" userId="3647ddd2-6040-41ae-a96d-232c23482af8" providerId="ADAL" clId="{1D7114A8-A637-4B82-9586-150871D95734}" dt="2023-08-10T18:19:04.240" v="311" actId="1076"/>
          <ac:spMkLst>
            <pc:docMk/>
            <pc:sldMk cId="2414539753" sldId="631"/>
            <ac:spMk id="10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9:25.408" v="315" actId="1036"/>
          <ac:spMkLst>
            <pc:docMk/>
            <pc:sldMk cId="2414539753" sldId="631"/>
            <ac:spMk id="11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9:25.408" v="315" actId="1036"/>
          <ac:spMkLst>
            <pc:docMk/>
            <pc:sldMk cId="2414539753" sldId="631"/>
            <ac:spMk id="12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9:25.408" v="315" actId="1036"/>
          <ac:spMkLst>
            <pc:docMk/>
            <pc:sldMk cId="2414539753" sldId="631"/>
            <ac:spMk id="13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9:25.408" v="315" actId="1036"/>
          <ac:spMkLst>
            <pc:docMk/>
            <pc:sldMk cId="2414539753" sldId="631"/>
            <ac:spMk id="14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15" creationId="{A279F66E-5E1C-443D-8369-7068558C7A1E}"/>
          </ac:spMkLst>
        </pc:spChg>
        <pc:spChg chg="mod">
          <ac:chgData name="Stewart Gale" userId="3647ddd2-6040-41ae-a96d-232c23482af8" providerId="ADAL" clId="{1D7114A8-A637-4B82-9586-150871D95734}" dt="2023-08-10T18:14:50.319" v="259" actId="1076"/>
          <ac:spMkLst>
            <pc:docMk/>
            <pc:sldMk cId="2414539753" sldId="631"/>
            <ac:spMk id="16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17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19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8:45.908" v="308" actId="1037"/>
          <ac:spMkLst>
            <pc:docMk/>
            <pc:sldMk cId="2414539753" sldId="631"/>
            <ac:spMk id="20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19:53.778" v="320" actId="2711"/>
          <ac:spMkLst>
            <pc:docMk/>
            <pc:sldMk cId="2414539753" sldId="631"/>
            <ac:spMk id="22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23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24" creationId="{00000000-0000-0000-0000-000000000000}"/>
          </ac:spMkLst>
        </pc:spChg>
        <pc:spChg chg="mod">
          <ac:chgData name="Stewart Gale" userId="3647ddd2-6040-41ae-a96d-232c23482af8" providerId="ADAL" clId="{1D7114A8-A637-4B82-9586-150871D95734}" dt="2023-08-10T18:21:09.282" v="326" actId="1037"/>
          <ac:spMkLst>
            <pc:docMk/>
            <pc:sldMk cId="2414539753" sldId="631"/>
            <ac:spMk id="25" creationId="{82C29117-E405-4040-91C6-032D6341A642}"/>
          </ac:spMkLst>
        </pc:spChg>
        <pc:spChg chg="mod">
          <ac:chgData name="Stewart Gale" userId="3647ddd2-6040-41ae-a96d-232c23482af8" providerId="ADAL" clId="{1D7114A8-A637-4B82-9586-150871D95734}" dt="2023-08-10T18:19:41.142" v="319" actId="1076"/>
          <ac:spMkLst>
            <pc:docMk/>
            <pc:sldMk cId="2414539753" sldId="631"/>
            <ac:spMk id="26" creationId="{82C29117-E405-4040-91C6-032D6341A642}"/>
          </ac:spMkLst>
        </pc:spChg>
        <pc:grpChg chg="del mod">
          <ac:chgData name="Stewart Gale" userId="3647ddd2-6040-41ae-a96d-232c23482af8" providerId="ADAL" clId="{1D7114A8-A637-4B82-9586-150871D95734}" dt="2023-08-10T18:14:09.126" v="243" actId="478"/>
          <ac:grpSpMkLst>
            <pc:docMk/>
            <pc:sldMk cId="2414539753" sldId="631"/>
            <ac:grpSpMk id="2" creationId="{21725EEC-252D-4030-B63D-B75D92787618}"/>
          </ac:grpSpMkLst>
        </pc:grpChg>
        <pc:cxnChg chg="del mod topLvl">
          <ac:chgData name="Stewart Gale" userId="3647ddd2-6040-41ae-a96d-232c23482af8" providerId="ADAL" clId="{1D7114A8-A637-4B82-9586-150871D95734}" dt="2023-08-10T18:14:09.126" v="243" actId="478"/>
          <ac:cxnSpMkLst>
            <pc:docMk/>
            <pc:sldMk cId="2414539753" sldId="631"/>
            <ac:cxnSpMk id="4" creationId="{EE39AB85-8928-4B70-8504-0E748578D0EB}"/>
          </ac:cxnSpMkLst>
        </pc:cxnChg>
        <pc:cxnChg chg="mod">
          <ac:chgData name="Stewart Gale" userId="3647ddd2-6040-41ae-a96d-232c23482af8" providerId="ADAL" clId="{1D7114A8-A637-4B82-9586-150871D95734}" dt="2023-08-10T18:18:45.908" v="308" actId="1037"/>
          <ac:cxnSpMkLst>
            <pc:docMk/>
            <pc:sldMk cId="2414539753" sldId="631"/>
            <ac:cxnSpMk id="7" creationId="{00000000-0000-0000-0000-000000000000}"/>
          </ac:cxnSpMkLst>
        </pc:cxnChg>
      </pc:sldChg>
      <pc:sldChg chg="delSp modSp mod">
        <pc:chgData name="Stewart Gale" userId="3647ddd2-6040-41ae-a96d-232c23482af8" providerId="ADAL" clId="{1D7114A8-A637-4B82-9586-150871D95734}" dt="2023-08-13T09:43:59.910" v="909" actId="20577"/>
        <pc:sldMkLst>
          <pc:docMk/>
          <pc:sldMk cId="865754058" sldId="632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865754058" sldId="632"/>
            <ac:spMk id="3" creationId="{1DCD659B-9B0F-4736-B272-47379BEFFD3A}"/>
          </ac:spMkLst>
        </pc:spChg>
        <pc:spChg chg="mod">
          <ac:chgData name="Stewart Gale" userId="3647ddd2-6040-41ae-a96d-232c23482af8" providerId="ADAL" clId="{1D7114A8-A637-4B82-9586-150871D95734}" dt="2023-08-13T09:43:59.910" v="909" actId="20577"/>
          <ac:spMkLst>
            <pc:docMk/>
            <pc:sldMk cId="865754058" sldId="632"/>
            <ac:spMk id="5" creationId="{00000000-0000-0000-0000-000000000000}"/>
          </ac:spMkLst>
        </pc:spChg>
        <pc:grpChg chg="del mod">
          <ac:chgData name="Stewart Gale" userId="3647ddd2-6040-41ae-a96d-232c23482af8" providerId="ADAL" clId="{1D7114A8-A637-4B82-9586-150871D95734}" dt="2023-08-10T18:00:04.507" v="1" actId="478"/>
          <ac:grpSpMkLst>
            <pc:docMk/>
            <pc:sldMk cId="865754058" sldId="63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865754058" sldId="632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1D7114A8-A637-4B82-9586-150871D95734}" dt="2023-08-10T18:02:24.264" v="47" actId="1076"/>
        <pc:sldMkLst>
          <pc:docMk/>
          <pc:sldMk cId="695357994" sldId="633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695357994" sldId="633"/>
            <ac:spMk id="3" creationId="{607DB9EB-62A8-4956-8975-5ED0F4DC031F}"/>
          </ac:spMkLst>
        </pc:spChg>
        <pc:spChg chg="mod">
          <ac:chgData name="Stewart Gale" userId="3647ddd2-6040-41ae-a96d-232c23482af8" providerId="ADAL" clId="{1D7114A8-A637-4B82-9586-150871D95734}" dt="2023-08-10T18:02:21.065" v="46" actId="1076"/>
          <ac:spMkLst>
            <pc:docMk/>
            <pc:sldMk cId="695357994" sldId="633"/>
            <ac:spMk id="6" creationId="{584A15CF-72D0-47D4-9AD4-0A89CB222E41}"/>
          </ac:spMkLst>
        </pc:spChg>
        <pc:spChg chg="mod">
          <ac:chgData name="Stewart Gale" userId="3647ddd2-6040-41ae-a96d-232c23482af8" providerId="ADAL" clId="{1D7114A8-A637-4B82-9586-150871D95734}" dt="2023-08-10T18:02:05.411" v="38" actId="1076"/>
          <ac:spMkLst>
            <pc:docMk/>
            <pc:sldMk cId="695357994" sldId="633"/>
            <ac:spMk id="8" creationId="{DA8B6E7F-20E3-4A36-BA6F-634A992669C1}"/>
          </ac:spMkLst>
        </pc:spChg>
        <pc:spChg chg="mod">
          <ac:chgData name="Stewart Gale" userId="3647ddd2-6040-41ae-a96d-232c23482af8" providerId="ADAL" clId="{1D7114A8-A637-4B82-9586-150871D95734}" dt="2023-08-10T18:02:24.264" v="47" actId="1076"/>
          <ac:spMkLst>
            <pc:docMk/>
            <pc:sldMk cId="695357994" sldId="633"/>
            <ac:spMk id="20" creationId="{00000000-0000-0000-0000-000000000000}"/>
          </ac:spMkLst>
        </pc:spChg>
        <pc:grpChg chg="del mod">
          <ac:chgData name="Stewart Gale" userId="3647ddd2-6040-41ae-a96d-232c23482af8" providerId="ADAL" clId="{1D7114A8-A637-4B82-9586-150871D95734}" dt="2023-08-10T18:01:41.948" v="30" actId="478"/>
          <ac:grpSpMkLst>
            <pc:docMk/>
            <pc:sldMk cId="695357994" sldId="633"/>
            <ac:grpSpMk id="2" creationId="{21725EEC-252D-4030-B63D-B75D92787618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695357994" sldId="633"/>
            <ac:cxnSpMk id="4" creationId="{EE39AB85-8928-4B70-8504-0E748578D0EB}"/>
          </ac:cxnSpMkLst>
        </pc:cxnChg>
      </pc:sldChg>
      <pc:sldChg chg="addSp delSp modSp mod">
        <pc:chgData name="Stewart Gale" userId="3647ddd2-6040-41ae-a96d-232c23482af8" providerId="ADAL" clId="{1D7114A8-A637-4B82-9586-150871D95734}" dt="2023-08-10T18:03:52.972" v="79" actId="1076"/>
        <pc:sldMkLst>
          <pc:docMk/>
          <pc:sldMk cId="2581116800" sldId="634"/>
        </pc:sldMkLst>
        <pc:spChg chg="mod">
          <ac:chgData name="Stewart Gale" userId="3647ddd2-6040-41ae-a96d-232c23482af8" providerId="ADAL" clId="{1D7114A8-A637-4B82-9586-150871D95734}" dt="2023-08-10T18:03:41.697" v="77" actId="1076"/>
          <ac:spMkLst>
            <pc:docMk/>
            <pc:sldMk cId="2581116800" sldId="634"/>
            <ac:spMk id="2" creationId="{00000000-0000-0000-0000-000000000000}"/>
          </ac:spMkLst>
        </pc:spChg>
        <pc:spChg chg="add del mod">
          <ac:chgData name="Stewart Gale" userId="3647ddd2-6040-41ae-a96d-232c23482af8" providerId="ADAL" clId="{1D7114A8-A637-4B82-9586-150871D95734}" dt="2023-08-10T18:02:40.682" v="50" actId="478"/>
          <ac:spMkLst>
            <pc:docMk/>
            <pc:sldMk cId="2581116800" sldId="634"/>
            <ac:spMk id="3" creationId="{52B4439D-8DC8-F5DC-7DD9-A57F069E33A6}"/>
          </ac:spMkLst>
        </pc:spChg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2581116800" sldId="634"/>
            <ac:spMk id="12" creationId="{607DB9EB-62A8-4956-8975-5ED0F4DC031F}"/>
          </ac:spMkLst>
        </pc:spChg>
        <pc:spChg chg="mod">
          <ac:chgData name="Stewart Gale" userId="3647ddd2-6040-41ae-a96d-232c23482af8" providerId="ADAL" clId="{1D7114A8-A637-4B82-9586-150871D95734}" dt="2023-08-10T18:03:52.972" v="79" actId="1076"/>
          <ac:spMkLst>
            <pc:docMk/>
            <pc:sldMk cId="2581116800" sldId="634"/>
            <ac:spMk id="14" creationId="{584A15CF-72D0-47D4-9AD4-0A89CB222E41}"/>
          </ac:spMkLst>
        </pc:spChg>
        <pc:spChg chg="mod">
          <ac:chgData name="Stewart Gale" userId="3647ddd2-6040-41ae-a96d-232c23482af8" providerId="ADAL" clId="{1D7114A8-A637-4B82-9586-150871D95734}" dt="2023-08-10T18:03:26.670" v="70" actId="1076"/>
          <ac:spMkLst>
            <pc:docMk/>
            <pc:sldMk cId="2581116800" sldId="634"/>
            <ac:spMk id="15" creationId="{584A15CF-72D0-47D4-9AD4-0A89CB222E41}"/>
          </ac:spMkLst>
        </pc:spChg>
        <pc:spChg chg="mod">
          <ac:chgData name="Stewart Gale" userId="3647ddd2-6040-41ae-a96d-232c23482af8" providerId="ADAL" clId="{1D7114A8-A637-4B82-9586-150871D95734}" dt="2023-08-10T18:03:34.212" v="74" actId="1076"/>
          <ac:spMkLst>
            <pc:docMk/>
            <pc:sldMk cId="2581116800" sldId="634"/>
            <ac:spMk id="16" creationId="{584A15CF-72D0-47D4-9AD4-0A89CB222E41}"/>
          </ac:spMkLst>
        </pc:spChg>
        <pc:grpChg chg="del mod">
          <ac:chgData name="Stewart Gale" userId="3647ddd2-6040-41ae-a96d-232c23482af8" providerId="ADAL" clId="{1D7114A8-A637-4B82-9586-150871D95734}" dt="2023-08-10T18:02:26.968" v="48" actId="478"/>
          <ac:grpSpMkLst>
            <pc:docMk/>
            <pc:sldMk cId="2581116800" sldId="634"/>
            <ac:grpSpMk id="11" creationId="{21725EEC-252D-4030-B63D-B75D92787618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2581116800" sldId="634"/>
            <ac:cxnSpMk id="13" creationId="{EE39AB85-8928-4B70-8504-0E748578D0EB}"/>
          </ac:cxnSpMkLst>
        </pc:cxnChg>
      </pc:sldChg>
      <pc:sldChg chg="addSp delSp modSp mod modAnim">
        <pc:chgData name="Stewart Gale" userId="3647ddd2-6040-41ae-a96d-232c23482af8" providerId="ADAL" clId="{1D7114A8-A637-4B82-9586-150871D95734}" dt="2023-08-10T18:13:45.288" v="240"/>
        <pc:sldMkLst>
          <pc:docMk/>
          <pc:sldMk cId="1629752502" sldId="635"/>
        </pc:sld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k cId="1629752502" sldId="635"/>
            <ac:spMk id="3" creationId="{D2E86546-00EE-4D27-996F-1CC5D8845ECE}"/>
          </ac:spMkLst>
        </pc:spChg>
        <pc:spChg chg="add mod">
          <ac:chgData name="Stewart Gale" userId="3647ddd2-6040-41ae-a96d-232c23482af8" providerId="ADAL" clId="{1D7114A8-A637-4B82-9586-150871D95734}" dt="2023-08-10T18:12:56.477" v="224" actId="1076"/>
          <ac:spMkLst>
            <pc:docMk/>
            <pc:sldMk cId="1629752502" sldId="635"/>
            <ac:spMk id="6" creationId="{8F2547A8-B769-907E-3BB6-815A6CA5637E}"/>
          </ac:spMkLst>
        </pc:spChg>
        <pc:spChg chg="add mod">
          <ac:chgData name="Stewart Gale" userId="3647ddd2-6040-41ae-a96d-232c23482af8" providerId="ADAL" clId="{1D7114A8-A637-4B82-9586-150871D95734}" dt="2023-08-10T18:12:50.187" v="222" actId="1076"/>
          <ac:spMkLst>
            <pc:docMk/>
            <pc:sldMk cId="1629752502" sldId="635"/>
            <ac:spMk id="8" creationId="{933DAA78-BBDF-1B23-3E9D-C19E7E0C3DE9}"/>
          </ac:spMkLst>
        </pc:spChg>
        <pc:spChg chg="add mod">
          <ac:chgData name="Stewart Gale" userId="3647ddd2-6040-41ae-a96d-232c23482af8" providerId="ADAL" clId="{1D7114A8-A637-4B82-9586-150871D95734}" dt="2023-08-10T18:12:50.187" v="222" actId="1076"/>
          <ac:spMkLst>
            <pc:docMk/>
            <pc:sldMk cId="1629752502" sldId="635"/>
            <ac:spMk id="10" creationId="{31432FBC-DFC8-DB36-00C5-0647FFF55E55}"/>
          </ac:spMkLst>
        </pc:spChg>
        <pc:spChg chg="add mod">
          <ac:chgData name="Stewart Gale" userId="3647ddd2-6040-41ae-a96d-232c23482af8" providerId="ADAL" clId="{1D7114A8-A637-4B82-9586-150871D95734}" dt="2023-08-10T18:13:30.068" v="237" actId="1076"/>
          <ac:spMkLst>
            <pc:docMk/>
            <pc:sldMk cId="1629752502" sldId="635"/>
            <ac:spMk id="13" creationId="{09EB044F-E4F0-7CDF-3607-B772712FADA4}"/>
          </ac:spMkLst>
        </pc:spChg>
        <pc:spChg chg="mod">
          <ac:chgData name="Stewart Gale" userId="3647ddd2-6040-41ae-a96d-232c23482af8" providerId="ADAL" clId="{1D7114A8-A637-4B82-9586-150871D95734}" dt="2023-08-10T18:12:50.187" v="222" actId="1076"/>
          <ac:spMkLst>
            <pc:docMk/>
            <pc:sldMk cId="1629752502" sldId="635"/>
            <ac:spMk id="14" creationId="{C012E3D1-C0AE-4C3F-9579-184A96AA323D}"/>
          </ac:spMkLst>
        </pc:spChg>
        <pc:spChg chg="mod">
          <ac:chgData name="Stewart Gale" userId="3647ddd2-6040-41ae-a96d-232c23482af8" providerId="ADAL" clId="{1D7114A8-A637-4B82-9586-150871D95734}" dt="2023-08-10T18:09:59.478" v="180" actId="1076"/>
          <ac:spMkLst>
            <pc:docMk/>
            <pc:sldMk cId="1629752502" sldId="635"/>
            <ac:spMk id="16" creationId="{729C5BD1-B405-4119-9E37-E0CB0654E31A}"/>
          </ac:spMkLst>
        </pc:spChg>
        <pc:spChg chg="mod">
          <ac:chgData name="Stewart Gale" userId="3647ddd2-6040-41ae-a96d-232c23482af8" providerId="ADAL" clId="{1D7114A8-A637-4B82-9586-150871D95734}" dt="2023-08-10T18:13:15.389" v="232" actId="20577"/>
          <ac:spMkLst>
            <pc:docMk/>
            <pc:sldMk cId="1629752502" sldId="635"/>
            <ac:spMk id="17" creationId="{00000000-0000-0000-0000-000000000000}"/>
          </ac:spMkLst>
        </pc:spChg>
        <pc:spChg chg="add mod">
          <ac:chgData name="Stewart Gale" userId="3647ddd2-6040-41ae-a96d-232c23482af8" providerId="ADAL" clId="{1D7114A8-A637-4B82-9586-150871D95734}" dt="2023-08-10T18:13:25.595" v="235" actId="1076"/>
          <ac:spMkLst>
            <pc:docMk/>
            <pc:sldMk cId="1629752502" sldId="635"/>
            <ac:spMk id="18" creationId="{3A19D3B8-0496-458B-6D16-660570493B8F}"/>
          </ac:spMkLst>
        </pc:spChg>
        <pc:grpChg chg="del mod">
          <ac:chgData name="Stewart Gale" userId="3647ddd2-6040-41ae-a96d-232c23482af8" providerId="ADAL" clId="{1D7114A8-A637-4B82-9586-150871D95734}" dt="2023-08-10T18:09:44.993" v="174" actId="478"/>
          <ac:grpSpMkLst>
            <pc:docMk/>
            <pc:sldMk cId="1629752502" sldId="635"/>
            <ac:grpSpMk id="2" creationId="{0B27DCE5-F42D-4FC7-9460-828E21A0098F}"/>
          </ac:grpSpMkLst>
        </pc:grpChg>
        <pc:cxnChg chg="mod">
          <ac:chgData name="Stewart Gale" userId="3647ddd2-6040-41ae-a96d-232c23482af8" providerId="ADAL" clId="{1D7114A8-A637-4B82-9586-150871D95734}" dt="2023-08-10T18:00:03.507" v="0"/>
          <ac:cxnSpMkLst>
            <pc:docMk/>
            <pc:sldMk cId="1629752502" sldId="635"/>
            <ac:cxnSpMk id="4" creationId="{545B3F0E-0F07-408B-83DC-4EAFD4954E99}"/>
          </ac:cxnSpMkLst>
        </pc:cxnChg>
        <pc:cxnChg chg="mod">
          <ac:chgData name="Stewart Gale" userId="3647ddd2-6040-41ae-a96d-232c23482af8" providerId="ADAL" clId="{1D7114A8-A637-4B82-9586-150871D95734}" dt="2023-08-10T18:12:59.530" v="225" actId="1076"/>
          <ac:cxnSpMkLst>
            <pc:docMk/>
            <pc:sldMk cId="1629752502" sldId="635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1D7114A8-A637-4B82-9586-150871D95734}" dt="2023-08-10T18:05:35.278" v="111" actId="1076"/>
        <pc:sldMkLst>
          <pc:docMk/>
          <pc:sldMk cId="439219626" sldId="636"/>
        </pc:sldMkLst>
        <pc:spChg chg="del mod topLvl">
          <ac:chgData name="Stewart Gale" userId="3647ddd2-6040-41ae-a96d-232c23482af8" providerId="ADAL" clId="{1D7114A8-A637-4B82-9586-150871D95734}" dt="2023-08-10T18:05:11.802" v="102" actId="478"/>
          <ac:spMkLst>
            <pc:docMk/>
            <pc:sldMk cId="439219626" sldId="636"/>
            <ac:spMk id="3" creationId="{AE73A79C-BD4D-4ECB-9ACE-F3CDB947203C}"/>
          </ac:spMkLst>
        </pc:spChg>
        <pc:spChg chg="mod">
          <ac:chgData name="Stewart Gale" userId="3647ddd2-6040-41ae-a96d-232c23482af8" providerId="ADAL" clId="{1D7114A8-A637-4B82-9586-150871D95734}" dt="2023-08-10T18:05:19.785" v="107" actId="14100"/>
          <ac:spMkLst>
            <pc:docMk/>
            <pc:sldMk cId="439219626" sldId="636"/>
            <ac:spMk id="10" creationId="{5D2C90F6-9F21-4FF1-90EB-E1447CD04005}"/>
          </ac:spMkLst>
        </pc:spChg>
        <pc:grpChg chg="del mod">
          <ac:chgData name="Stewart Gale" userId="3647ddd2-6040-41ae-a96d-232c23482af8" providerId="ADAL" clId="{1D7114A8-A637-4B82-9586-150871D95734}" dt="2023-08-10T18:05:09.971" v="101" actId="478"/>
          <ac:grpSpMkLst>
            <pc:docMk/>
            <pc:sldMk cId="439219626" sldId="636"/>
            <ac:grpSpMk id="2" creationId="{E4928060-32CE-4C7C-811E-CEF87F3205CD}"/>
          </ac:grpSpMkLst>
        </pc:grpChg>
        <pc:picChg chg="mod">
          <ac:chgData name="Stewart Gale" userId="3647ddd2-6040-41ae-a96d-232c23482af8" providerId="ADAL" clId="{1D7114A8-A637-4B82-9586-150871D95734}" dt="2023-08-10T18:05:35.278" v="111" actId="1076"/>
          <ac:picMkLst>
            <pc:docMk/>
            <pc:sldMk cId="439219626" sldId="636"/>
            <ac:picMk id="9" creationId="{0709E1C2-6321-432A-9DE1-DC1FE584D96D}"/>
          </ac:picMkLst>
        </pc:picChg>
        <pc:cxnChg chg="del mod topLvl">
          <ac:chgData name="Stewart Gale" userId="3647ddd2-6040-41ae-a96d-232c23482af8" providerId="ADAL" clId="{1D7114A8-A637-4B82-9586-150871D95734}" dt="2023-08-10T18:05:09.971" v="101" actId="478"/>
          <ac:cxnSpMkLst>
            <pc:docMk/>
            <pc:sldMk cId="439219626" sldId="636"/>
            <ac:cxnSpMk id="4" creationId="{CACC1871-72BE-465B-82A3-3D68FB193974}"/>
          </ac:cxnSpMkLst>
        </pc:cxnChg>
      </pc:sldChg>
      <pc:sldChg chg="addSp modSp new">
        <pc:chgData name="Stewart Gale" userId="3647ddd2-6040-41ae-a96d-232c23482af8" providerId="ADAL" clId="{1D7114A8-A637-4B82-9586-150871D95734}" dt="2023-08-10T18:24:40.148" v="363" actId="1076"/>
        <pc:sldMkLst>
          <pc:docMk/>
          <pc:sldMk cId="1734719316" sldId="637"/>
        </pc:sldMkLst>
        <pc:picChg chg="add mod">
          <ac:chgData name="Stewart Gale" userId="3647ddd2-6040-41ae-a96d-232c23482af8" providerId="ADAL" clId="{1D7114A8-A637-4B82-9586-150871D95734}" dt="2023-08-10T18:24:40.148" v="363" actId="1076"/>
          <ac:picMkLst>
            <pc:docMk/>
            <pc:sldMk cId="1734719316" sldId="637"/>
            <ac:picMk id="2" creationId="{8A5A0AE1-9B35-7592-B24A-2C62044714C8}"/>
          </ac:picMkLst>
        </pc:picChg>
      </pc:sldChg>
      <pc:sldChg chg="addSp modSp new mod modAnim">
        <pc:chgData name="Stewart Gale" userId="3647ddd2-6040-41ae-a96d-232c23482af8" providerId="ADAL" clId="{1D7114A8-A637-4B82-9586-150871D95734}" dt="2023-08-10T18:35:12.461" v="544"/>
        <pc:sldMkLst>
          <pc:docMk/>
          <pc:sldMk cId="1029377033" sldId="638"/>
        </pc:sldMkLst>
        <pc:spChg chg="add mod">
          <ac:chgData name="Stewart Gale" userId="3647ddd2-6040-41ae-a96d-232c23482af8" providerId="ADAL" clId="{1D7114A8-A637-4B82-9586-150871D95734}" dt="2023-08-10T18:34:28.970" v="534" actId="1076"/>
          <ac:spMkLst>
            <pc:docMk/>
            <pc:sldMk cId="1029377033" sldId="638"/>
            <ac:spMk id="3" creationId="{141F1A86-22C4-7B2A-DB2B-08888D0E6D84}"/>
          </ac:spMkLst>
        </pc:spChg>
        <pc:spChg chg="add mod">
          <ac:chgData name="Stewart Gale" userId="3647ddd2-6040-41ae-a96d-232c23482af8" providerId="ADAL" clId="{1D7114A8-A637-4B82-9586-150871D95734}" dt="2023-08-10T18:34:19.848" v="531" actId="1076"/>
          <ac:spMkLst>
            <pc:docMk/>
            <pc:sldMk cId="1029377033" sldId="638"/>
            <ac:spMk id="5" creationId="{B35332E0-D96E-4E52-662B-BC321B78ABF6}"/>
          </ac:spMkLst>
        </pc:spChg>
        <pc:spChg chg="add mod">
          <ac:chgData name="Stewart Gale" userId="3647ddd2-6040-41ae-a96d-232c23482af8" providerId="ADAL" clId="{1D7114A8-A637-4B82-9586-150871D95734}" dt="2023-08-10T18:34:19.848" v="531" actId="1076"/>
          <ac:spMkLst>
            <pc:docMk/>
            <pc:sldMk cId="1029377033" sldId="638"/>
            <ac:spMk id="6" creationId="{C7C29968-CAA6-4711-A013-355D9E484202}"/>
          </ac:spMkLst>
        </pc:spChg>
        <pc:spChg chg="add mod">
          <ac:chgData name="Stewart Gale" userId="3647ddd2-6040-41ae-a96d-232c23482af8" providerId="ADAL" clId="{1D7114A8-A637-4B82-9586-150871D95734}" dt="2023-08-10T18:34:19.848" v="531" actId="1076"/>
          <ac:spMkLst>
            <pc:docMk/>
            <pc:sldMk cId="1029377033" sldId="638"/>
            <ac:spMk id="7" creationId="{F9E6A79A-49C9-D584-39FD-D4525512F583}"/>
          </ac:spMkLst>
        </pc:spChg>
        <pc:spChg chg="add mod">
          <ac:chgData name="Stewart Gale" userId="3647ddd2-6040-41ae-a96d-232c23482af8" providerId="ADAL" clId="{1D7114A8-A637-4B82-9586-150871D95734}" dt="2023-08-10T18:34:32.388" v="536" actId="1038"/>
          <ac:spMkLst>
            <pc:docMk/>
            <pc:sldMk cId="1029377033" sldId="638"/>
            <ac:spMk id="8" creationId="{2DC3579B-6BE9-D1E6-C067-4BFCFFFE3D1A}"/>
          </ac:spMkLst>
        </pc:spChg>
        <pc:spChg chg="add mod">
          <ac:chgData name="Stewart Gale" userId="3647ddd2-6040-41ae-a96d-232c23482af8" providerId="ADAL" clId="{1D7114A8-A637-4B82-9586-150871D95734}" dt="2023-08-10T18:34:32.388" v="536" actId="1038"/>
          <ac:spMkLst>
            <pc:docMk/>
            <pc:sldMk cId="1029377033" sldId="638"/>
            <ac:spMk id="9" creationId="{95E5225B-9F63-F2DF-8449-BF1400C51018}"/>
          </ac:spMkLst>
        </pc:spChg>
        <pc:spChg chg="add mod">
          <ac:chgData name="Stewart Gale" userId="3647ddd2-6040-41ae-a96d-232c23482af8" providerId="ADAL" clId="{1D7114A8-A637-4B82-9586-150871D95734}" dt="2023-08-10T18:34:32.388" v="536" actId="1038"/>
          <ac:spMkLst>
            <pc:docMk/>
            <pc:sldMk cId="1029377033" sldId="638"/>
            <ac:spMk id="10" creationId="{C71B25E1-3250-8E75-EEF0-B2496EE5B201}"/>
          </ac:spMkLst>
        </pc:spChg>
        <pc:picChg chg="add mod">
          <ac:chgData name="Stewart Gale" userId="3647ddd2-6040-41ae-a96d-232c23482af8" providerId="ADAL" clId="{1D7114A8-A637-4B82-9586-150871D95734}" dt="2023-08-10T18:32:23.706" v="490" actId="1076"/>
          <ac:picMkLst>
            <pc:docMk/>
            <pc:sldMk cId="1029377033" sldId="638"/>
            <ac:picMk id="2" creationId="{534DAB62-9104-D4C8-72C3-3820692A8035}"/>
          </ac:picMkLst>
        </pc:picChg>
        <pc:cxnChg chg="add mod">
          <ac:chgData name="Stewart Gale" userId="3647ddd2-6040-41ae-a96d-232c23482af8" providerId="ADAL" clId="{1D7114A8-A637-4B82-9586-150871D95734}" dt="2023-08-10T18:34:57.296" v="542" actId="1076"/>
          <ac:cxnSpMkLst>
            <pc:docMk/>
            <pc:sldMk cId="1029377033" sldId="638"/>
            <ac:cxnSpMk id="12" creationId="{68C7766A-4FBE-52E5-D5A3-902090EC1CE1}"/>
          </ac:cxnSpMkLst>
        </pc:cxnChg>
      </pc:sldChg>
      <pc:sldChg chg="addSp delSp modSp new mod modAnim">
        <pc:chgData name="Stewart Gale" userId="3647ddd2-6040-41ae-a96d-232c23482af8" providerId="ADAL" clId="{1D7114A8-A637-4B82-9586-150871D95734}" dt="2023-08-10T18:44:48.772" v="705" actId="1076"/>
        <pc:sldMkLst>
          <pc:docMk/>
          <pc:sldMk cId="744130356" sldId="639"/>
        </pc:sldMkLst>
        <pc:spChg chg="add del mod">
          <ac:chgData name="Stewart Gale" userId="3647ddd2-6040-41ae-a96d-232c23482af8" providerId="ADAL" clId="{1D7114A8-A637-4B82-9586-150871D95734}" dt="2023-08-10T18:43:19.434" v="700" actId="478"/>
          <ac:spMkLst>
            <pc:docMk/>
            <pc:sldMk cId="744130356" sldId="639"/>
            <ac:spMk id="7" creationId="{7E4AB3B4-C2CC-3473-2BB1-445AA64F2BBD}"/>
          </ac:spMkLst>
        </pc:spChg>
        <pc:spChg chg="add del mod">
          <ac:chgData name="Stewart Gale" userId="3647ddd2-6040-41ae-a96d-232c23482af8" providerId="ADAL" clId="{1D7114A8-A637-4B82-9586-150871D95734}" dt="2023-08-10T18:35:25.425" v="545" actId="21"/>
          <ac:spMkLst>
            <pc:docMk/>
            <pc:sldMk cId="744130356" sldId="639"/>
            <ac:spMk id="8" creationId="{4AC9375F-FD8C-31D1-5233-91FA33B3DF43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9" creationId="{59F1ED92-7E86-7DBD-8658-7759539B5F68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0" creationId="{3CBDCAFF-D43D-2AE4-A8B8-7399DE527584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1" creationId="{7AC94F00-27C6-CCBF-CEC8-931E56CCF21B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2" creationId="{E92A520B-0259-0861-B2F7-41ABAF7F2073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3" creationId="{7D00CE96-2845-728D-CE3E-75D2B588DC0F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4" creationId="{D6C866B9-715F-8F50-4C63-58B4B57C4946}"/>
          </ac:spMkLst>
        </pc:spChg>
        <pc:spChg chg="add mod">
          <ac:chgData name="Stewart Gale" userId="3647ddd2-6040-41ae-a96d-232c23482af8" providerId="ADAL" clId="{1D7114A8-A637-4B82-9586-150871D95734}" dt="2023-08-10T18:44:48.772" v="705" actId="1076"/>
          <ac:spMkLst>
            <pc:docMk/>
            <pc:sldMk cId="744130356" sldId="639"/>
            <ac:spMk id="15" creationId="{6623FDA8-8841-C572-8F51-A37EA733109A}"/>
          </ac:spMkLst>
        </pc:spChg>
        <pc:grpChg chg="add mod">
          <ac:chgData name="Stewart Gale" userId="3647ddd2-6040-41ae-a96d-232c23482af8" providerId="ADAL" clId="{1D7114A8-A637-4B82-9586-150871D95734}" dt="2023-08-10T18:36:26.337" v="561" actId="14100"/>
          <ac:grpSpMkLst>
            <pc:docMk/>
            <pc:sldMk cId="744130356" sldId="639"/>
            <ac:grpSpMk id="6" creationId="{887655B0-1E83-AF3B-AE3B-949B1F606D2F}"/>
          </ac:grpSpMkLst>
        </pc:grpChg>
        <pc:picChg chg="add mod">
          <ac:chgData name="Stewart Gale" userId="3647ddd2-6040-41ae-a96d-232c23482af8" providerId="ADAL" clId="{1D7114A8-A637-4B82-9586-150871D95734}" dt="2023-08-10T18:36:26.337" v="561" actId="14100"/>
          <ac:picMkLst>
            <pc:docMk/>
            <pc:sldMk cId="744130356" sldId="639"/>
            <ac:picMk id="2" creationId="{65B59DBA-35BA-698D-AEA4-9C6A37BE816D}"/>
          </ac:picMkLst>
        </pc:picChg>
        <pc:picChg chg="add del mod modCrop">
          <ac:chgData name="Stewart Gale" userId="3647ddd2-6040-41ae-a96d-232c23482af8" providerId="ADAL" clId="{1D7114A8-A637-4B82-9586-150871D95734}" dt="2023-08-10T18:25:46.402" v="377" actId="478"/>
          <ac:picMkLst>
            <pc:docMk/>
            <pc:sldMk cId="744130356" sldId="639"/>
            <ac:picMk id="3" creationId="{50108D65-AB97-F5D3-C930-E84D3B147CBD}"/>
          </ac:picMkLst>
        </pc:picChg>
        <pc:picChg chg="add mod modCrop">
          <ac:chgData name="Stewart Gale" userId="3647ddd2-6040-41ae-a96d-232c23482af8" providerId="ADAL" clId="{1D7114A8-A637-4B82-9586-150871D95734}" dt="2023-08-10T18:36:26.337" v="561" actId="14100"/>
          <ac:picMkLst>
            <pc:docMk/>
            <pc:sldMk cId="744130356" sldId="639"/>
            <ac:picMk id="5" creationId="{5B1BDC2F-848B-9B6C-7A60-E6AF43758668}"/>
          </ac:picMkLst>
        </pc:picChg>
        <pc:cxnChg chg="add mod">
          <ac:chgData name="Stewart Gale" userId="3647ddd2-6040-41ae-a96d-232c23482af8" providerId="ADAL" clId="{1D7114A8-A637-4B82-9586-150871D95734}" dt="2023-08-10T18:44:48.772" v="705" actId="1076"/>
          <ac:cxnSpMkLst>
            <pc:docMk/>
            <pc:sldMk cId="744130356" sldId="639"/>
            <ac:cxnSpMk id="16" creationId="{63A02CDA-1575-9098-9960-5539BF80F97F}"/>
          </ac:cxnSpMkLst>
        </pc:cxnChg>
      </pc:sldChg>
      <pc:sldChg chg="addSp modSp add mod modAnim">
        <pc:chgData name="Stewart Gale" userId="3647ddd2-6040-41ae-a96d-232c23482af8" providerId="ADAL" clId="{1D7114A8-A637-4B82-9586-150871D95734}" dt="2024-03-06T09:39:52.784" v="914" actId="20577"/>
        <pc:sldMkLst>
          <pc:docMk/>
          <pc:sldMk cId="1886578624" sldId="640"/>
        </pc:sldMkLst>
        <pc:spChg chg="add mod">
          <ac:chgData name="Stewart Gale" userId="3647ddd2-6040-41ae-a96d-232c23482af8" providerId="ADAL" clId="{1D7114A8-A637-4B82-9586-150871D95734}" dt="2023-08-10T18:51:20.099" v="826" actId="1076"/>
          <ac:spMkLst>
            <pc:docMk/>
            <pc:sldMk cId="1886578624" sldId="640"/>
            <ac:spMk id="6" creationId="{3715DD0F-8991-2EF1-332B-AF59C50525E0}"/>
          </ac:spMkLst>
        </pc:spChg>
        <pc:spChg chg="add mod">
          <ac:chgData name="Stewart Gale" userId="3647ddd2-6040-41ae-a96d-232c23482af8" providerId="ADAL" clId="{1D7114A8-A637-4B82-9586-150871D95734}" dt="2023-08-10T18:50:57.645" v="822" actId="1076"/>
          <ac:spMkLst>
            <pc:docMk/>
            <pc:sldMk cId="1886578624" sldId="640"/>
            <ac:spMk id="7" creationId="{A9E6D579-5D88-3D18-F89B-56029E9CC8AC}"/>
          </ac:spMkLst>
        </pc:spChg>
        <pc:spChg chg="add mod">
          <ac:chgData name="Stewart Gale" userId="3647ddd2-6040-41ae-a96d-232c23482af8" providerId="ADAL" clId="{1D7114A8-A637-4B82-9586-150871D95734}" dt="2024-03-06T09:39:52.784" v="914" actId="20577"/>
          <ac:spMkLst>
            <pc:docMk/>
            <pc:sldMk cId="1886578624" sldId="640"/>
            <ac:spMk id="9" creationId="{DDB872B1-5ED4-6B67-E91B-7D30C2597FDF}"/>
          </ac:spMkLst>
        </pc:spChg>
        <pc:spChg chg="add mod">
          <ac:chgData name="Stewart Gale" userId="3647ddd2-6040-41ae-a96d-232c23482af8" providerId="ADAL" clId="{1D7114A8-A637-4B82-9586-150871D95734}" dt="2023-08-10T18:50:47.889" v="818" actId="1076"/>
          <ac:spMkLst>
            <pc:docMk/>
            <pc:sldMk cId="1886578624" sldId="640"/>
            <ac:spMk id="11" creationId="{C6943E3F-F053-CC99-DB9B-BCE38429A31D}"/>
          </ac:spMkLst>
        </pc:spChg>
        <pc:spChg chg="add mod">
          <ac:chgData name="Stewart Gale" userId="3647ddd2-6040-41ae-a96d-232c23482af8" providerId="ADAL" clId="{1D7114A8-A637-4B82-9586-150871D95734}" dt="2023-08-10T18:51:20.099" v="826" actId="1076"/>
          <ac:spMkLst>
            <pc:docMk/>
            <pc:sldMk cId="1886578624" sldId="640"/>
            <ac:spMk id="12" creationId="{1943E589-8360-C859-5E17-ECD16F3EBE10}"/>
          </ac:spMkLst>
        </pc:spChg>
        <pc:grpChg chg="add mod">
          <ac:chgData name="Stewart Gale" userId="3647ddd2-6040-41ae-a96d-232c23482af8" providerId="ADAL" clId="{1D7114A8-A637-4B82-9586-150871D95734}" dt="2023-08-10T18:27:39.586" v="397" actId="1076"/>
          <ac:grpSpMkLst>
            <pc:docMk/>
            <pc:sldMk cId="1886578624" sldId="640"/>
            <ac:grpSpMk id="5" creationId="{29C648DE-0D13-0AFF-2502-0A70C267BCBA}"/>
          </ac:grpSpMkLst>
        </pc:grpChg>
        <pc:picChg chg="mod">
          <ac:chgData name="Stewart Gale" userId="3647ddd2-6040-41ae-a96d-232c23482af8" providerId="ADAL" clId="{1D7114A8-A637-4B82-9586-150871D95734}" dt="2023-08-10T18:27:39.586" v="397" actId="1076"/>
          <ac:picMkLst>
            <pc:docMk/>
            <pc:sldMk cId="1886578624" sldId="640"/>
            <ac:picMk id="2" creationId="{8A5A0AE1-9B35-7592-B24A-2C62044714C8}"/>
          </ac:picMkLst>
        </pc:picChg>
        <pc:picChg chg="add mod modCrop">
          <ac:chgData name="Stewart Gale" userId="3647ddd2-6040-41ae-a96d-232c23482af8" providerId="ADAL" clId="{1D7114A8-A637-4B82-9586-150871D95734}" dt="2023-08-10T18:27:39.586" v="397" actId="1076"/>
          <ac:picMkLst>
            <pc:docMk/>
            <pc:sldMk cId="1886578624" sldId="640"/>
            <ac:picMk id="4" creationId="{D0E8766F-078D-8D3B-B9CA-9CED8BB75181}"/>
          </ac:picMkLst>
        </pc:picChg>
        <pc:cxnChg chg="add mod">
          <ac:chgData name="Stewart Gale" userId="3647ddd2-6040-41ae-a96d-232c23482af8" providerId="ADAL" clId="{1D7114A8-A637-4B82-9586-150871D95734}" dt="2023-08-10T18:51:29.570" v="829" actId="1076"/>
          <ac:cxnSpMkLst>
            <pc:docMk/>
            <pc:sldMk cId="1886578624" sldId="640"/>
            <ac:cxnSpMk id="14" creationId="{C97C0B7E-6A55-907F-2D9A-29B892906222}"/>
          </ac:cxnSpMkLst>
        </pc:cxnChg>
      </pc:sldChg>
      <pc:sldChg chg="addSp delSp modSp add mod delAnim modAnim">
        <pc:chgData name="Stewart Gale" userId="3647ddd2-6040-41ae-a96d-232c23482af8" providerId="ADAL" clId="{1D7114A8-A637-4B82-9586-150871D95734}" dt="2023-08-10T18:44:40.544" v="704" actId="1076"/>
        <pc:sldMkLst>
          <pc:docMk/>
          <pc:sldMk cId="3805360306" sldId="641"/>
        </pc:sldMkLst>
        <pc:spChg chg="add del mod">
          <ac:chgData name="Stewart Gale" userId="3647ddd2-6040-41ae-a96d-232c23482af8" providerId="ADAL" clId="{1D7114A8-A637-4B82-9586-150871D95734}" dt="2023-08-10T18:39:42.876" v="633"/>
          <ac:spMkLst>
            <pc:docMk/>
            <pc:sldMk cId="3805360306" sldId="641"/>
            <ac:spMk id="3" creationId="{5D2039EA-C1FF-94E7-8430-6AFDA903998B}"/>
          </ac:spMkLst>
        </pc:spChg>
        <pc:spChg chg="add mod">
          <ac:chgData name="Stewart Gale" userId="3647ddd2-6040-41ae-a96d-232c23482af8" providerId="ADAL" clId="{1D7114A8-A637-4B82-9586-150871D95734}" dt="2023-08-10T18:44:40.544" v="704" actId="1076"/>
          <ac:spMkLst>
            <pc:docMk/>
            <pc:sldMk cId="3805360306" sldId="641"/>
            <ac:spMk id="4" creationId="{F0E3CBBA-8DC0-DF38-2D11-F651D8FBA21B}"/>
          </ac:spMkLst>
        </pc:spChg>
        <pc:spChg chg="mod">
          <ac:chgData name="Stewart Gale" userId="3647ddd2-6040-41ae-a96d-232c23482af8" providerId="ADAL" clId="{1D7114A8-A637-4B82-9586-150871D95734}" dt="2023-08-10T18:44:40.544" v="704" actId="1076"/>
          <ac:spMkLst>
            <pc:docMk/>
            <pc:sldMk cId="3805360306" sldId="641"/>
            <ac:spMk id="7" creationId="{7E4AB3B4-C2CC-3473-2BB1-445AA64F2BBD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9" creationId="{59F1ED92-7E86-7DBD-8658-7759539B5F68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10" creationId="{3CBDCAFF-D43D-2AE4-A8B8-7399DE527584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11" creationId="{7AC94F00-27C6-CCBF-CEC8-931E56CCF21B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12" creationId="{E92A520B-0259-0861-B2F7-41ABAF7F2073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13" creationId="{7D00CE96-2845-728D-CE3E-75D2B588DC0F}"/>
          </ac:spMkLst>
        </pc:spChg>
        <pc:spChg chg="del">
          <ac:chgData name="Stewart Gale" userId="3647ddd2-6040-41ae-a96d-232c23482af8" providerId="ADAL" clId="{1D7114A8-A637-4B82-9586-150871D95734}" dt="2023-08-10T18:38:49.524" v="619" actId="478"/>
          <ac:spMkLst>
            <pc:docMk/>
            <pc:sldMk cId="3805360306" sldId="641"/>
            <ac:spMk id="14" creationId="{D6C866B9-715F-8F50-4C63-58B4B57C4946}"/>
          </ac:spMkLst>
        </pc:spChg>
        <pc:spChg chg="mod">
          <ac:chgData name="Stewart Gale" userId="3647ddd2-6040-41ae-a96d-232c23482af8" providerId="ADAL" clId="{1D7114A8-A637-4B82-9586-150871D95734}" dt="2023-08-10T18:44:40.544" v="704" actId="1076"/>
          <ac:spMkLst>
            <pc:docMk/>
            <pc:sldMk cId="3805360306" sldId="641"/>
            <ac:spMk id="15" creationId="{6623FDA8-8841-C572-8F51-A37EA733109A}"/>
          </ac:spMkLst>
        </pc:spChg>
        <pc:cxnChg chg="del mod">
          <ac:chgData name="Stewart Gale" userId="3647ddd2-6040-41ae-a96d-232c23482af8" providerId="ADAL" clId="{1D7114A8-A637-4B82-9586-150871D95734}" dt="2023-08-10T18:42:05.672" v="682" actId="478"/>
          <ac:cxnSpMkLst>
            <pc:docMk/>
            <pc:sldMk cId="3805360306" sldId="641"/>
            <ac:cxnSpMk id="16" creationId="{63A02CDA-1575-9098-9960-5539BF80F97F}"/>
          </ac:cxnSpMkLst>
        </pc:cxnChg>
      </pc:sldChg>
      <pc:sldChg chg="addSp modSp new mod ord modAnim">
        <pc:chgData name="Stewart Gale" userId="3647ddd2-6040-41ae-a96d-232c23482af8" providerId="ADAL" clId="{1D7114A8-A637-4B82-9586-150871D95734}" dt="2023-08-10T18:53:52.665" v="881"/>
        <pc:sldMkLst>
          <pc:docMk/>
          <pc:sldMk cId="1074411751" sldId="642"/>
        </pc:sldMkLst>
        <pc:spChg chg="add mod">
          <ac:chgData name="Stewart Gale" userId="3647ddd2-6040-41ae-a96d-232c23482af8" providerId="ADAL" clId="{1D7114A8-A637-4B82-9586-150871D95734}" dt="2023-08-10T18:53:43.287" v="880" actId="1076"/>
          <ac:spMkLst>
            <pc:docMk/>
            <pc:sldMk cId="1074411751" sldId="642"/>
            <ac:spMk id="2" creationId="{A9D55B3C-2E01-B838-632A-D4DBB8DD9794}"/>
          </ac:spMkLst>
        </pc:spChg>
        <pc:spChg chg="add mod">
          <ac:chgData name="Stewart Gale" userId="3647ddd2-6040-41ae-a96d-232c23482af8" providerId="ADAL" clId="{1D7114A8-A637-4B82-9586-150871D95734}" dt="2023-08-10T18:53:39.333" v="879" actId="1076"/>
          <ac:spMkLst>
            <pc:docMk/>
            <pc:sldMk cId="1074411751" sldId="642"/>
            <ac:spMk id="3" creationId="{64EB37D3-FFC3-F8BB-D9DC-5506E1A0C8B9}"/>
          </ac:spMkLst>
        </pc:spChg>
      </pc:sldChg>
      <pc:sldMasterChg chg="modSp modSldLayout">
        <pc:chgData name="Stewart Gale" userId="3647ddd2-6040-41ae-a96d-232c23482af8" providerId="ADAL" clId="{1D7114A8-A637-4B82-9586-150871D95734}" dt="2023-08-10T18:00:03.507" v="0"/>
        <pc:sldMasterMkLst>
          <pc:docMk/>
          <pc:sldMasterMk cId="2818597401" sldId="2147483660"/>
        </pc:sldMasterMkLst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asterMk cId="2818597401" sldId="2147483660"/>
            <ac:spMk id="2" creationId="{5D6FEAD8-F4A7-0396-A37A-8C2EE66B2BF8}"/>
          </ac:spMkLst>
        </pc:spChg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asterMk cId="2818597401" sldId="2147483660"/>
            <ac:spMk id="3" creationId="{C5EC7245-C30A-3604-850B-7EF54D6D2F0A}"/>
          </ac:spMkLst>
        </pc:spChg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asterMk cId="2818597401" sldId="2147483660"/>
            <ac:spMk id="4" creationId="{2053F4F4-894A-6282-4AE2-9D3907036713}"/>
          </ac:spMkLst>
        </pc:spChg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asterMk cId="2818597401" sldId="2147483660"/>
            <ac:spMk id="5" creationId="{382EA915-B1CA-7015-724F-DAB26FDD36CE}"/>
          </ac:spMkLst>
        </pc:spChg>
        <pc:spChg chg="mod">
          <ac:chgData name="Stewart Gale" userId="3647ddd2-6040-41ae-a96d-232c23482af8" providerId="ADAL" clId="{1D7114A8-A637-4B82-9586-150871D95734}" dt="2023-08-10T18:00:03.507" v="0"/>
          <ac:spMkLst>
            <pc:docMk/>
            <pc:sldMasterMk cId="2818597401" sldId="2147483660"/>
            <ac:spMk id="6" creationId="{38247DA4-578C-7740-6345-81490AFCE6FC}"/>
          </ac:spMkLst>
        </pc:sp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978656116" sldId="2147483661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978656116" sldId="2147483661"/>
              <ac:spMk id="2" creationId="{940B20EC-A94C-0767-B668-8B4E429F0CE8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978656116" sldId="2147483661"/>
              <ac:spMk id="3" creationId="{598AAE35-3119-C3A6-F99F-8701B95A6D40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2630478490" sldId="2147483663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2630478490" sldId="2147483663"/>
              <ac:spMk id="2" creationId="{75A8A4FE-FDBA-A826-64D3-9BD46B264C99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2630478490" sldId="2147483663"/>
              <ac:spMk id="3" creationId="{AAC6EAED-3180-1B0C-7200-BD2DB371F1CC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643693211" sldId="2147483664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643693211" sldId="2147483664"/>
              <ac:spMk id="3" creationId="{EA3023CF-BB39-839C-5DFC-4E087DE773E3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643693211" sldId="2147483664"/>
              <ac:spMk id="4" creationId="{E817A641-D9F5-A3C0-7EA4-56AC8AA1530D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128630190" sldId="2147483665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128630190" sldId="2147483665"/>
              <ac:spMk id="2" creationId="{D7D9FF85-2426-B303-A03E-CE9CECED283E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128630190" sldId="2147483665"/>
              <ac:spMk id="3" creationId="{42E17E88-B69A-F636-627E-7D25C96E0719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128630190" sldId="2147483665"/>
              <ac:spMk id="4" creationId="{27F977FF-07BD-DE81-A301-E9248F65A05A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128630190" sldId="2147483665"/>
              <ac:spMk id="5" creationId="{C19BA82E-4A0D-16EF-9FE6-69405E2D300B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128630190" sldId="2147483665"/>
              <ac:spMk id="6" creationId="{8FED9F70-744D-0CB9-727F-63B5BBD10E58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3029428963" sldId="2147483668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3029428963" sldId="2147483668"/>
              <ac:spMk id="2" creationId="{4199BCB8-2B23-D7A9-31B2-AFC19352E8D1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3029428963" sldId="2147483668"/>
              <ac:spMk id="3" creationId="{95BA2F6F-AC57-2D97-F4F2-A49283465B8A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3029428963" sldId="2147483668"/>
              <ac:spMk id="4" creationId="{B3281EFF-2E79-F80B-CC50-FB031DFF4C12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2405636308" sldId="2147483669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2405636308" sldId="2147483669"/>
              <ac:spMk id="2" creationId="{2F374F6B-75B2-EFD8-0A23-A8D0E9923160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2405636308" sldId="2147483669"/>
              <ac:spMk id="3" creationId="{7AFD07FC-949C-CEDF-2FCE-B85814BB438B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2405636308" sldId="2147483669"/>
              <ac:spMk id="4" creationId="{ECB6E05E-D699-D5CC-BEFF-1BD9D51886BE}"/>
            </ac:spMkLst>
          </pc:spChg>
        </pc:sldLayoutChg>
        <pc:sldLayoutChg chg="modSp">
          <pc:chgData name="Stewart Gale" userId="3647ddd2-6040-41ae-a96d-232c23482af8" providerId="ADAL" clId="{1D7114A8-A637-4B82-9586-150871D95734}" dt="2023-08-10T18:00:03.507" v="0"/>
          <pc:sldLayoutMkLst>
            <pc:docMk/>
            <pc:sldMasterMk cId="2818597401" sldId="2147483660"/>
            <pc:sldLayoutMk cId="408221601" sldId="2147483671"/>
          </pc:sldLayoutMkLst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408221601" sldId="2147483671"/>
              <ac:spMk id="2" creationId="{3EB42FC5-8F88-459E-7137-D4EAB83DC58E}"/>
            </ac:spMkLst>
          </pc:spChg>
          <pc:spChg chg="mod">
            <ac:chgData name="Stewart Gale" userId="3647ddd2-6040-41ae-a96d-232c23482af8" providerId="ADAL" clId="{1D7114A8-A637-4B82-9586-150871D95734}" dt="2023-08-10T18:00:03.507" v="0"/>
            <ac:spMkLst>
              <pc:docMk/>
              <pc:sldMasterMk cId="2818597401" sldId="2147483660"/>
              <pc:sldLayoutMk cId="408221601" sldId="2147483671"/>
              <ac:spMk id="3" creationId="{D971E8F8-C664-F885-9053-EF2A7714FB26}"/>
            </ac:spMkLst>
          </pc:spChg>
        </pc:sldLayoutChg>
      </pc:sldMasterChg>
    </pc:docChg>
  </pc:docChgLst>
  <pc:docChgLst>
    <pc:chgData name="Stewart Gale" userId="3647ddd2-6040-41ae-a96d-232c23482af8" providerId="ADAL" clId="{CAA948CF-81A4-41D6-9C84-DEB529CDF325}"/>
    <pc:docChg chg="custSel addSld delSld modSld sldOrd">
      <pc:chgData name="Stewart Gale" userId="3647ddd2-6040-41ae-a96d-232c23482af8" providerId="ADAL" clId="{CAA948CF-81A4-41D6-9C84-DEB529CDF325}" dt="2022-04-10T20:03:08.631" v="116" actId="14100"/>
      <pc:docMkLst>
        <pc:docMk/>
      </pc:docMkLst>
      <pc:sldChg chg="modSp mod">
        <pc:chgData name="Stewart Gale" userId="3647ddd2-6040-41ae-a96d-232c23482af8" providerId="ADAL" clId="{CAA948CF-81A4-41D6-9C84-DEB529CDF325}" dt="2022-04-10T19:58:45.064" v="5" actId="1076"/>
        <pc:sldMkLst>
          <pc:docMk/>
          <pc:sldMk cId="789742013" sldId="578"/>
        </pc:sldMkLst>
        <pc:spChg chg="mod">
          <ac:chgData name="Stewart Gale" userId="3647ddd2-6040-41ae-a96d-232c23482af8" providerId="ADAL" clId="{CAA948CF-81A4-41D6-9C84-DEB529CDF325}" dt="2022-04-10T19:58:41.874" v="4" actId="403"/>
          <ac:spMkLst>
            <pc:docMk/>
            <pc:sldMk cId="789742013" sldId="578"/>
            <ac:spMk id="16" creationId="{00000000-0000-0000-0000-000000000000}"/>
          </ac:spMkLst>
        </pc:spChg>
        <pc:spChg chg="mod">
          <ac:chgData name="Stewart Gale" userId="3647ddd2-6040-41ae-a96d-232c23482af8" providerId="ADAL" clId="{CAA948CF-81A4-41D6-9C84-DEB529CDF325}" dt="2022-04-10T19:58:45.064" v="5" actId="1076"/>
          <ac:spMkLst>
            <pc:docMk/>
            <pc:sldMk cId="789742013" sldId="578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CAA948CF-81A4-41D6-9C84-DEB529CDF325}" dt="2022-04-10T19:58:30.323" v="1" actId="20577"/>
        <pc:sldMkLst>
          <pc:docMk/>
          <pc:sldMk cId="865754058" sldId="632"/>
        </pc:sldMkLst>
        <pc:spChg chg="mod">
          <ac:chgData name="Stewart Gale" userId="3647ddd2-6040-41ae-a96d-232c23482af8" providerId="ADAL" clId="{CAA948CF-81A4-41D6-9C84-DEB529CDF325}" dt="2022-04-10T19:58:30.323" v="1" actId="20577"/>
          <ac:spMkLst>
            <pc:docMk/>
            <pc:sldMk cId="865754058" sldId="632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CAA948CF-81A4-41D6-9C84-DEB529CDF325}" dt="2022-04-10T20:00:15.582" v="13" actId="1076"/>
        <pc:sldMkLst>
          <pc:docMk/>
          <pc:sldMk cId="695357994" sldId="633"/>
        </pc:sldMkLst>
        <pc:spChg chg="mod">
          <ac:chgData name="Stewart Gale" userId="3647ddd2-6040-41ae-a96d-232c23482af8" providerId="ADAL" clId="{CAA948CF-81A4-41D6-9C84-DEB529CDF325}" dt="2022-04-10T19:59:32.209" v="10" actId="1076"/>
          <ac:spMkLst>
            <pc:docMk/>
            <pc:sldMk cId="695357994" sldId="633"/>
            <ac:spMk id="6" creationId="{584A15CF-72D0-47D4-9AD4-0A89CB222E41}"/>
          </ac:spMkLst>
        </pc:spChg>
        <pc:spChg chg="mod">
          <ac:chgData name="Stewart Gale" userId="3647ddd2-6040-41ae-a96d-232c23482af8" providerId="ADAL" clId="{CAA948CF-81A4-41D6-9C84-DEB529CDF325}" dt="2022-04-10T19:59:27.549" v="9" actId="1076"/>
          <ac:spMkLst>
            <pc:docMk/>
            <pc:sldMk cId="695357994" sldId="633"/>
            <ac:spMk id="8" creationId="{DA8B6E7F-20E3-4A36-BA6F-634A992669C1}"/>
          </ac:spMkLst>
        </pc:spChg>
        <pc:spChg chg="mod">
          <ac:chgData name="Stewart Gale" userId="3647ddd2-6040-41ae-a96d-232c23482af8" providerId="ADAL" clId="{CAA948CF-81A4-41D6-9C84-DEB529CDF325}" dt="2022-04-10T20:00:15.582" v="13" actId="1076"/>
          <ac:spMkLst>
            <pc:docMk/>
            <pc:sldMk cId="695357994" sldId="633"/>
            <ac:spMk id="20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CAA948CF-81A4-41D6-9C84-DEB529CDF325}" dt="2022-04-10T20:03:08.631" v="116" actId="14100"/>
        <pc:sldMkLst>
          <pc:docMk/>
          <pc:sldMk cId="439219626" sldId="636"/>
        </pc:sldMkLst>
        <pc:spChg chg="mod">
          <ac:chgData name="Stewart Gale" userId="3647ddd2-6040-41ae-a96d-232c23482af8" providerId="ADAL" clId="{CAA948CF-81A4-41D6-9C84-DEB529CDF325}" dt="2022-04-10T20:01:23.418" v="30" actId="20577"/>
          <ac:spMkLst>
            <pc:docMk/>
            <pc:sldMk cId="439219626" sldId="636"/>
            <ac:spMk id="3" creationId="{AE73A79C-BD4D-4ECB-9ACE-F3CDB947203C}"/>
          </ac:spMkLst>
        </pc:spChg>
        <pc:spChg chg="del">
          <ac:chgData name="Stewart Gale" userId="3647ddd2-6040-41ae-a96d-232c23482af8" providerId="ADAL" clId="{CAA948CF-81A4-41D6-9C84-DEB529CDF325}" dt="2022-04-10T20:01:14.819" v="19" actId="478"/>
          <ac:spMkLst>
            <pc:docMk/>
            <pc:sldMk cId="439219626" sldId="636"/>
            <ac:spMk id="6" creationId="{00000000-0000-0000-0000-000000000000}"/>
          </ac:spMkLst>
        </pc:spChg>
        <pc:spChg chg="del">
          <ac:chgData name="Stewart Gale" userId="3647ddd2-6040-41ae-a96d-232c23482af8" providerId="ADAL" clId="{CAA948CF-81A4-41D6-9C84-DEB529CDF325}" dt="2022-04-10T20:01:14.819" v="19" actId="478"/>
          <ac:spMkLst>
            <pc:docMk/>
            <pc:sldMk cId="439219626" sldId="636"/>
            <ac:spMk id="7" creationId="{A4ECCC6C-2F7D-4885-A5B9-D4427A0C9441}"/>
          </ac:spMkLst>
        </pc:spChg>
        <pc:spChg chg="add mod">
          <ac:chgData name="Stewart Gale" userId="3647ddd2-6040-41ae-a96d-232c23482af8" providerId="ADAL" clId="{CAA948CF-81A4-41D6-9C84-DEB529CDF325}" dt="2022-04-10T20:03:08.631" v="116" actId="14100"/>
          <ac:spMkLst>
            <pc:docMk/>
            <pc:sldMk cId="439219626" sldId="636"/>
            <ac:spMk id="10" creationId="{5D2C90F6-9F21-4FF1-90EB-E1447CD04005}"/>
          </ac:spMkLst>
        </pc:spChg>
        <pc:picChg chg="add del">
          <ac:chgData name="Stewart Gale" userId="3647ddd2-6040-41ae-a96d-232c23482af8" providerId="ADAL" clId="{CAA948CF-81A4-41D6-9C84-DEB529CDF325}" dt="2022-04-10T20:01:24.849" v="31" actId="478"/>
          <ac:picMkLst>
            <pc:docMk/>
            <pc:sldMk cId="439219626" sldId="636"/>
            <ac:picMk id="5" creationId="{11540483-17E5-46B9-B241-404351DAE485}"/>
          </ac:picMkLst>
        </pc:picChg>
        <pc:picChg chg="add mod modCrop">
          <ac:chgData name="Stewart Gale" userId="3647ddd2-6040-41ae-a96d-232c23482af8" providerId="ADAL" clId="{CAA948CF-81A4-41D6-9C84-DEB529CDF325}" dt="2022-04-10T20:03:01.903" v="114" actId="1076"/>
          <ac:picMkLst>
            <pc:docMk/>
            <pc:sldMk cId="439219626" sldId="636"/>
            <ac:picMk id="9" creationId="{0709E1C2-6321-432A-9DE1-DC1FE584D96D}"/>
          </ac:picMkLst>
        </pc:picChg>
      </pc:sldChg>
      <pc:sldChg chg="new del ord">
        <pc:chgData name="Stewart Gale" userId="3647ddd2-6040-41ae-a96d-232c23482af8" providerId="ADAL" clId="{CAA948CF-81A4-41D6-9C84-DEB529CDF325}" dt="2022-04-10T20:00:45.543" v="17" actId="47"/>
        <pc:sldMkLst>
          <pc:docMk/>
          <pc:sldMk cId="3127089799" sldId="63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902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66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21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38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12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30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04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02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35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9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48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320456"/>
            <a:ext cx="1144927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000" dirty="0"/>
              <a:t>Sum of Arithmetic Series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657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34DAB62-9104-D4C8-72C3-3820692A8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" b="44003"/>
          <a:stretch/>
        </p:blipFill>
        <p:spPr bwMode="auto">
          <a:xfrm>
            <a:off x="1415480" y="166872"/>
            <a:ext cx="9289032" cy="3365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1F1A86-22C4-7B2A-DB2B-08888D0E6D84}"/>
                  </a:ext>
                </a:extLst>
              </p:cNvPr>
              <p:cNvSpPr txBox="1"/>
              <p:nvPr/>
            </p:nvSpPr>
            <p:spPr>
              <a:xfrm>
                <a:off x="522648" y="5618055"/>
                <a:ext cx="4392488" cy="932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2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32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GB" sz="3200" b="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>
                              <a:latin typeface="Cambria Math"/>
                            </a:rPr>
                            <m:t>2</m:t>
                          </m:r>
                          <m:r>
                            <a:rPr lang="en-GB" sz="3200" b="0" i="1">
                              <a:latin typeface="Cambria Math"/>
                            </a:rPr>
                            <m:t>𝑎</m:t>
                          </m:r>
                          <m:r>
                            <a:rPr lang="en-GB" sz="3200" b="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sz="3200" b="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200" b="0" i="1">
                              <a:latin typeface="Cambria Math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41F1A86-22C4-7B2A-DB2B-08888D0E6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48" y="5618055"/>
                <a:ext cx="4392488" cy="932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5332E0-D96E-4E52-662B-BC321B78ABF6}"/>
                  </a:ext>
                </a:extLst>
              </p:cNvPr>
              <p:cNvSpPr txBox="1"/>
              <p:nvPr/>
            </p:nvSpPr>
            <p:spPr>
              <a:xfrm>
                <a:off x="1912336" y="3808424"/>
                <a:ext cx="14401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/>
                        </a:rPr>
                        <m:t>𝑎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5332E0-D96E-4E52-662B-BC321B78A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336" y="3808424"/>
                <a:ext cx="144016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C29968-CAA6-4711-A013-355D9E484202}"/>
                  </a:ext>
                </a:extLst>
              </p:cNvPr>
              <p:cNvSpPr txBox="1"/>
              <p:nvPr/>
            </p:nvSpPr>
            <p:spPr>
              <a:xfrm>
                <a:off x="1902396" y="4382774"/>
                <a:ext cx="163299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C29968-CAA6-4711-A013-355D9E484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396" y="4382774"/>
                <a:ext cx="163299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E6A79A-49C9-D584-39FD-D4525512F583}"/>
                  </a:ext>
                </a:extLst>
              </p:cNvPr>
              <p:cNvSpPr txBox="1"/>
              <p:nvPr/>
            </p:nvSpPr>
            <p:spPr>
              <a:xfrm>
                <a:off x="1931132" y="4941168"/>
                <a:ext cx="16329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E6A79A-49C9-D584-39FD-D4525512F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132" y="4941168"/>
                <a:ext cx="163299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C3579B-6BE9-D1E6-C067-4BFCFFFE3D1A}"/>
                  </a:ext>
                </a:extLst>
              </p:cNvPr>
              <p:cNvSpPr txBox="1"/>
              <p:nvPr/>
            </p:nvSpPr>
            <p:spPr>
              <a:xfrm>
                <a:off x="5879976" y="3717032"/>
                <a:ext cx="5832648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36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3600" b="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>
                              <a:latin typeface="Cambria Math"/>
                            </a:rPr>
                            <m:t>2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600" b="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en-GB" sz="3600" b="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C3579B-6BE9-D1E6-C067-4BFCFFFE3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3717032"/>
                <a:ext cx="5832648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E5225B-9F63-F2DF-8449-BF1400C51018}"/>
                  </a:ext>
                </a:extLst>
              </p:cNvPr>
              <p:cNvSpPr txBox="1"/>
              <p:nvPr/>
            </p:nvSpPr>
            <p:spPr>
              <a:xfrm>
                <a:off x="5879976" y="5041456"/>
                <a:ext cx="40735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3600" b="0" i="1">
                          <a:latin typeface="Cambria Math"/>
                        </a:rPr>
                        <m:t>=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>
                              <a:latin typeface="Cambria Math"/>
                            </a:rPr>
                            <m:t>2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600" b="0" i="1">
                              <a:latin typeface="Cambria Math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E5225B-9F63-F2DF-8449-BF1400C51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5041456"/>
                <a:ext cx="4073595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1B25E1-3250-8E75-EEF0-B2496EE5B201}"/>
                  </a:ext>
                </a:extLst>
              </p:cNvPr>
              <p:cNvSpPr txBox="1"/>
              <p:nvPr/>
            </p:nvSpPr>
            <p:spPr>
              <a:xfrm>
                <a:off x="5951984" y="5967764"/>
                <a:ext cx="35368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3600" b="0" i="1"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+90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1B25E1-3250-8E75-EEF0-B2496EE5B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967764"/>
                <a:ext cx="353684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C7766A-4FBE-52E5-D5A3-902090EC1CE1}"/>
              </a:ext>
            </a:extLst>
          </p:cNvPr>
          <p:cNvCxnSpPr>
            <a:cxnSpLocks/>
          </p:cNvCxnSpPr>
          <p:nvPr/>
        </p:nvCxnSpPr>
        <p:spPr>
          <a:xfrm>
            <a:off x="5375920" y="3996533"/>
            <a:ext cx="0" cy="26175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7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7655B0-1E83-AF3B-AE3B-949B1F606D2F}"/>
              </a:ext>
            </a:extLst>
          </p:cNvPr>
          <p:cNvGrpSpPr/>
          <p:nvPr/>
        </p:nvGrpSpPr>
        <p:grpSpPr>
          <a:xfrm>
            <a:off x="1199456" y="188640"/>
            <a:ext cx="9721078" cy="3248415"/>
            <a:chOff x="1199456" y="188640"/>
            <a:chExt cx="9937104" cy="3672408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65B59DBA-35BA-698D-AEA4-9C6A37BE81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" b="42883"/>
            <a:stretch/>
          </p:blipFill>
          <p:spPr bwMode="auto">
            <a:xfrm>
              <a:off x="1199456" y="188640"/>
              <a:ext cx="9937104" cy="36724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1BDC2F-848B-9B6C-7A60-E6AF437586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399" t="64700" r="15546" b="24800"/>
            <a:stretch/>
          </p:blipFill>
          <p:spPr>
            <a:xfrm>
              <a:off x="1343472" y="2564904"/>
              <a:ext cx="9721080" cy="124952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F1ED92-7E86-7DBD-8658-7759539B5F68}"/>
                  </a:ext>
                </a:extLst>
              </p:cNvPr>
              <p:cNvSpPr txBox="1"/>
              <p:nvPr/>
            </p:nvSpPr>
            <p:spPr>
              <a:xfrm>
                <a:off x="484040" y="5482750"/>
                <a:ext cx="4392488" cy="932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2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32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GB" sz="3200" b="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>
                              <a:latin typeface="Cambria Math"/>
                            </a:rPr>
                            <m:t>2</m:t>
                          </m:r>
                          <m:r>
                            <a:rPr lang="en-GB" sz="3200" b="0" i="1">
                              <a:latin typeface="Cambria Math"/>
                            </a:rPr>
                            <m:t>𝑎</m:t>
                          </m:r>
                          <m:r>
                            <a:rPr lang="en-GB" sz="3200" b="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sz="3200" b="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200" b="0" i="1">
                              <a:latin typeface="Cambria Math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F1ED92-7E86-7DBD-8658-7759539B5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40" y="5482750"/>
                <a:ext cx="4392488" cy="932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DCAFF-D43D-2AE4-A8B8-7399DE527584}"/>
                  </a:ext>
                </a:extLst>
              </p:cNvPr>
              <p:cNvSpPr txBox="1"/>
              <p:nvPr/>
            </p:nvSpPr>
            <p:spPr>
              <a:xfrm>
                <a:off x="1873728" y="3673119"/>
                <a:ext cx="28155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/>
                        </a:rPr>
                        <m:t>𝑎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+1800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DCAFF-D43D-2AE4-A8B8-7399DE527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728" y="3673119"/>
                <a:ext cx="281551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C94F00-27C6-CCBF-CEC8-931E56CCF21B}"/>
                  </a:ext>
                </a:extLst>
              </p:cNvPr>
              <p:cNvSpPr txBox="1"/>
              <p:nvPr/>
            </p:nvSpPr>
            <p:spPr>
              <a:xfrm>
                <a:off x="1863789" y="4247469"/>
                <a:ext cx="13132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C94F00-27C6-CCBF-CEC8-931E56CCF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789" y="4247469"/>
                <a:ext cx="131328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2A520B-0259-0861-B2F7-41ABAF7F2073}"/>
                  </a:ext>
                </a:extLst>
              </p:cNvPr>
              <p:cNvSpPr txBox="1"/>
              <p:nvPr/>
            </p:nvSpPr>
            <p:spPr>
              <a:xfrm>
                <a:off x="1892524" y="4805863"/>
                <a:ext cx="15005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2A520B-0259-0861-B2F7-41ABAF7F2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524" y="4805863"/>
                <a:ext cx="15005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D00CE96-2845-728D-CE3E-75D2B588DC0F}"/>
                  </a:ext>
                </a:extLst>
              </p:cNvPr>
              <p:cNvSpPr txBox="1"/>
              <p:nvPr/>
            </p:nvSpPr>
            <p:spPr>
              <a:xfrm>
                <a:off x="5841368" y="3677547"/>
                <a:ext cx="5832648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2800" b="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800" b="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+1800)+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en-GB" sz="2800" b="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D00CE96-2845-728D-CE3E-75D2B588D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368" y="3677547"/>
                <a:ext cx="5832648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C866B9-715F-8F50-4C63-58B4B57C4946}"/>
                  </a:ext>
                </a:extLst>
              </p:cNvPr>
              <p:cNvSpPr txBox="1"/>
              <p:nvPr/>
            </p:nvSpPr>
            <p:spPr>
              <a:xfrm>
                <a:off x="5807157" y="4741845"/>
                <a:ext cx="48965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3200" b="0" i="1">
                          <a:latin typeface="Cambria Math"/>
                        </a:rPr>
                        <m:t>=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>
                              <a:latin typeface="Cambria Math"/>
                            </a:rPr>
                            <m:t>+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3600+9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C866B9-715F-8F50-4C63-58B4B57C4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157" y="4741845"/>
                <a:ext cx="48965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23FDA8-8841-C572-8F51-A37EA733109A}"/>
                  </a:ext>
                </a:extLst>
              </p:cNvPr>
              <p:cNvSpPr txBox="1"/>
              <p:nvPr/>
            </p:nvSpPr>
            <p:spPr>
              <a:xfrm>
                <a:off x="5951984" y="5589240"/>
                <a:ext cx="47859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3200" b="0" i="1">
                          <a:latin typeface="Cambria Math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+18000+45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23FDA8-8841-C572-8F51-A37EA7331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589240"/>
                <a:ext cx="47859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A02CDA-1575-9098-9960-5539BF80F97F}"/>
              </a:ext>
            </a:extLst>
          </p:cNvPr>
          <p:cNvCxnSpPr>
            <a:cxnSpLocks/>
          </p:cNvCxnSpPr>
          <p:nvPr/>
        </p:nvCxnSpPr>
        <p:spPr>
          <a:xfrm>
            <a:off x="5337312" y="3861228"/>
            <a:ext cx="0" cy="26175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1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7655B0-1E83-AF3B-AE3B-949B1F606D2F}"/>
              </a:ext>
            </a:extLst>
          </p:cNvPr>
          <p:cNvGrpSpPr/>
          <p:nvPr/>
        </p:nvGrpSpPr>
        <p:grpSpPr>
          <a:xfrm>
            <a:off x="1199456" y="188640"/>
            <a:ext cx="9721078" cy="3248415"/>
            <a:chOff x="1199456" y="188640"/>
            <a:chExt cx="9937104" cy="3672408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65B59DBA-35BA-698D-AEA4-9C6A37BE81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" b="42883"/>
            <a:stretch/>
          </p:blipFill>
          <p:spPr bwMode="auto">
            <a:xfrm>
              <a:off x="1199456" y="188640"/>
              <a:ext cx="9937104" cy="36724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1BDC2F-848B-9B6C-7A60-E6AF437586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399" t="64700" r="15546" b="24800"/>
            <a:stretch/>
          </p:blipFill>
          <p:spPr>
            <a:xfrm>
              <a:off x="1343472" y="2564904"/>
              <a:ext cx="9721080" cy="124952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4AB3B4-C2CC-3473-2BB1-445AA64F2BBD}"/>
                  </a:ext>
                </a:extLst>
              </p:cNvPr>
              <p:cNvSpPr txBox="1"/>
              <p:nvPr/>
            </p:nvSpPr>
            <p:spPr>
              <a:xfrm>
                <a:off x="4367808" y="5779308"/>
                <a:ext cx="2264026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𝑻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𝟒𝟎𝟎</m:t>
                      </m:r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4AB3B4-C2CC-3473-2BB1-445AA64F2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779308"/>
                <a:ext cx="226402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23FDA8-8841-C572-8F51-A37EA733109A}"/>
                  </a:ext>
                </a:extLst>
              </p:cNvPr>
              <p:cNvSpPr txBox="1"/>
              <p:nvPr/>
            </p:nvSpPr>
            <p:spPr>
              <a:xfrm>
                <a:off x="2423592" y="3789040"/>
                <a:ext cx="770485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+90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b="0" i="1">
                          <a:latin typeface="Cambria Math"/>
                        </a:rPr>
                        <m:t>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+18000+45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23FDA8-8841-C572-8F51-A37EA7331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789040"/>
                <a:ext cx="770485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E3CBBA-8DC0-DF38-2D11-F651D8FBA21B}"/>
                  </a:ext>
                </a:extLst>
              </p:cNvPr>
              <p:cNvSpPr txBox="1"/>
              <p:nvPr/>
            </p:nvSpPr>
            <p:spPr>
              <a:xfrm>
                <a:off x="3935760" y="4784174"/>
                <a:ext cx="324584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000" b="0" i="1">
                          <a:latin typeface="Cambria Math"/>
                        </a:rPr>
                        <m:t>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18000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E3CBBA-8DC0-DF38-2D11-F651D8FBA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784174"/>
                <a:ext cx="324584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536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9C648DE-0D13-0AFF-2502-0A70C267BCBA}"/>
              </a:ext>
            </a:extLst>
          </p:cNvPr>
          <p:cNvGrpSpPr/>
          <p:nvPr/>
        </p:nvGrpSpPr>
        <p:grpSpPr>
          <a:xfrm>
            <a:off x="1127448" y="260648"/>
            <a:ext cx="9937104" cy="3672408"/>
            <a:chOff x="1199456" y="188640"/>
            <a:chExt cx="9937104" cy="3672408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8A5A0AE1-9B35-7592-B24A-2C62044714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27" b="42883"/>
            <a:stretch/>
          </p:blipFill>
          <p:spPr bwMode="auto">
            <a:xfrm>
              <a:off x="1199456" y="188640"/>
              <a:ext cx="9937104" cy="36724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0E8766F-078D-8D3B-B9CA-9CED8BB75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100" t="71000" r="14300" b="18500"/>
            <a:stretch/>
          </p:blipFill>
          <p:spPr>
            <a:xfrm>
              <a:off x="1343472" y="2492896"/>
              <a:ext cx="9721080" cy="123706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15DD0F-8991-2EF1-332B-AF59C50525E0}"/>
                  </a:ext>
                </a:extLst>
              </p:cNvPr>
              <p:cNvSpPr txBox="1"/>
              <p:nvPr/>
            </p:nvSpPr>
            <p:spPr>
              <a:xfrm>
                <a:off x="6610401" y="5979216"/>
                <a:ext cx="2954220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=£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𝟐𝟒𝟒𝟓𝟎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15DD0F-8991-2EF1-332B-AF59C5052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401" y="5979216"/>
                <a:ext cx="295422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E6D579-5D88-3D18-F89B-56029E9CC8AC}"/>
                  </a:ext>
                </a:extLst>
              </p:cNvPr>
              <p:cNvSpPr txBox="1"/>
              <p:nvPr/>
            </p:nvSpPr>
            <p:spPr>
              <a:xfrm>
                <a:off x="623392" y="4509120"/>
                <a:ext cx="2736304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𝑇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=400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E6D579-5D88-3D18-F89B-56029E9CC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509120"/>
                <a:ext cx="273630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B872B1-5ED4-6B67-E91B-7D30C2597FDF}"/>
                  </a:ext>
                </a:extLst>
              </p:cNvPr>
              <p:cNvSpPr txBox="1"/>
              <p:nvPr/>
            </p:nvSpPr>
            <p:spPr>
              <a:xfrm>
                <a:off x="5663952" y="4294710"/>
                <a:ext cx="59663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29 850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+1800+(9)4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B872B1-5ED4-6B67-E91B-7D30C2597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294710"/>
                <a:ext cx="596631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943E3F-F053-CC99-DB9B-BCE38429A31D}"/>
                  </a:ext>
                </a:extLst>
              </p:cNvPr>
              <p:cNvSpPr txBox="1"/>
              <p:nvPr/>
            </p:nvSpPr>
            <p:spPr>
              <a:xfrm>
                <a:off x="335360" y="5473001"/>
                <a:ext cx="45886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𝑛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en-GB" sz="9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943E3F-F053-CC99-DB9B-BCE38429A3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473001"/>
                <a:ext cx="458866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43E589-8360-C859-5E17-ECD16F3EBE10}"/>
                  </a:ext>
                </a:extLst>
              </p:cNvPr>
              <p:cNvSpPr txBox="1"/>
              <p:nvPr/>
            </p:nvSpPr>
            <p:spPr>
              <a:xfrm>
                <a:off x="5428456" y="5136963"/>
                <a:ext cx="44943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29 850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+5400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43E589-8360-C859-5E17-ECD16F3EB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456" y="5136963"/>
                <a:ext cx="4494313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7C0B7E-6A55-907F-2D9A-29B892906222}"/>
              </a:ext>
            </a:extLst>
          </p:cNvPr>
          <p:cNvCxnSpPr/>
          <p:nvPr/>
        </p:nvCxnSpPr>
        <p:spPr>
          <a:xfrm>
            <a:off x="5231904" y="4340362"/>
            <a:ext cx="0" cy="21602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57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A9D55B3C-2E01-B838-632A-D4DBB8DD9794}"/>
              </a:ext>
            </a:extLst>
          </p:cNvPr>
          <p:cNvSpPr txBox="1"/>
          <p:nvPr/>
        </p:nvSpPr>
        <p:spPr>
          <a:xfrm>
            <a:off x="1487488" y="548680"/>
            <a:ext cx="9217024" cy="255454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/>
              <a:t>Arithmetic Series </a:t>
            </a:r>
          </a:p>
          <a:p>
            <a:pPr algn="ctr"/>
            <a:r>
              <a:rPr lang="en-GB" sz="8000" b="1" dirty="0"/>
              <a:t>Proof 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EB37D3-FFC3-F8BB-D9DC-5506E1A0C8B9}"/>
                  </a:ext>
                </a:extLst>
              </p:cNvPr>
              <p:cNvSpPr txBox="1"/>
              <p:nvPr/>
            </p:nvSpPr>
            <p:spPr>
              <a:xfrm>
                <a:off x="911424" y="3645024"/>
                <a:ext cx="10560496" cy="2210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EB37D3-FFC3-F8BB-D9DC-5506E1A0C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645024"/>
                <a:ext cx="10560496" cy="22102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411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07DB9EB-62A8-4956-8975-5ED0F4DC031F}"/>
              </a:ext>
            </a:extLst>
          </p:cNvPr>
          <p:cNvSpPr txBox="1"/>
          <p:nvPr/>
        </p:nvSpPr>
        <p:spPr>
          <a:xfrm>
            <a:off x="3122391" y="186356"/>
            <a:ext cx="5321093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/>
              <a:t>Arithmetic Series -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503242" y="959291"/>
                <a:ext cx="895523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/>
                  <a:t>Take an arithmetic sequence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2, 5, 8, 11, 14, </m:t>
                    </m:r>
                  </m:oMath>
                </a14:m>
                <a:r>
                  <a:rPr lang="en-GB" sz="3600" dirty="0"/>
                  <a:t>…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242" y="959291"/>
                <a:ext cx="8955235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25295" y="2275223"/>
                <a:ext cx="41761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=2+5+8+11+14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95" y="2275223"/>
                <a:ext cx="417614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42678" y="2935350"/>
                <a:ext cx="41761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=14+11+8+5+2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78" y="2935350"/>
                <a:ext cx="417614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85499" y="4120250"/>
                <a:ext cx="42796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=16+16+16+16+16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99" y="4120250"/>
                <a:ext cx="4279697" cy="461665"/>
              </a:xfrm>
              <a:prstGeom prst="rect">
                <a:avLst/>
              </a:prstGeom>
              <a:blipFill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61692" y="4782004"/>
                <a:ext cx="18825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=5(16)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92" y="4782004"/>
                <a:ext cx="1882502" cy="461665"/>
              </a:xfrm>
              <a:prstGeom prst="rect">
                <a:avLst/>
              </a:prstGeom>
              <a:blipFill>
                <a:blip r:embed="rId6"/>
                <a:stretch>
                  <a:fillRect r="-974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7633" y="5410025"/>
                <a:ext cx="1521827" cy="5443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box>
                        <m:box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5(16)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33" y="5410025"/>
                <a:ext cx="1521827" cy="5443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34984" y="6135687"/>
                <a:ext cx="11702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40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84" y="6135687"/>
                <a:ext cx="1170257" cy="461665"/>
              </a:xfrm>
              <a:prstGeom prst="rect">
                <a:avLst/>
              </a:prstGeom>
              <a:blipFill>
                <a:blip r:embed="rId8"/>
                <a:stretch>
                  <a:fillRect l="-1563" t="-10667" r="-677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79F66E-5E1C-443D-8369-7068558C7A1E}"/>
                  </a:ext>
                </a:extLst>
              </p:cNvPr>
              <p:cNvSpPr txBox="1"/>
              <p:nvPr/>
            </p:nvSpPr>
            <p:spPr>
              <a:xfrm>
                <a:off x="5271850" y="5749664"/>
                <a:ext cx="3073655" cy="674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GB" sz="22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79F66E-5E1C-443D-8369-7068558C7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50" y="5749664"/>
                <a:ext cx="3073655" cy="6748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>
            <a:cxnSpLocks/>
          </p:cNvCxnSpPr>
          <p:nvPr/>
        </p:nvCxnSpPr>
        <p:spPr>
          <a:xfrm>
            <a:off x="4880842" y="1880769"/>
            <a:ext cx="0" cy="4644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162715" y="2362301"/>
                <a:ext cx="6766928" cy="446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3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+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 +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br>
                  <a:rPr lang="en-GB" sz="2300" i="1" dirty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</a:br>
                <a:endParaRPr lang="en-GB" sz="2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715" y="2362301"/>
                <a:ext cx="6766928" cy="446341"/>
              </a:xfrm>
              <a:prstGeom prst="rect">
                <a:avLst/>
              </a:prstGeom>
              <a:blipFill>
                <a:blip r:embed="rId10"/>
                <a:stretch>
                  <a:fillRect l="-1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161401" y="3012294"/>
                <a:ext cx="6696233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 +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23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3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1401" y="3012294"/>
                <a:ext cx="6696233" cy="446276"/>
              </a:xfrm>
              <a:prstGeom prst="rect">
                <a:avLst/>
              </a:prstGeom>
              <a:blipFill>
                <a:blip r:embed="rId11"/>
                <a:stretch>
                  <a:fillRect l="-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267651" y="3608327"/>
            <a:ext cx="1088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/>
              <a:t>Adding: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117204" y="4144461"/>
                <a:ext cx="598381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2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200" i="1">
                          <a:latin typeface="Cambria Math" panose="02040503050406030204" pitchFamily="18" charset="0"/>
                        </a:rPr>
                        <m:t>+…+</m:t>
                      </m:r>
                      <m:d>
                        <m:d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2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204" y="4144461"/>
                <a:ext cx="5983818" cy="430887"/>
              </a:xfrm>
              <a:prstGeom prst="rect">
                <a:avLst/>
              </a:prstGeom>
              <a:blipFill>
                <a:blip r:embed="rId12"/>
                <a:stretch>
                  <a:fillRect l="-1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033895" y="4993618"/>
                <a:ext cx="323351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2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2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2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2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895" y="4993618"/>
                <a:ext cx="3233512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2C29117-E405-4040-91C6-032D6341A642}"/>
              </a:ext>
            </a:extLst>
          </p:cNvPr>
          <p:cNvSpPr txBox="1"/>
          <p:nvPr/>
        </p:nvSpPr>
        <p:spPr>
          <a:xfrm>
            <a:off x="5015880" y="1755347"/>
            <a:ext cx="3113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Proving algebraically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C29117-E405-4040-91C6-032D6341A642}"/>
              </a:ext>
            </a:extLst>
          </p:cNvPr>
          <p:cNvSpPr txBox="1"/>
          <p:nvPr/>
        </p:nvSpPr>
        <p:spPr>
          <a:xfrm>
            <a:off x="267651" y="1738679"/>
            <a:ext cx="2664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Sum of first 5 terms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7C4339-7478-01BE-8CEF-C7E5D140060A}"/>
              </a:ext>
            </a:extLst>
          </p:cNvPr>
          <p:cNvSpPr txBox="1"/>
          <p:nvPr/>
        </p:nvSpPr>
        <p:spPr>
          <a:xfrm>
            <a:off x="5196852" y="3603859"/>
            <a:ext cx="11466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Adding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1453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9" grpId="0"/>
      <p:bldP spid="22" grpId="0"/>
      <p:bldP spid="23" grpId="0"/>
      <p:bldP spid="2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B6E7F-20E3-4A36-BA6F-634A992669C1}"/>
                  </a:ext>
                </a:extLst>
              </p:cNvPr>
              <p:cNvSpPr txBox="1"/>
              <p:nvPr/>
            </p:nvSpPr>
            <p:spPr>
              <a:xfrm>
                <a:off x="1199456" y="332656"/>
                <a:ext cx="9865096" cy="11998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 Prove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GB" sz="5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e>
                    </m:d>
                  </m:oMath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B6E7F-20E3-4A36-BA6F-634A99266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32656"/>
                <a:ext cx="9865096" cy="1199816"/>
              </a:xfrm>
              <a:prstGeom prst="rect">
                <a:avLst/>
              </a:prstGeom>
              <a:blipFill>
                <a:blip r:embed="rId2"/>
                <a:stretch>
                  <a:fillRect b="-900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279F66E-5E1C-443D-8369-7068558C7A1E}"/>
                  </a:ext>
                </a:extLst>
              </p:cNvPr>
              <p:cNvSpPr txBox="1"/>
              <p:nvPr/>
            </p:nvSpPr>
            <p:spPr>
              <a:xfrm>
                <a:off x="983432" y="1772816"/>
                <a:ext cx="10513168" cy="4923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  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+… 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+… 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  <a:p>
                <a:endParaRPr lang="en-GB" sz="3600" dirty="0">
                  <a:solidFill>
                    <a:srgbClr val="FF0000"/>
                  </a:solidFill>
                </a:endParaRPr>
              </a:p>
              <a:p>
                <a:r>
                  <a:rPr lang="en-GB" sz="3600" dirty="0"/>
                  <a:t>Adding: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+…+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279F66E-5E1C-443D-8369-7068558C7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1772816"/>
                <a:ext cx="10513168" cy="4923399"/>
              </a:xfrm>
              <a:prstGeom prst="rect">
                <a:avLst/>
              </a:prstGeom>
              <a:blipFill>
                <a:blip r:embed="rId3"/>
                <a:stretch>
                  <a:fillRect l="-17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06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792760" y="1844824"/>
                <a:ext cx="6606480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/>
                  <a:t>Sequence</a:t>
                </a:r>
                <a:r>
                  <a:rPr lang="en-GB" sz="5400" dirty="0"/>
                  <a:t> </a:t>
                </a:r>
                <a:endParaRPr lang="en-GB" sz="5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2, 5, 8, 11, 14, 17, …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760" y="1844824"/>
                <a:ext cx="6606480" cy="1846659"/>
              </a:xfrm>
              <a:prstGeom prst="rect">
                <a:avLst/>
              </a:prstGeom>
              <a:blipFill>
                <a:blip r:embed="rId2"/>
                <a:stretch>
                  <a:fillRect t="-10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06904" y="4411563"/>
                <a:ext cx="6978192" cy="1846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6000" b="1" dirty="0">
                    <a:solidFill>
                      <a:prstClr val="black"/>
                    </a:solidFill>
                  </a:rPr>
                  <a:t>Series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2+5+8+11+14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….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904" y="4411563"/>
                <a:ext cx="6978192" cy="1846659"/>
              </a:xfrm>
              <a:prstGeom prst="rect">
                <a:avLst/>
              </a:prstGeom>
              <a:blipFill>
                <a:blip r:embed="rId3"/>
                <a:stretch>
                  <a:fillRect t="-10231" r="-4283" b="-194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5FBC019-7B9D-FA15-7964-7ADAF6D8DCB7}"/>
              </a:ext>
            </a:extLst>
          </p:cNvPr>
          <p:cNvSpPr txBox="1"/>
          <p:nvPr/>
        </p:nvSpPr>
        <p:spPr>
          <a:xfrm>
            <a:off x="362236" y="476672"/>
            <a:ext cx="117373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series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is a </a:t>
            </a:r>
            <a:r>
              <a:rPr kumimoji="0" lang="en-GB" sz="5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sum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terms in a sequence.</a:t>
            </a:r>
          </a:p>
        </p:txBody>
      </p:sp>
    </p:spTree>
    <p:extLst>
      <p:ext uri="{BB962C8B-B14F-4D97-AF65-F5344CB8AC3E}">
        <p14:creationId xmlns:p14="http://schemas.microsoft.com/office/powerpoint/2010/main" val="78974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/>
              <p:nvPr/>
            </p:nvSpPr>
            <p:spPr>
              <a:xfrm>
                <a:off x="1055440" y="2492896"/>
                <a:ext cx="9865096" cy="1998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GB" sz="7200" b="1" i="1"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GB" sz="7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latin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GB" sz="72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latin typeface="Cambria Math"/>
                            </a:rPr>
                            <m:t>𝟐</m:t>
                          </m:r>
                          <m:r>
                            <a:rPr lang="en-GB" sz="7200" b="1" i="1">
                              <a:latin typeface="Cambria Math"/>
                            </a:rPr>
                            <m:t>𝒂</m:t>
                          </m:r>
                          <m:r>
                            <a:rPr lang="en-GB" sz="7200" b="1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7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1" i="1"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GB" sz="72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7200" b="1" i="1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7200" b="1" i="1">
                              <a:latin typeface="Cambria Math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492896"/>
                <a:ext cx="9865096" cy="19984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B6E7F-20E3-4A36-BA6F-634A992669C1}"/>
                  </a:ext>
                </a:extLst>
              </p:cNvPr>
              <p:cNvSpPr txBox="1"/>
              <p:nvPr/>
            </p:nvSpPr>
            <p:spPr>
              <a:xfrm>
                <a:off x="1931534" y="612923"/>
                <a:ext cx="8136904" cy="110799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b="1" dirty="0">
                    <a:solidFill>
                      <a:schemeClr val="bg1"/>
                    </a:solidFill>
                  </a:rPr>
                  <a:t>Sum of first </a:t>
                </a:r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GB" sz="6600" b="1" dirty="0">
                    <a:solidFill>
                      <a:schemeClr val="bg1"/>
                    </a:solidFill>
                  </a:rPr>
                  <a:t> terms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8B6E7F-20E3-4A36-BA6F-634A99266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534" y="612923"/>
                <a:ext cx="8136904" cy="1107996"/>
              </a:xfrm>
              <a:prstGeom prst="rect">
                <a:avLst/>
              </a:prstGeom>
              <a:blipFill>
                <a:blip r:embed="rId3"/>
                <a:stretch>
                  <a:fillRect t="-10628" b="-30435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26964" y="5301208"/>
                <a:ext cx="793807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the sum of the first 5 terms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964" y="5301208"/>
                <a:ext cx="7938071" cy="769441"/>
              </a:xfrm>
              <a:prstGeom prst="rect">
                <a:avLst/>
              </a:prstGeom>
              <a:blipFill>
                <a:blip r:embed="rId4"/>
                <a:stretch>
                  <a:fillRect t="-16667" r="-222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357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31504" y="318345"/>
                <a:ext cx="874777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=2+5+8+11+14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18345"/>
                <a:ext cx="874777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/>
              <p:nvPr/>
            </p:nvSpPr>
            <p:spPr>
              <a:xfrm>
                <a:off x="2675620" y="1704714"/>
                <a:ext cx="6552728" cy="125720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GB" sz="44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4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GB" sz="4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4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4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GB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620" y="1704714"/>
                <a:ext cx="6552728" cy="12572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/>
              <p:nvPr/>
            </p:nvSpPr>
            <p:spPr>
              <a:xfrm>
                <a:off x="1343472" y="3356992"/>
                <a:ext cx="9217024" cy="1839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6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60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/>
                            </a:rPr>
                            <m:t>2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(2)</m:t>
                          </m:r>
                          <m:r>
                            <a:rPr lang="en-GB" sz="60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60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356992"/>
                <a:ext cx="9217024" cy="1839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/>
              <p:nvPr/>
            </p:nvSpPr>
            <p:spPr>
              <a:xfrm>
                <a:off x="1631504" y="5517232"/>
                <a:ext cx="31689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GB" sz="6000" i="1">
                          <a:latin typeface="Cambria Math"/>
                        </a:rPr>
                        <m:t>=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517232"/>
                <a:ext cx="3168924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111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AE73A79C-BD4D-4ECB-9ACE-F3CDB947203C}"/>
              </a:ext>
            </a:extLst>
          </p:cNvPr>
          <p:cNvSpPr txBox="1"/>
          <p:nvPr/>
        </p:nvSpPr>
        <p:spPr>
          <a:xfrm>
            <a:off x="406796" y="332958"/>
            <a:ext cx="1137726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Arithmetic Series - </a:t>
            </a:r>
            <a:r>
              <a:rPr lang="en-GB" sz="5400" b="1" dirty="0">
                <a:latin typeface="+mj-lt"/>
              </a:rPr>
              <a:t>Alternative Formula</a:t>
            </a:r>
            <a:endParaRPr lang="en-GB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ECCC6C-2F7D-4885-A5B9-D4427A0C9441}"/>
                  </a:ext>
                </a:extLst>
              </p:cNvPr>
              <p:cNvSpPr txBox="1"/>
              <p:nvPr/>
            </p:nvSpPr>
            <p:spPr>
              <a:xfrm>
                <a:off x="2423592" y="1700808"/>
                <a:ext cx="7632848" cy="24220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</m:d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ECCC6C-2F7D-4885-A5B9-D4427A0C9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700808"/>
                <a:ext cx="7632848" cy="2422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1744" y="4401384"/>
                <a:ext cx="513142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4400" dirty="0"/>
                  <a:t> = number of terms</a:t>
                </a:r>
              </a:p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400" dirty="0"/>
                  <a:t> = 1</a:t>
                </a:r>
                <a:r>
                  <a:rPr lang="en-GB" sz="4400" baseline="30000" dirty="0"/>
                  <a:t>st</a:t>
                </a:r>
                <a:r>
                  <a:rPr lang="en-GB" sz="4400" dirty="0"/>
                  <a:t> term</a:t>
                </a:r>
              </a:p>
              <a:p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GB" sz="4400" dirty="0"/>
                  <a:t> = Last term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401384"/>
                <a:ext cx="5131428" cy="2123658"/>
              </a:xfrm>
              <a:prstGeom prst="rect">
                <a:avLst/>
              </a:prstGeom>
              <a:blipFill>
                <a:blip r:embed="rId3"/>
                <a:stretch>
                  <a:fillRect t="-5747" r="-831" b="-129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3644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709E1C2-6321-432A-9DE1-DC1FE584D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04" t="26375" r="50891" b="55906"/>
          <a:stretch/>
        </p:blipFill>
        <p:spPr>
          <a:xfrm>
            <a:off x="839416" y="2443204"/>
            <a:ext cx="10729192" cy="40357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2C90F6-9F21-4FF1-90EB-E1447CD04005}"/>
              </a:ext>
            </a:extLst>
          </p:cNvPr>
          <p:cNvSpPr txBox="1"/>
          <p:nvPr/>
        </p:nvSpPr>
        <p:spPr>
          <a:xfrm>
            <a:off x="479376" y="404664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The Series formula can be found in the formula booklet.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43921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D1E6CB-4FC0-4394-ADA6-0CF8EADBEC2D}"/>
                  </a:ext>
                </a:extLst>
              </p:cNvPr>
              <p:cNvSpPr txBox="1"/>
              <p:nvPr/>
            </p:nvSpPr>
            <p:spPr>
              <a:xfrm>
                <a:off x="407368" y="301005"/>
                <a:ext cx="1137726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sum of the first 30 terms of the following arithmetic sequence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𝑝</m:t>
                      </m:r>
                      <m:r>
                        <a:rPr lang="en-GB" sz="4000" i="1">
                          <a:latin typeface="Cambria Math"/>
                        </a:rPr>
                        <m:t>+2</m:t>
                      </m:r>
                      <m:r>
                        <a:rPr lang="en-GB" sz="4000" i="1">
                          <a:latin typeface="Cambria Math"/>
                        </a:rPr>
                        <m:t>𝑝</m:t>
                      </m:r>
                      <m:r>
                        <a:rPr lang="en-GB" sz="4000" i="1">
                          <a:latin typeface="Cambria Math"/>
                        </a:rPr>
                        <m:t>+3</m:t>
                      </m:r>
                      <m:r>
                        <a:rPr lang="en-GB" sz="4000" i="1">
                          <a:latin typeface="Cambria Math"/>
                        </a:rPr>
                        <m:t>𝑝</m:t>
                      </m:r>
                      <m:r>
                        <a:rPr lang="en-GB" sz="4000" i="1">
                          <a:latin typeface="Cambria Math"/>
                        </a:rPr>
                        <m:t>+…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D1E6CB-4FC0-4394-ADA6-0CF8EADBE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1005"/>
                <a:ext cx="11377264" cy="1938992"/>
              </a:xfrm>
              <a:prstGeom prst="rect">
                <a:avLst/>
              </a:prstGeom>
              <a:blipFill>
                <a:blip r:embed="rId2"/>
                <a:stretch>
                  <a:fillRect t="-11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199456" y="5661248"/>
                <a:ext cx="427629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6000" i="1">
                              <a:latin typeface="Cambria Math"/>
                            </a:rPr>
                            <m:t>30</m:t>
                          </m:r>
                        </m:sub>
                      </m:sSub>
                      <m:r>
                        <a:rPr lang="en-GB" sz="6000" i="1">
                          <a:latin typeface="Cambria Math"/>
                        </a:rPr>
                        <m:t>=</m:t>
                      </m:r>
                      <m:r>
                        <a:rPr lang="en-GB" sz="6000" b="1" i="1">
                          <a:latin typeface="Cambria Math"/>
                        </a:rPr>
                        <m:t>𝟒𝟔𝟓</m:t>
                      </m:r>
                      <m:r>
                        <a:rPr lang="en-GB" sz="6000" b="1" i="1">
                          <a:latin typeface="Cambria Math"/>
                        </a:rPr>
                        <m:t>𝒑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661248"/>
                <a:ext cx="4276299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/>
              <p:nvPr/>
            </p:nvSpPr>
            <p:spPr>
              <a:xfrm>
                <a:off x="2423592" y="2341329"/>
                <a:ext cx="705678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1" dirty="0"/>
                  <a:t>a =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/>
                      </a:rPr>
                      <m:t>𝑝</m:t>
                    </m:r>
                  </m:oMath>
                </a14:m>
                <a:r>
                  <a:rPr lang="en-GB" sz="6000" b="1" dirty="0"/>
                  <a:t>    d =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/>
                      </a:rPr>
                      <m:t>𝑝</m:t>
                    </m:r>
                    <m:r>
                      <a:rPr lang="en-GB" sz="6000" i="1">
                        <a:latin typeface="Cambria Math"/>
                      </a:rPr>
                      <m:t>   </m:t>
                    </m:r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6000" b="1" dirty="0"/>
                  <a:t> = </a:t>
                </a:r>
                <a:r>
                  <a:rPr lang="en-GB" sz="6000" dirty="0"/>
                  <a:t>30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84A15CF-72D0-47D4-9AD4-0A89CB22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341329"/>
                <a:ext cx="7056784" cy="1015663"/>
              </a:xfrm>
              <a:prstGeom prst="rect">
                <a:avLst/>
              </a:prstGeom>
              <a:blipFill>
                <a:blip r:embed="rId4"/>
                <a:stretch>
                  <a:fillRect l="-2334" t="-17964" r="-2247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6E47E9-9366-3CF1-A088-705918E120AB}"/>
                  </a:ext>
                </a:extLst>
              </p:cNvPr>
              <p:cNvSpPr txBox="1"/>
              <p:nvPr/>
            </p:nvSpPr>
            <p:spPr>
              <a:xfrm>
                <a:off x="1127448" y="3606781"/>
                <a:ext cx="9865096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sub>
                      </m:sSub>
                      <m:r>
                        <a:rPr lang="en-GB" sz="6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60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/>
                            </a:rPr>
                            <m:t>2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60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  <m:r>
                                <a:rPr lang="en-GB" sz="60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6E47E9-9366-3CF1-A088-705918E12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606781"/>
                <a:ext cx="9865096" cy="18209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55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12E3D1-C0AE-4C3F-9579-184A96AA323D}"/>
                  </a:ext>
                </a:extLst>
              </p:cNvPr>
              <p:cNvSpPr txBox="1"/>
              <p:nvPr/>
            </p:nvSpPr>
            <p:spPr>
              <a:xfrm>
                <a:off x="6338326" y="2128687"/>
                <a:ext cx="5400597" cy="1037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/>
                            </a:rPr>
                            <m:t>8+</m:t>
                          </m:r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sz="36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600" i="1">
                              <a:latin typeface="Cambria Math"/>
                            </a:rPr>
                            <m:t>5</m:t>
                          </m:r>
                        </m:e>
                      </m:d>
                      <m:r>
                        <a:rPr lang="en-GB" sz="3600" i="1">
                          <a:latin typeface="Cambria Math"/>
                        </a:rPr>
                        <m:t>&gt;2000</m:t>
                      </m:r>
                    </m:oMath>
                  </m:oMathPara>
                </a14:m>
                <a:endParaRPr lang="en-GB" sz="3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12E3D1-C0AE-4C3F-9579-184A96AA3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326" y="2128687"/>
                <a:ext cx="5400597" cy="10375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29C5BD1-B405-4119-9E37-E0CB0654E31A}"/>
                  </a:ext>
                </a:extLst>
              </p:cNvPr>
              <p:cNvSpPr/>
              <p:nvPr/>
            </p:nvSpPr>
            <p:spPr>
              <a:xfrm>
                <a:off x="407368" y="260648"/>
                <a:ext cx="11377263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400" dirty="0"/>
                  <a:t>Find the greatest number of terms for the sum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4+9+14+…</m:t>
                    </m:r>
                  </m:oMath>
                </a14:m>
                <a:r>
                  <a:rPr lang="en-GB" sz="4400" dirty="0"/>
                  <a:t> to exceed 2000.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29C5BD1-B405-4119-9E37-E0CB0654E3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3" cy="1446550"/>
              </a:xfrm>
              <a:prstGeom prst="rect">
                <a:avLst/>
              </a:prstGeom>
              <a:blipFill>
                <a:blip r:embed="rId3"/>
                <a:stretch>
                  <a:fillRect l="-415" t="-3042" r="-1350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055440" y="2222471"/>
                <a:ext cx="374441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b="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GB" sz="4000" b="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GB" sz="4000" b="0" i="1">
                          <a:latin typeface="Cambria Math"/>
                        </a:rPr>
                        <m:t>&gt;2000  </m:t>
                      </m:r>
                    </m:oMath>
                  </m:oMathPara>
                </a14:m>
                <a:endParaRPr lang="en-GB" sz="40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222471"/>
                <a:ext cx="374441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6023992" y="2328212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F2547A8-B769-907E-3BB6-815A6CA5637E}"/>
              </a:ext>
            </a:extLst>
          </p:cNvPr>
          <p:cNvSpPr txBox="1"/>
          <p:nvPr/>
        </p:nvSpPr>
        <p:spPr>
          <a:xfrm>
            <a:off x="6345562" y="5714329"/>
            <a:ext cx="42705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 28 terms needed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3DAA78-BBDF-1B23-3E9D-C19E7E0C3DE9}"/>
                  </a:ext>
                </a:extLst>
              </p:cNvPr>
              <p:cNvSpPr txBox="1"/>
              <p:nvPr/>
            </p:nvSpPr>
            <p:spPr>
              <a:xfrm>
                <a:off x="6194311" y="3504484"/>
                <a:ext cx="47728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5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−4000&gt;0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3DAA78-BBDF-1B23-3E9D-C19E7E0C3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311" y="3504484"/>
                <a:ext cx="477287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432FBC-DFC8-DB36-00C5-0647FFF55E55}"/>
                  </a:ext>
                </a:extLst>
              </p:cNvPr>
              <p:cNvSpPr txBox="1"/>
              <p:nvPr/>
            </p:nvSpPr>
            <p:spPr>
              <a:xfrm>
                <a:off x="6397762" y="4592516"/>
                <a:ext cx="47728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&lt;−28.5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&gt;27.9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432FBC-DFC8-DB36-00C5-0647FFF55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762" y="4592516"/>
                <a:ext cx="477287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EB044F-E4F0-7CDF-3607-B772712FADA4}"/>
                  </a:ext>
                </a:extLst>
              </p:cNvPr>
              <p:cNvSpPr txBox="1"/>
              <p:nvPr/>
            </p:nvSpPr>
            <p:spPr>
              <a:xfrm>
                <a:off x="445840" y="5085184"/>
                <a:ext cx="5256583" cy="10375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𝑛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𝑑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&gt;2000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EB044F-E4F0-7CDF-3607-B772712FA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40" y="5085184"/>
                <a:ext cx="5256583" cy="10375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19D3B8-0496-458B-6D16-660570493B8F}"/>
                  </a:ext>
                </a:extLst>
              </p:cNvPr>
              <p:cNvSpPr txBox="1"/>
              <p:nvPr/>
            </p:nvSpPr>
            <p:spPr>
              <a:xfrm>
                <a:off x="1919536" y="3265924"/>
                <a:ext cx="182386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A19D3B8-0496-458B-6D16-660570493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265924"/>
                <a:ext cx="1823864" cy="1323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975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6" grpId="0"/>
      <p:bldP spid="8" grpId="0"/>
      <p:bldP spid="10" grpId="0"/>
      <p:bldP spid="13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5A0AE1-9B35-7592-B24A-2C6204471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"/>
          <a:stretch/>
        </p:blipFill>
        <p:spPr bwMode="auto">
          <a:xfrm>
            <a:off x="1199456" y="188640"/>
            <a:ext cx="9937104" cy="642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719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24593</TotalTime>
  <Words>440</Words>
  <Application>Microsoft Office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925</cp:revision>
  <dcterms:created xsi:type="dcterms:W3CDTF">2013-02-28T07:36:55Z</dcterms:created>
  <dcterms:modified xsi:type="dcterms:W3CDTF">2024-03-06T09:40:00Z</dcterms:modified>
</cp:coreProperties>
</file>