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116A2C-A4FB-4928-8791-C9D7615758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6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something you find in a kitchen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a popular pizza topping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de-AT" sz="3200" dirty="0">
                <a:latin typeface="Blinker"/>
              </a:rPr>
              <a:t>Name a common pet</a:t>
            </a: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something you might find in a school bag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something people do on their phone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something you see at the beach</a:t>
            </a: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a place where people wait in line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Fridge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Oven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Plates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Knifes 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Sink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25444" y="25479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116646" y="362136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301027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301026" y="363021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301025" y="472845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find in a kitchen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Pepperoni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Mushrooms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Cheese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Pineapple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Chicken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7" name="Google Shape;3364;p20">
            <a:extLst>
              <a:ext uri="{FF2B5EF4-FFF2-40B4-BE49-F238E27FC236}">
                <a16:creationId xmlns:a16="http://schemas.microsoft.com/office/drawing/2014/main" id="{00D9B8C8-134E-A39E-D9E7-F6ECCF206225}"/>
              </a:ext>
            </a:extLst>
          </p:cNvPr>
          <p:cNvSpPr/>
          <p:nvPr/>
        </p:nvSpPr>
        <p:spPr>
          <a:xfrm>
            <a:off x="611573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Ham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8" name="Google Shape;3544;p20">
            <a:extLst>
              <a:ext uri="{FF2B5EF4-FFF2-40B4-BE49-F238E27FC236}">
                <a16:creationId xmlns:a16="http://schemas.microsoft.com/office/drawing/2014/main" id="{6DEB69AB-6360-5915-91A7-99E35670F9DA}"/>
              </a:ext>
            </a:extLst>
          </p:cNvPr>
          <p:cNvSpPr/>
          <p:nvPr/>
        </p:nvSpPr>
        <p:spPr>
          <a:xfrm>
            <a:off x="874777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21834" y="249447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113036" y="356791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7" name="Google Shape;3364;p20">
            <a:extLst>
              <a:ext uri="{FF2B5EF4-FFF2-40B4-BE49-F238E27FC236}">
                <a16:creationId xmlns:a16="http://schemas.microsoft.com/office/drawing/2014/main" id="{CEF20A03-90B5-F1D2-1E0E-FF67CE029532}"/>
              </a:ext>
            </a:extLst>
          </p:cNvPr>
          <p:cNvSpPr/>
          <p:nvPr/>
        </p:nvSpPr>
        <p:spPr>
          <a:xfrm>
            <a:off x="6096001" y="465916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6.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297417" y="250434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297416" y="357676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297415" y="467501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popular pizza topping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Dog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Fish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Hamster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Bird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25444" y="249447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116646" y="356791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301027" y="250434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301026" y="357676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301025" y="467501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common pet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Books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Pens/Pencils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Lunch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Homework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24533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115735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300116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300115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300114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might find in a school bag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000099"/>
                </a:solidFill>
                <a:latin typeface="Blinker" panose="020B0604020202020204" charset="0"/>
              </a:rPr>
              <a:t>Text/Message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Social media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Call someone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Watch videos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Play games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25444" y="249447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116646" y="356791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301027" y="250434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301026" y="357676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301025" y="467501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do on their phone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Sand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Water/sea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Sun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People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Umbrellas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280381" y="253890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280380" y="361132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280379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see at the beach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Supermarket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Airport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Bank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Theme Park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Cinema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25444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116646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301027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301026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301025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place where people wait in line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7249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Lift weights 35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Treadmill	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Stretch	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Cycling	12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Yoga	8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14335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Clouds	32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Birds	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Plane	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Sun	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Stars	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95319" y="2712593"/>
            <a:ext cx="15098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Ice	42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Ice cream	 28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Chocolate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Butter	   7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Cheese	   5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659519" y="7005897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2244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Coffee 45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Tea      28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OJ       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Water   7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Milk      5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02294" y="2712593"/>
            <a:ext cx="14396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Suitcase	34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Passport	26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Phone	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Book	12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Snacks	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793006" y="129532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Drink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7931892" y="138925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Gym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852434" y="2459963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Sky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7923096" y="2492486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Melts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9988089" y="2492486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Plane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01802" y="103106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something people drink in the morning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sz="2000" dirty="0">
                <a:latin typeface="Blinkers"/>
              </a:rPr>
              <a:t>Name something people do at the gym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something you might see in the sky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de-AT" sz="2000" dirty="0">
                <a:latin typeface="Blinkers"/>
              </a:rPr>
              <a:t>Name something that melts</a:t>
            </a:r>
          </a:p>
          <a:p>
            <a:r>
              <a:rPr lang="de-AT" sz="4000" dirty="0">
                <a:latin typeface="Blinkers"/>
              </a:rPr>
              <a:t>Q5. </a:t>
            </a:r>
            <a:r>
              <a:rPr lang="en-US" sz="2000" dirty="0">
                <a:latin typeface="Blinkers"/>
              </a:rPr>
              <a:t>Name something you might take on a plane</a:t>
            </a:r>
            <a:endParaRPr lang="de-AT" sz="2000" dirty="0">
              <a:latin typeface="Blinkers"/>
            </a:endParaRP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22727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641</Words>
  <Application>Microsoft Office PowerPoint</Application>
  <PresentationFormat>Widescreen</PresentationFormat>
  <Paragraphs>215</Paragraphs>
  <Slides>14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2026-08-10T17:41:56Z</dcterms:modified>
</cp:coreProperties>
</file>