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996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595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399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573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4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06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5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565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25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434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9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DFC2C-B3E4-41DD-B511-E094E8B2A8B1}" type="datetimeFigureOut">
              <a:rPr lang="en-GB" smtClean="0"/>
              <a:t>28/11/2019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38FC5-D7B5-4F0C-AD7B-BBEBDDAC67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722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5575"/>
          <a:stretch/>
        </p:blipFill>
        <p:spPr>
          <a:xfrm>
            <a:off x="3304405" y="55417"/>
            <a:ext cx="5756467" cy="665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692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16974" y="2048431"/>
            <a:ext cx="83570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862288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508" t="19977" r="31990" b="7848"/>
          <a:stretch/>
        </p:blipFill>
        <p:spPr>
          <a:xfrm>
            <a:off x="3065206" y="60959"/>
            <a:ext cx="6003483" cy="672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49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2017-12-11T04:24:04Z</dcterms:created>
  <dcterms:modified xsi:type="dcterms:W3CDTF">2019-11-28T16:55:45Z</dcterms:modified>
</cp:coreProperties>
</file>