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527" r:id="rId2"/>
    <p:sldId id="545" r:id="rId3"/>
    <p:sldId id="531" r:id="rId4"/>
    <p:sldId id="518" r:id="rId5"/>
    <p:sldId id="523" r:id="rId6"/>
    <p:sldId id="524" r:id="rId7"/>
    <p:sldId id="525" r:id="rId8"/>
    <p:sldId id="526" r:id="rId9"/>
    <p:sldId id="519" r:id="rId10"/>
    <p:sldId id="540" r:id="rId11"/>
    <p:sldId id="533" r:id="rId12"/>
    <p:sldId id="534" r:id="rId13"/>
    <p:sldId id="520" r:id="rId14"/>
    <p:sldId id="536" r:id="rId15"/>
    <p:sldId id="537" r:id="rId16"/>
    <p:sldId id="529" r:id="rId17"/>
    <p:sldId id="539" r:id="rId18"/>
    <p:sldId id="546" r:id="rId19"/>
    <p:sldId id="542" r:id="rId20"/>
    <p:sldId id="543" r:id="rId21"/>
    <p:sldId id="541" r:id="rId22"/>
    <p:sldId id="544" r:id="rId2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BF4AAB-9723-4625-8596-E5F5BB0A8A77}" v="522" dt="2023-09-07T05:45:47.5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36" autoAdjust="0"/>
    <p:restoredTop sz="88534" autoAdjust="0"/>
  </p:normalViewPr>
  <p:slideViewPr>
    <p:cSldViewPr>
      <p:cViewPr varScale="1">
        <p:scale>
          <a:sx n="89" d="100"/>
          <a:sy n="89" d="100"/>
        </p:scale>
        <p:origin x="81" y="14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CBF4AAB-9723-4625-8596-E5F5BB0A8A77}"/>
    <pc:docChg chg="undo custSel addSld delSld modSld sldOrd modMainMaster modNotesMaster">
      <pc:chgData name="Stewart Gale" userId="3647ddd2-6040-41ae-a96d-232c23482af8" providerId="ADAL" clId="{FCBF4AAB-9723-4625-8596-E5F5BB0A8A77}" dt="2023-09-07T05:45:47.518" v="1874"/>
      <pc:docMkLst>
        <pc:docMk/>
      </pc:docMkLst>
      <pc:sldChg chg="addSp delSp modSp mod ord">
        <pc:chgData name="Stewart Gale" userId="3647ddd2-6040-41ae-a96d-232c23482af8" providerId="ADAL" clId="{FCBF4AAB-9723-4625-8596-E5F5BB0A8A77}" dt="2023-09-07T04:51:50.436" v="1229" actId="14100"/>
        <pc:sldMkLst>
          <pc:docMk/>
          <pc:sldMk cId="3699597905" sldId="518"/>
        </pc:sldMkLst>
        <pc:spChg chg="del mod topLvl">
          <ac:chgData name="Stewart Gale" userId="3647ddd2-6040-41ae-a96d-232c23482af8" providerId="ADAL" clId="{FCBF4AAB-9723-4625-8596-E5F5BB0A8A77}" dt="2023-08-29T01:09:31.443" v="79" actId="478"/>
          <ac:spMkLst>
            <pc:docMk/>
            <pc:sldMk cId="3699597905" sldId="518"/>
            <ac:spMk id="3" creationId="{8BCC867B-487C-4689-93BA-D340B5C80253}"/>
          </ac:spMkLst>
        </pc:spChg>
        <pc:spChg chg="del mod">
          <ac:chgData name="Stewart Gale" userId="3647ddd2-6040-41ae-a96d-232c23482af8" providerId="ADAL" clId="{FCBF4AAB-9723-4625-8596-E5F5BB0A8A77}" dt="2023-08-29T01:11:06.366" v="84" actId="478"/>
          <ac:spMkLst>
            <pc:docMk/>
            <pc:sldMk cId="3699597905" sldId="518"/>
            <ac:spMk id="5" creationId="{7272D40B-E0D4-42A5-B7B1-CEBA533B831B}"/>
          </ac:spMkLst>
        </pc:spChg>
        <pc:spChg chg="add mod">
          <ac:chgData name="Stewart Gale" userId="3647ddd2-6040-41ae-a96d-232c23482af8" providerId="ADAL" clId="{FCBF4AAB-9723-4625-8596-E5F5BB0A8A77}" dt="2023-08-29T01:12:33.839" v="120" actId="1076"/>
          <ac:spMkLst>
            <pc:docMk/>
            <pc:sldMk cId="3699597905" sldId="518"/>
            <ac:spMk id="6" creationId="{A02669AA-5E58-DFFA-3C9D-378AC2E62B3E}"/>
          </ac:spMkLst>
        </pc:spChg>
        <pc:spChg chg="mod">
          <ac:chgData name="Stewart Gale" userId="3647ddd2-6040-41ae-a96d-232c23482af8" providerId="ADAL" clId="{FCBF4AAB-9723-4625-8596-E5F5BB0A8A77}" dt="2023-08-29T01:11:36.005" v="106" actId="1076"/>
          <ac:spMkLst>
            <pc:docMk/>
            <pc:sldMk cId="3699597905" sldId="518"/>
            <ac:spMk id="21" creationId="{72023620-6600-4519-A28E-D7C3C2C1E578}"/>
          </ac:spMkLst>
        </pc:spChg>
        <pc:grpChg chg="del mod">
          <ac:chgData name="Stewart Gale" userId="3647ddd2-6040-41ae-a96d-232c23482af8" providerId="ADAL" clId="{FCBF4AAB-9723-4625-8596-E5F5BB0A8A77}" dt="2023-08-29T01:08:41.744" v="11" actId="478"/>
          <ac:grpSpMkLst>
            <pc:docMk/>
            <pc:sldMk cId="3699597905" sldId="518"/>
            <ac:grpSpMk id="2" creationId="{F9A558E7-E638-423B-A226-3C68F4B37010}"/>
          </ac:grpSpMkLst>
        </pc:grpChg>
        <pc:picChg chg="mod">
          <ac:chgData name="Stewart Gale" userId="3647ddd2-6040-41ae-a96d-232c23482af8" providerId="ADAL" clId="{FCBF4AAB-9723-4625-8596-E5F5BB0A8A77}" dt="2023-09-07T04:51:38.830" v="1226" actId="1076"/>
          <ac:picMkLst>
            <pc:docMk/>
            <pc:sldMk cId="3699597905" sldId="518"/>
            <ac:picMk id="20" creationId="{00000000-0000-0000-0000-000000000000}"/>
          </ac:picMkLst>
        </pc:picChg>
        <pc:cxnChg chg="add mod">
          <ac:chgData name="Stewart Gale" userId="3647ddd2-6040-41ae-a96d-232c23482af8" providerId="ADAL" clId="{FCBF4AAB-9723-4625-8596-E5F5BB0A8A77}" dt="2023-09-07T04:51:50.436" v="1229" actId="14100"/>
          <ac:cxnSpMkLst>
            <pc:docMk/>
            <pc:sldMk cId="3699597905" sldId="518"/>
            <ac:cxnSpMk id="2" creationId="{2FAAA6C6-CD50-45BB-86D8-0E610E1159F5}"/>
          </ac:cxnSpMkLst>
        </pc:cxnChg>
        <pc:cxnChg chg="del mod topLvl">
          <ac:chgData name="Stewart Gale" userId="3647ddd2-6040-41ae-a96d-232c23482af8" providerId="ADAL" clId="{FCBF4AAB-9723-4625-8596-E5F5BB0A8A77}" dt="2023-08-29T01:08:41.744" v="11" actId="478"/>
          <ac:cxnSpMkLst>
            <pc:docMk/>
            <pc:sldMk cId="3699597905" sldId="518"/>
            <ac:cxnSpMk id="4" creationId="{3C1CDE7B-DFBB-4121-B752-F69351E5B8E4}"/>
          </ac:cxnSpMkLst>
        </pc:cxnChg>
        <pc:cxnChg chg="del mod">
          <ac:chgData name="Stewart Gale" userId="3647ddd2-6040-41ae-a96d-232c23482af8" providerId="ADAL" clId="{FCBF4AAB-9723-4625-8596-E5F5BB0A8A77}" dt="2023-08-29T01:13:32.606" v="138" actId="478"/>
          <ac:cxnSpMkLst>
            <pc:docMk/>
            <pc:sldMk cId="3699597905" sldId="518"/>
            <ac:cxnSpMk id="26" creationId="{00000000-0000-0000-0000-000000000000}"/>
          </ac:cxnSpMkLst>
        </pc:cxnChg>
      </pc:sldChg>
      <pc:sldChg chg="addSp delSp modSp mod delAnim">
        <pc:chgData name="Stewart Gale" userId="3647ddd2-6040-41ae-a96d-232c23482af8" providerId="ADAL" clId="{FCBF4AAB-9723-4625-8596-E5F5BB0A8A77}" dt="2023-08-29T01:42:30.209" v="700" actId="403"/>
        <pc:sldMkLst>
          <pc:docMk/>
          <pc:sldMk cId="1012832545" sldId="519"/>
        </pc:sldMkLst>
        <pc:spChg chg="del mod topLvl">
          <ac:chgData name="Stewart Gale" userId="3647ddd2-6040-41ae-a96d-232c23482af8" providerId="ADAL" clId="{FCBF4AAB-9723-4625-8596-E5F5BB0A8A77}" dt="2023-08-29T01:19:46.956" v="282" actId="478"/>
          <ac:spMkLst>
            <pc:docMk/>
            <pc:sldMk cId="1012832545" sldId="519"/>
            <ac:spMk id="3" creationId="{1C78DDA5-7EDA-46BB-8AF5-65AE8E688C64}"/>
          </ac:spMkLst>
        </pc:spChg>
        <pc:spChg chg="del mod">
          <ac:chgData name="Stewart Gale" userId="3647ddd2-6040-41ae-a96d-232c23482af8" providerId="ADAL" clId="{FCBF4AAB-9723-4625-8596-E5F5BB0A8A77}" dt="2023-08-29T01:19:17.105" v="265" actId="478"/>
          <ac:spMkLst>
            <pc:docMk/>
            <pc:sldMk cId="1012832545" sldId="519"/>
            <ac:spMk id="5" creationId="{F9093170-8400-491D-BF29-871DAEE7D66F}"/>
          </ac:spMkLst>
        </pc:spChg>
        <pc:spChg chg="mod">
          <ac:chgData name="Stewart Gale" userId="3647ddd2-6040-41ae-a96d-232c23482af8" providerId="ADAL" clId="{FCBF4AAB-9723-4625-8596-E5F5BB0A8A77}" dt="2023-08-29T01:08:13.255" v="1"/>
          <ac:spMkLst>
            <pc:docMk/>
            <pc:sldMk cId="1012832545" sldId="519"/>
            <ac:spMk id="8" creationId="{510DB24E-826B-49C8-91F5-C7EFB67F3049}"/>
          </ac:spMkLst>
        </pc:spChg>
        <pc:spChg chg="mod">
          <ac:chgData name="Stewart Gale" userId="3647ddd2-6040-41ae-a96d-232c23482af8" providerId="ADAL" clId="{FCBF4AAB-9723-4625-8596-E5F5BB0A8A77}" dt="2023-08-29T01:08:13.255" v="1"/>
          <ac:spMkLst>
            <pc:docMk/>
            <pc:sldMk cId="1012832545" sldId="519"/>
            <ac:spMk id="9" creationId="{105CEF3F-40C6-406A-BBF5-F31B5ACA57D0}"/>
          </ac:spMkLst>
        </pc:spChg>
        <pc:spChg chg="del mod">
          <ac:chgData name="Stewart Gale" userId="3647ddd2-6040-41ae-a96d-232c23482af8" providerId="ADAL" clId="{FCBF4AAB-9723-4625-8596-E5F5BB0A8A77}" dt="2023-08-29T01:19:17.105" v="265" actId="478"/>
          <ac:spMkLst>
            <pc:docMk/>
            <pc:sldMk cId="1012832545" sldId="519"/>
            <ac:spMk id="11" creationId="{00000000-0000-0000-0000-000000000000}"/>
          </ac:spMkLst>
        </pc:spChg>
        <pc:spChg chg="mod">
          <ac:chgData name="Stewart Gale" userId="3647ddd2-6040-41ae-a96d-232c23482af8" providerId="ADAL" clId="{FCBF4AAB-9723-4625-8596-E5F5BB0A8A77}" dt="2023-08-29T01:08:13.255" v="1"/>
          <ac:spMkLst>
            <pc:docMk/>
            <pc:sldMk cId="1012832545" sldId="519"/>
            <ac:spMk id="13" creationId="{0AAE17B7-DBB8-4B08-B8DB-51792F7C55D9}"/>
          </ac:spMkLst>
        </pc:spChg>
        <pc:spChg chg="mod">
          <ac:chgData name="Stewart Gale" userId="3647ddd2-6040-41ae-a96d-232c23482af8" providerId="ADAL" clId="{FCBF4AAB-9723-4625-8596-E5F5BB0A8A77}" dt="2023-08-29T01:08:13.255" v="1"/>
          <ac:spMkLst>
            <pc:docMk/>
            <pc:sldMk cId="1012832545" sldId="519"/>
            <ac:spMk id="14" creationId="{77EBDBAC-3384-42B3-B6AF-64799CF06E10}"/>
          </ac:spMkLst>
        </pc:spChg>
        <pc:spChg chg="mod">
          <ac:chgData name="Stewart Gale" userId="3647ddd2-6040-41ae-a96d-232c23482af8" providerId="ADAL" clId="{FCBF4AAB-9723-4625-8596-E5F5BB0A8A77}" dt="2023-08-29T01:08:13.255" v="1"/>
          <ac:spMkLst>
            <pc:docMk/>
            <pc:sldMk cId="1012832545" sldId="519"/>
            <ac:spMk id="16" creationId="{33F50EAA-4B76-4D7E-8234-0240867E5216}"/>
          </ac:spMkLst>
        </pc:spChg>
        <pc:spChg chg="add mod">
          <ac:chgData name="Stewart Gale" userId="3647ddd2-6040-41ae-a96d-232c23482af8" providerId="ADAL" clId="{FCBF4AAB-9723-4625-8596-E5F5BB0A8A77}" dt="2023-08-29T01:20:12.703" v="291" actId="1076"/>
          <ac:spMkLst>
            <pc:docMk/>
            <pc:sldMk cId="1012832545" sldId="519"/>
            <ac:spMk id="19" creationId="{40BC5EED-085D-0B9B-AFD6-B99AE8EFEA3D}"/>
          </ac:spMkLst>
        </pc:spChg>
        <pc:spChg chg="add mod">
          <ac:chgData name="Stewart Gale" userId="3647ddd2-6040-41ae-a96d-232c23482af8" providerId="ADAL" clId="{FCBF4AAB-9723-4625-8596-E5F5BB0A8A77}" dt="2023-08-29T01:42:30.209" v="700" actId="403"/>
          <ac:spMkLst>
            <pc:docMk/>
            <pc:sldMk cId="1012832545" sldId="519"/>
            <ac:spMk id="20" creationId="{8BA84235-D27C-7BA7-26CC-00FCD8A05783}"/>
          </ac:spMkLst>
        </pc:spChg>
        <pc:spChg chg="del mod">
          <ac:chgData name="Stewart Gale" userId="3647ddd2-6040-41ae-a96d-232c23482af8" providerId="ADAL" clId="{FCBF4AAB-9723-4625-8596-E5F5BB0A8A77}" dt="2023-08-29T01:19:17.105" v="265" actId="478"/>
          <ac:spMkLst>
            <pc:docMk/>
            <pc:sldMk cId="1012832545" sldId="519"/>
            <ac:spMk id="28" creationId="{1A39CFF3-511C-4930-9BBA-D979A28A9186}"/>
          </ac:spMkLst>
        </pc:spChg>
        <pc:spChg chg="del mod">
          <ac:chgData name="Stewart Gale" userId="3647ddd2-6040-41ae-a96d-232c23482af8" providerId="ADAL" clId="{FCBF4AAB-9723-4625-8596-E5F5BB0A8A77}" dt="2023-08-29T01:19:17.105" v="265" actId="478"/>
          <ac:spMkLst>
            <pc:docMk/>
            <pc:sldMk cId="1012832545" sldId="519"/>
            <ac:spMk id="29" creationId="{39E27CBF-1A61-4497-94B6-229EF16DFA61}"/>
          </ac:spMkLst>
        </pc:spChg>
        <pc:spChg chg="del mod">
          <ac:chgData name="Stewart Gale" userId="3647ddd2-6040-41ae-a96d-232c23482af8" providerId="ADAL" clId="{FCBF4AAB-9723-4625-8596-E5F5BB0A8A77}" dt="2023-08-29T01:19:17.105" v="265" actId="478"/>
          <ac:spMkLst>
            <pc:docMk/>
            <pc:sldMk cId="1012832545" sldId="519"/>
            <ac:spMk id="30" creationId="{BEF53D9E-92A1-4A6F-B952-D79AC3B89621}"/>
          </ac:spMkLst>
        </pc:spChg>
        <pc:grpChg chg="del mod">
          <ac:chgData name="Stewart Gale" userId="3647ddd2-6040-41ae-a96d-232c23482af8" providerId="ADAL" clId="{FCBF4AAB-9723-4625-8596-E5F5BB0A8A77}" dt="2023-08-29T01:19:06.151" v="263" actId="478"/>
          <ac:grpSpMkLst>
            <pc:docMk/>
            <pc:sldMk cId="1012832545" sldId="519"/>
            <ac:grpSpMk id="2" creationId="{8EB20763-EEFC-45CD-87E1-396E19922BEB}"/>
          </ac:grpSpMkLst>
        </pc:grpChg>
        <pc:grpChg chg="del mod">
          <ac:chgData name="Stewart Gale" userId="3647ddd2-6040-41ae-a96d-232c23482af8" providerId="ADAL" clId="{FCBF4AAB-9723-4625-8596-E5F5BB0A8A77}" dt="2023-08-29T01:19:17.105" v="265" actId="478"/>
          <ac:grpSpMkLst>
            <pc:docMk/>
            <pc:sldMk cId="1012832545" sldId="519"/>
            <ac:grpSpMk id="15" creationId="{00000000-0000-0000-0000-000000000000}"/>
          </ac:grpSpMkLst>
        </pc:grpChg>
        <pc:cxnChg chg="del mod topLvl">
          <ac:chgData name="Stewart Gale" userId="3647ddd2-6040-41ae-a96d-232c23482af8" providerId="ADAL" clId="{FCBF4AAB-9723-4625-8596-E5F5BB0A8A77}" dt="2023-08-29T01:19:06.151" v="263" actId="478"/>
          <ac:cxnSpMkLst>
            <pc:docMk/>
            <pc:sldMk cId="1012832545" sldId="519"/>
            <ac:cxnSpMk id="4" creationId="{8490ABE3-D289-4C9E-8FD6-3BA893F75C42}"/>
          </ac:cxnSpMkLst>
        </pc:cxnChg>
        <pc:cxnChg chg="mod">
          <ac:chgData name="Stewart Gale" userId="3647ddd2-6040-41ae-a96d-232c23482af8" providerId="ADAL" clId="{FCBF4AAB-9723-4625-8596-E5F5BB0A8A77}" dt="2023-08-29T01:08:13.255" v="1"/>
          <ac:cxnSpMkLst>
            <pc:docMk/>
            <pc:sldMk cId="1012832545" sldId="519"/>
            <ac:cxnSpMk id="6" creationId="{C222FA99-6B21-490F-836D-88AA05AA9181}"/>
          </ac:cxnSpMkLst>
        </pc:cxnChg>
        <pc:cxnChg chg="mod">
          <ac:chgData name="Stewart Gale" userId="3647ddd2-6040-41ae-a96d-232c23482af8" providerId="ADAL" clId="{FCBF4AAB-9723-4625-8596-E5F5BB0A8A77}" dt="2023-08-29T01:08:13.255" v="1"/>
          <ac:cxnSpMkLst>
            <pc:docMk/>
            <pc:sldMk cId="1012832545" sldId="519"/>
            <ac:cxnSpMk id="7" creationId="{B645717E-AC44-46B4-8719-7607A9D5CF30}"/>
          </ac:cxnSpMkLst>
        </pc:cxnChg>
        <pc:cxnChg chg="mod">
          <ac:chgData name="Stewart Gale" userId="3647ddd2-6040-41ae-a96d-232c23482af8" providerId="ADAL" clId="{FCBF4AAB-9723-4625-8596-E5F5BB0A8A77}" dt="2023-08-29T01:08:13.255" v="1"/>
          <ac:cxnSpMkLst>
            <pc:docMk/>
            <pc:sldMk cId="1012832545" sldId="519"/>
            <ac:cxnSpMk id="10" creationId="{709ABA38-5D39-4E62-9F8C-3AD5D0DE3BC9}"/>
          </ac:cxnSpMkLst>
        </pc:cxnChg>
        <pc:cxnChg chg="mod">
          <ac:chgData name="Stewart Gale" userId="3647ddd2-6040-41ae-a96d-232c23482af8" providerId="ADAL" clId="{FCBF4AAB-9723-4625-8596-E5F5BB0A8A77}" dt="2023-08-29T01:08:13.255" v="1"/>
          <ac:cxnSpMkLst>
            <pc:docMk/>
            <pc:sldMk cId="1012832545" sldId="519"/>
            <ac:cxnSpMk id="12" creationId="{0C7A16FB-4571-4905-8B73-685CCB517BFC}"/>
          </ac:cxnSpMkLst>
        </pc:cxnChg>
        <pc:cxnChg chg="mod">
          <ac:chgData name="Stewart Gale" userId="3647ddd2-6040-41ae-a96d-232c23482af8" providerId="ADAL" clId="{FCBF4AAB-9723-4625-8596-E5F5BB0A8A77}" dt="2023-08-29T01:08:13.255" v="1"/>
          <ac:cxnSpMkLst>
            <pc:docMk/>
            <pc:sldMk cId="1012832545" sldId="519"/>
            <ac:cxnSpMk id="17" creationId="{5447FEC8-699F-4936-B1A1-92898C38F222}"/>
          </ac:cxnSpMkLst>
        </pc:cxnChg>
      </pc:sldChg>
      <pc:sldChg chg="addSp delSp modSp mod delAnim modAnim">
        <pc:chgData name="Stewart Gale" userId="3647ddd2-6040-41ae-a96d-232c23482af8" providerId="ADAL" clId="{FCBF4AAB-9723-4625-8596-E5F5BB0A8A77}" dt="2023-08-29T01:35:05.659" v="502"/>
        <pc:sldMkLst>
          <pc:docMk/>
          <pc:sldMk cId="1861972626" sldId="520"/>
        </pc:sldMkLst>
        <pc:spChg chg="mod">
          <ac:chgData name="Stewart Gale" userId="3647ddd2-6040-41ae-a96d-232c23482af8" providerId="ADAL" clId="{FCBF4AAB-9723-4625-8596-E5F5BB0A8A77}" dt="2023-08-29T01:08:13.255" v="1"/>
          <ac:spMkLst>
            <pc:docMk/>
            <pc:sldMk cId="1861972626" sldId="520"/>
            <ac:spMk id="3" creationId="{82B52DB7-D2B0-4D75-B93E-2676CF9CC14A}"/>
          </ac:spMkLst>
        </pc:spChg>
        <pc:spChg chg="mod">
          <ac:chgData name="Stewart Gale" userId="3647ddd2-6040-41ae-a96d-232c23482af8" providerId="ADAL" clId="{FCBF4AAB-9723-4625-8596-E5F5BB0A8A77}" dt="2023-08-29T01:28:11.409" v="437" actId="403"/>
          <ac:spMkLst>
            <pc:docMk/>
            <pc:sldMk cId="1861972626" sldId="520"/>
            <ac:spMk id="5" creationId="{B3B4EE42-D221-4BB5-8FA3-D8A12C61B3A9}"/>
          </ac:spMkLst>
        </pc:spChg>
        <pc:spChg chg="add mod">
          <ac:chgData name="Stewart Gale" userId="3647ddd2-6040-41ae-a96d-232c23482af8" providerId="ADAL" clId="{FCBF4AAB-9723-4625-8596-E5F5BB0A8A77}" dt="2023-08-29T01:29:15.281" v="454" actId="1076"/>
          <ac:spMkLst>
            <pc:docMk/>
            <pc:sldMk cId="1861972626" sldId="520"/>
            <ac:spMk id="6" creationId="{1A7A07B2-80A0-216E-1705-6B2D55D4B3CA}"/>
          </ac:spMkLst>
        </pc:spChg>
        <pc:spChg chg="mod topLvl">
          <ac:chgData name="Stewart Gale" userId="3647ddd2-6040-41ae-a96d-232c23482af8" providerId="ADAL" clId="{FCBF4AAB-9723-4625-8596-E5F5BB0A8A77}" dt="2023-08-29T01:30:14.233" v="467" actId="165"/>
          <ac:spMkLst>
            <pc:docMk/>
            <pc:sldMk cId="1861972626" sldId="520"/>
            <ac:spMk id="18" creationId="{A9E5E6EA-17FE-4634-AF6D-20A254F926EA}"/>
          </ac:spMkLst>
        </pc:spChg>
        <pc:spChg chg="mod topLvl">
          <ac:chgData name="Stewart Gale" userId="3647ddd2-6040-41ae-a96d-232c23482af8" providerId="ADAL" clId="{FCBF4AAB-9723-4625-8596-E5F5BB0A8A77}" dt="2023-08-29T01:30:14.233" v="467" actId="165"/>
          <ac:spMkLst>
            <pc:docMk/>
            <pc:sldMk cId="1861972626" sldId="520"/>
            <ac:spMk id="19" creationId="{12899518-D48B-4C89-86CB-EAAFCB524C3A}"/>
          </ac:spMkLst>
        </pc:spChg>
        <pc:spChg chg="mod topLvl">
          <ac:chgData name="Stewart Gale" userId="3647ddd2-6040-41ae-a96d-232c23482af8" providerId="ADAL" clId="{FCBF4AAB-9723-4625-8596-E5F5BB0A8A77}" dt="2023-08-29T01:31:00.351" v="474" actId="14100"/>
          <ac:spMkLst>
            <pc:docMk/>
            <pc:sldMk cId="1861972626" sldId="520"/>
            <ac:spMk id="23" creationId="{B50C2D82-A9C6-499B-87E0-894EA444B9AC}"/>
          </ac:spMkLst>
        </pc:spChg>
        <pc:spChg chg="mod topLvl">
          <ac:chgData name="Stewart Gale" userId="3647ddd2-6040-41ae-a96d-232c23482af8" providerId="ADAL" clId="{FCBF4AAB-9723-4625-8596-E5F5BB0A8A77}" dt="2023-08-29T01:30:14.233" v="467" actId="165"/>
          <ac:spMkLst>
            <pc:docMk/>
            <pc:sldMk cId="1861972626" sldId="520"/>
            <ac:spMk id="24" creationId="{CE7AF9B1-D327-461A-AB92-D7D70FCFB00F}"/>
          </ac:spMkLst>
        </pc:spChg>
        <pc:spChg chg="mod topLvl">
          <ac:chgData name="Stewart Gale" userId="3647ddd2-6040-41ae-a96d-232c23482af8" providerId="ADAL" clId="{FCBF4AAB-9723-4625-8596-E5F5BB0A8A77}" dt="2023-08-29T01:30:14.233" v="467" actId="165"/>
          <ac:spMkLst>
            <pc:docMk/>
            <pc:sldMk cId="1861972626" sldId="520"/>
            <ac:spMk id="25" creationId="{DEF08F85-B8DA-48F4-9374-1D86DAD40E7F}"/>
          </ac:spMkLst>
        </pc:spChg>
        <pc:spChg chg="mod topLvl">
          <ac:chgData name="Stewart Gale" userId="3647ddd2-6040-41ae-a96d-232c23482af8" providerId="ADAL" clId="{FCBF4AAB-9723-4625-8596-E5F5BB0A8A77}" dt="2023-08-29T01:33:52.310" v="493" actId="14100"/>
          <ac:spMkLst>
            <pc:docMk/>
            <pc:sldMk cId="1861972626" sldId="520"/>
            <ac:spMk id="26" creationId="{03D85F52-11BC-4E79-BC9A-A8109A1E6D23}"/>
          </ac:spMkLst>
        </pc:spChg>
        <pc:spChg chg="del mod topLvl">
          <ac:chgData name="Stewart Gale" userId="3647ddd2-6040-41ae-a96d-232c23482af8" providerId="ADAL" clId="{FCBF4AAB-9723-4625-8596-E5F5BB0A8A77}" dt="2023-08-29T01:34:06.987" v="495" actId="478"/>
          <ac:spMkLst>
            <pc:docMk/>
            <pc:sldMk cId="1861972626" sldId="520"/>
            <ac:spMk id="30" creationId="{45363A81-172C-49B2-850F-7FA25DFF96C7}"/>
          </ac:spMkLst>
        </pc:spChg>
        <pc:spChg chg="del mod topLvl">
          <ac:chgData name="Stewart Gale" userId="3647ddd2-6040-41ae-a96d-232c23482af8" providerId="ADAL" clId="{FCBF4AAB-9723-4625-8596-E5F5BB0A8A77}" dt="2023-08-29T01:34:06.987" v="495" actId="478"/>
          <ac:spMkLst>
            <pc:docMk/>
            <pc:sldMk cId="1861972626" sldId="520"/>
            <ac:spMk id="31" creationId="{AE690903-9C0F-4472-93CF-CE6B39120DBA}"/>
          </ac:spMkLst>
        </pc:spChg>
        <pc:spChg chg="del mod topLvl">
          <ac:chgData name="Stewart Gale" userId="3647ddd2-6040-41ae-a96d-232c23482af8" providerId="ADAL" clId="{FCBF4AAB-9723-4625-8596-E5F5BB0A8A77}" dt="2023-08-29T01:34:06.987" v="495" actId="478"/>
          <ac:spMkLst>
            <pc:docMk/>
            <pc:sldMk cId="1861972626" sldId="520"/>
            <ac:spMk id="32" creationId="{7F5C5EA6-955A-43CE-9544-03E360AEAB10}"/>
          </ac:spMkLst>
        </pc:spChg>
        <pc:spChg chg="mod topLvl">
          <ac:chgData name="Stewart Gale" userId="3647ddd2-6040-41ae-a96d-232c23482af8" providerId="ADAL" clId="{FCBF4AAB-9723-4625-8596-E5F5BB0A8A77}" dt="2023-08-29T01:30:14.233" v="467" actId="165"/>
          <ac:spMkLst>
            <pc:docMk/>
            <pc:sldMk cId="1861972626" sldId="520"/>
            <ac:spMk id="33" creationId="{65814598-CE61-4663-8C6C-E6EA0E52911F}"/>
          </ac:spMkLst>
        </pc:spChg>
        <pc:spChg chg="mod">
          <ac:chgData name="Stewart Gale" userId="3647ddd2-6040-41ae-a96d-232c23482af8" providerId="ADAL" clId="{FCBF4AAB-9723-4625-8596-E5F5BB0A8A77}" dt="2023-08-29T01:29:53.734" v="466" actId="207"/>
          <ac:spMkLst>
            <pc:docMk/>
            <pc:sldMk cId="1861972626" sldId="520"/>
            <ac:spMk id="40" creationId="{800E9FB5-4ED1-4814-BB8D-9FECD2E24B50}"/>
          </ac:spMkLst>
        </pc:spChg>
        <pc:spChg chg="del mod">
          <ac:chgData name="Stewart Gale" userId="3647ddd2-6040-41ae-a96d-232c23482af8" providerId="ADAL" clId="{FCBF4AAB-9723-4625-8596-E5F5BB0A8A77}" dt="2023-08-29T01:28:23.225" v="439" actId="478"/>
          <ac:spMkLst>
            <pc:docMk/>
            <pc:sldMk cId="1861972626" sldId="520"/>
            <ac:spMk id="43" creationId="{DDD2F8D4-A7AF-4FDD-9864-B42766B8B92E}"/>
          </ac:spMkLst>
        </pc:spChg>
        <pc:spChg chg="del mod">
          <ac:chgData name="Stewart Gale" userId="3647ddd2-6040-41ae-a96d-232c23482af8" providerId="ADAL" clId="{FCBF4AAB-9723-4625-8596-E5F5BB0A8A77}" dt="2023-08-29T01:28:38.677" v="442" actId="478"/>
          <ac:spMkLst>
            <pc:docMk/>
            <pc:sldMk cId="1861972626" sldId="520"/>
            <ac:spMk id="44" creationId="{44755BAA-E56E-44BC-89D8-B38B602701B9}"/>
          </ac:spMkLst>
        </pc:spChg>
        <pc:spChg chg="del mod">
          <ac:chgData name="Stewart Gale" userId="3647ddd2-6040-41ae-a96d-232c23482af8" providerId="ADAL" clId="{FCBF4AAB-9723-4625-8596-E5F5BB0A8A77}" dt="2023-08-29T01:28:23.225" v="439" actId="478"/>
          <ac:spMkLst>
            <pc:docMk/>
            <pc:sldMk cId="1861972626" sldId="520"/>
            <ac:spMk id="46" creationId="{3C93A0B3-8571-468D-B5E4-6510D032E38A}"/>
          </ac:spMkLst>
        </pc:spChg>
        <pc:grpChg chg="del mod">
          <ac:chgData name="Stewart Gale" userId="3647ddd2-6040-41ae-a96d-232c23482af8" providerId="ADAL" clId="{FCBF4AAB-9723-4625-8596-E5F5BB0A8A77}" dt="2023-08-29T01:27:42.575" v="431" actId="478"/>
          <ac:grpSpMkLst>
            <pc:docMk/>
            <pc:sldMk cId="1861972626" sldId="520"/>
            <ac:grpSpMk id="2" creationId="{99FA32EB-96C7-4242-B40A-CBB474D6752C}"/>
          </ac:grpSpMkLst>
        </pc:grpChg>
        <pc:grpChg chg="add del mod">
          <ac:chgData name="Stewart Gale" userId="3647ddd2-6040-41ae-a96d-232c23482af8" providerId="ADAL" clId="{FCBF4AAB-9723-4625-8596-E5F5BB0A8A77}" dt="2023-08-29T01:30:14.233" v="467" actId="165"/>
          <ac:grpSpMkLst>
            <pc:docMk/>
            <pc:sldMk cId="1861972626" sldId="520"/>
            <ac:grpSpMk id="7" creationId="{FA6B8331-9143-9F0E-752E-D9AD07EA8D55}"/>
          </ac:grpSpMkLst>
        </pc:grpChg>
        <pc:cxnChg chg="mod">
          <ac:chgData name="Stewart Gale" userId="3647ddd2-6040-41ae-a96d-232c23482af8" providerId="ADAL" clId="{FCBF4AAB-9723-4625-8596-E5F5BB0A8A77}" dt="2023-08-29T01:08:13.255" v="1"/>
          <ac:cxnSpMkLst>
            <pc:docMk/>
            <pc:sldMk cId="1861972626" sldId="520"/>
            <ac:cxnSpMk id="4" creationId="{665FC665-8924-4162-9661-32C46FE89B90}"/>
          </ac:cxnSpMkLst>
        </pc:cxnChg>
        <pc:cxnChg chg="mod topLvl">
          <ac:chgData name="Stewart Gale" userId="3647ddd2-6040-41ae-a96d-232c23482af8" providerId="ADAL" clId="{FCBF4AAB-9723-4625-8596-E5F5BB0A8A77}" dt="2023-08-29T01:30:14.233" v="467" actId="165"/>
          <ac:cxnSpMkLst>
            <pc:docMk/>
            <pc:sldMk cId="1861972626" sldId="520"/>
            <ac:cxnSpMk id="16" creationId="{ED2A14B3-338D-4C58-A2D9-89DCE4F4B6CB}"/>
          </ac:cxnSpMkLst>
        </pc:cxnChg>
        <pc:cxnChg chg="mod topLvl">
          <ac:chgData name="Stewart Gale" userId="3647ddd2-6040-41ae-a96d-232c23482af8" providerId="ADAL" clId="{FCBF4AAB-9723-4625-8596-E5F5BB0A8A77}" dt="2023-08-29T01:30:14.233" v="467" actId="165"/>
          <ac:cxnSpMkLst>
            <pc:docMk/>
            <pc:sldMk cId="1861972626" sldId="520"/>
            <ac:cxnSpMk id="17" creationId="{356C900B-88BD-410B-BD0D-AA4659DC1168}"/>
          </ac:cxnSpMkLst>
        </pc:cxnChg>
        <pc:cxnChg chg="mod topLvl">
          <ac:chgData name="Stewart Gale" userId="3647ddd2-6040-41ae-a96d-232c23482af8" providerId="ADAL" clId="{FCBF4AAB-9723-4625-8596-E5F5BB0A8A77}" dt="2023-08-29T01:30:14.233" v="467" actId="165"/>
          <ac:cxnSpMkLst>
            <pc:docMk/>
            <pc:sldMk cId="1861972626" sldId="520"/>
            <ac:cxnSpMk id="20" creationId="{84048A56-3627-452F-ACAE-AE043BAE5A8A}"/>
          </ac:cxnSpMkLst>
        </pc:cxnChg>
        <pc:cxnChg chg="mod topLvl">
          <ac:chgData name="Stewart Gale" userId="3647ddd2-6040-41ae-a96d-232c23482af8" providerId="ADAL" clId="{FCBF4AAB-9723-4625-8596-E5F5BB0A8A77}" dt="2023-08-29T01:30:14.233" v="467" actId="165"/>
          <ac:cxnSpMkLst>
            <pc:docMk/>
            <pc:sldMk cId="1861972626" sldId="520"/>
            <ac:cxnSpMk id="21" creationId="{8722E073-81D0-4DF8-8CE5-875FBCCD1F10}"/>
          </ac:cxnSpMkLst>
        </pc:cxnChg>
        <pc:cxnChg chg="mod topLvl">
          <ac:chgData name="Stewart Gale" userId="3647ddd2-6040-41ae-a96d-232c23482af8" providerId="ADAL" clId="{FCBF4AAB-9723-4625-8596-E5F5BB0A8A77}" dt="2023-08-29T01:30:14.233" v="467" actId="165"/>
          <ac:cxnSpMkLst>
            <pc:docMk/>
            <pc:sldMk cId="1861972626" sldId="520"/>
            <ac:cxnSpMk id="22" creationId="{8B6577F6-5FF8-45AF-9FDC-96DDFC48E77D}"/>
          </ac:cxnSpMkLst>
        </pc:cxnChg>
        <pc:cxnChg chg="mod topLvl">
          <ac:chgData name="Stewart Gale" userId="3647ddd2-6040-41ae-a96d-232c23482af8" providerId="ADAL" clId="{FCBF4AAB-9723-4625-8596-E5F5BB0A8A77}" dt="2023-08-29T01:30:14.233" v="467" actId="165"/>
          <ac:cxnSpMkLst>
            <pc:docMk/>
            <pc:sldMk cId="1861972626" sldId="520"/>
            <ac:cxnSpMk id="27" creationId="{D4046880-6A41-4979-978C-5608A392ED53}"/>
          </ac:cxnSpMkLst>
        </pc:cxnChg>
        <pc:cxnChg chg="mod topLvl">
          <ac:chgData name="Stewart Gale" userId="3647ddd2-6040-41ae-a96d-232c23482af8" providerId="ADAL" clId="{FCBF4AAB-9723-4625-8596-E5F5BB0A8A77}" dt="2023-08-29T01:30:14.233" v="467" actId="165"/>
          <ac:cxnSpMkLst>
            <pc:docMk/>
            <pc:sldMk cId="1861972626" sldId="520"/>
            <ac:cxnSpMk id="28" creationId="{F0BE3DB4-61CE-48AF-870A-6BAEF55D9CBB}"/>
          </ac:cxnSpMkLst>
        </pc:cxnChg>
        <pc:cxnChg chg="mod topLvl">
          <ac:chgData name="Stewart Gale" userId="3647ddd2-6040-41ae-a96d-232c23482af8" providerId="ADAL" clId="{FCBF4AAB-9723-4625-8596-E5F5BB0A8A77}" dt="2023-08-29T01:30:14.233" v="467" actId="165"/>
          <ac:cxnSpMkLst>
            <pc:docMk/>
            <pc:sldMk cId="1861972626" sldId="520"/>
            <ac:cxnSpMk id="29" creationId="{8F066012-CC0F-497C-88BC-E0868D56BF70}"/>
          </ac:cxnSpMkLst>
        </pc:cxnChg>
        <pc:cxnChg chg="mod topLvl">
          <ac:chgData name="Stewart Gale" userId="3647ddd2-6040-41ae-a96d-232c23482af8" providerId="ADAL" clId="{FCBF4AAB-9723-4625-8596-E5F5BB0A8A77}" dt="2023-08-29T01:30:14.233" v="467" actId="165"/>
          <ac:cxnSpMkLst>
            <pc:docMk/>
            <pc:sldMk cId="1861972626" sldId="520"/>
            <ac:cxnSpMk id="35" creationId="{456D8A0A-818B-45C0-84AB-85AA43D2FD7D}"/>
          </ac:cxnSpMkLst>
        </pc:cxnChg>
        <pc:cxnChg chg="mod topLvl">
          <ac:chgData name="Stewart Gale" userId="3647ddd2-6040-41ae-a96d-232c23482af8" providerId="ADAL" clId="{FCBF4AAB-9723-4625-8596-E5F5BB0A8A77}" dt="2023-08-29T01:30:14.233" v="467" actId="165"/>
          <ac:cxnSpMkLst>
            <pc:docMk/>
            <pc:sldMk cId="1861972626" sldId="520"/>
            <ac:cxnSpMk id="36" creationId="{EAF7AA82-023C-48B4-9F7B-427A93125AB8}"/>
          </ac:cxnSpMkLst>
        </pc:cxnChg>
        <pc:cxnChg chg="mod topLvl">
          <ac:chgData name="Stewart Gale" userId="3647ddd2-6040-41ae-a96d-232c23482af8" providerId="ADAL" clId="{FCBF4AAB-9723-4625-8596-E5F5BB0A8A77}" dt="2023-08-29T01:30:14.233" v="467" actId="165"/>
          <ac:cxnSpMkLst>
            <pc:docMk/>
            <pc:sldMk cId="1861972626" sldId="520"/>
            <ac:cxnSpMk id="38" creationId="{84FCD5E0-C3B6-4D32-9BFE-712E1BCB3B80}"/>
          </ac:cxnSpMkLst>
        </pc:cxnChg>
        <pc:cxnChg chg="mod">
          <ac:chgData name="Stewart Gale" userId="3647ddd2-6040-41ae-a96d-232c23482af8" providerId="ADAL" clId="{FCBF4AAB-9723-4625-8596-E5F5BB0A8A77}" dt="2023-08-29T01:29:42.350" v="464" actId="14100"/>
          <ac:cxnSpMkLst>
            <pc:docMk/>
            <pc:sldMk cId="1861972626" sldId="520"/>
            <ac:cxnSpMk id="42" creationId="{1D6218B0-6B0C-453A-BD18-4407655811DA}"/>
          </ac:cxnSpMkLst>
        </pc:cxnChg>
      </pc:sldChg>
      <pc:sldChg chg="add del ord">
        <pc:chgData name="Stewart Gale" userId="3647ddd2-6040-41ae-a96d-232c23482af8" providerId="ADAL" clId="{FCBF4AAB-9723-4625-8596-E5F5BB0A8A77}" dt="2023-08-30T06:51:24.029" v="861" actId="47"/>
        <pc:sldMkLst>
          <pc:docMk/>
          <pc:sldMk cId="597993275" sldId="521"/>
        </pc:sldMkLst>
      </pc:sldChg>
      <pc:sldChg chg="addSp delSp modSp add del mod ord">
        <pc:chgData name="Stewart Gale" userId="3647ddd2-6040-41ae-a96d-232c23482af8" providerId="ADAL" clId="{FCBF4AAB-9723-4625-8596-E5F5BB0A8A77}" dt="2023-08-30T06:49:43.680" v="836" actId="47"/>
        <pc:sldMkLst>
          <pc:docMk/>
          <pc:sldMk cId="3547247236" sldId="522"/>
        </pc:sldMkLst>
        <pc:spChg chg="del">
          <ac:chgData name="Stewart Gale" userId="3647ddd2-6040-41ae-a96d-232c23482af8" providerId="ADAL" clId="{FCBF4AAB-9723-4625-8596-E5F5BB0A8A77}" dt="2023-08-29T18:23:23.761" v="745" actId="478"/>
          <ac:spMkLst>
            <pc:docMk/>
            <pc:sldMk cId="3547247236" sldId="522"/>
            <ac:spMk id="5" creationId="{00000000-0000-0000-0000-000000000000}"/>
          </ac:spMkLst>
        </pc:spChg>
        <pc:spChg chg="del">
          <ac:chgData name="Stewart Gale" userId="3647ddd2-6040-41ae-a96d-232c23482af8" providerId="ADAL" clId="{FCBF4AAB-9723-4625-8596-E5F5BB0A8A77}" dt="2023-08-29T18:23:23.761" v="745" actId="478"/>
          <ac:spMkLst>
            <pc:docMk/>
            <pc:sldMk cId="3547247236" sldId="522"/>
            <ac:spMk id="12" creationId="{13C0683D-D518-4462-A673-877CD152F2D8}"/>
          </ac:spMkLst>
        </pc:spChg>
        <pc:spChg chg="add del mod">
          <ac:chgData name="Stewart Gale" userId="3647ddd2-6040-41ae-a96d-232c23482af8" providerId="ADAL" clId="{FCBF4AAB-9723-4625-8596-E5F5BB0A8A77}" dt="2023-08-29T18:30:42.639" v="755" actId="478"/>
          <ac:spMkLst>
            <pc:docMk/>
            <pc:sldMk cId="3547247236" sldId="522"/>
            <ac:spMk id="18" creationId="{EAD660B3-80D1-4FD6-8055-FA19B3FAB0C6}"/>
          </ac:spMkLst>
        </pc:spChg>
        <pc:grpChg chg="del">
          <ac:chgData name="Stewart Gale" userId="3647ddd2-6040-41ae-a96d-232c23482af8" providerId="ADAL" clId="{FCBF4AAB-9723-4625-8596-E5F5BB0A8A77}" dt="2023-08-29T18:23:23.761" v="745" actId="478"/>
          <ac:grpSpMkLst>
            <pc:docMk/>
            <pc:sldMk cId="3547247236" sldId="522"/>
            <ac:grpSpMk id="2" creationId="{00000000-0000-0000-0000-000000000000}"/>
          </ac:grpSpMkLst>
        </pc:grpChg>
        <pc:picChg chg="del">
          <ac:chgData name="Stewart Gale" userId="3647ddd2-6040-41ae-a96d-232c23482af8" providerId="ADAL" clId="{FCBF4AAB-9723-4625-8596-E5F5BB0A8A77}" dt="2023-08-29T18:30:42.639" v="755" actId="478"/>
          <ac:picMkLst>
            <pc:docMk/>
            <pc:sldMk cId="3547247236" sldId="522"/>
            <ac:picMk id="13" creationId="{FCBB72DB-D415-45F9-AA32-6ABE63CC8ED3}"/>
          </ac:picMkLst>
        </pc:picChg>
        <pc:picChg chg="mod">
          <ac:chgData name="Stewart Gale" userId="3647ddd2-6040-41ae-a96d-232c23482af8" providerId="ADAL" clId="{FCBF4AAB-9723-4625-8596-E5F5BB0A8A77}" dt="2023-08-29T18:30:53.786" v="758" actId="1076"/>
          <ac:picMkLst>
            <pc:docMk/>
            <pc:sldMk cId="3547247236" sldId="522"/>
            <ac:picMk id="14" creationId="{3BE8260A-084D-489B-B1B3-D1BC80FA7E91}"/>
          </ac:picMkLst>
        </pc:picChg>
        <pc:cxnChg chg="del">
          <ac:chgData name="Stewart Gale" userId="3647ddd2-6040-41ae-a96d-232c23482af8" providerId="ADAL" clId="{FCBF4AAB-9723-4625-8596-E5F5BB0A8A77}" dt="2023-08-29T18:23:23.761" v="745" actId="478"/>
          <ac:cxnSpMkLst>
            <pc:docMk/>
            <pc:sldMk cId="3547247236" sldId="522"/>
            <ac:cxnSpMk id="6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FCBF4AAB-9723-4625-8596-E5F5BB0A8A77}" dt="2023-09-07T04:52:10.454" v="1232" actId="14100"/>
        <pc:sldMkLst>
          <pc:docMk/>
          <pc:sldMk cId="1078538414" sldId="523"/>
        </pc:sldMkLst>
        <pc:spChg chg="mod">
          <ac:chgData name="Stewart Gale" userId="3647ddd2-6040-41ae-a96d-232c23482af8" providerId="ADAL" clId="{FCBF4AAB-9723-4625-8596-E5F5BB0A8A77}" dt="2023-08-29T01:08:13.255" v="1"/>
          <ac:spMkLst>
            <pc:docMk/>
            <pc:sldMk cId="1078538414" sldId="523"/>
            <ac:spMk id="3" creationId="{8BCC867B-487C-4689-93BA-D340B5C80253}"/>
          </ac:spMkLst>
        </pc:spChg>
        <pc:spChg chg="del mod">
          <ac:chgData name="Stewart Gale" userId="3647ddd2-6040-41ae-a96d-232c23482af8" providerId="ADAL" clId="{FCBF4AAB-9723-4625-8596-E5F5BB0A8A77}" dt="2023-08-29T01:13:41.656" v="140" actId="478"/>
          <ac:spMkLst>
            <pc:docMk/>
            <pc:sldMk cId="1078538414" sldId="523"/>
            <ac:spMk id="5" creationId="{7272D40B-E0D4-42A5-B7B1-CEBA533B831B}"/>
          </ac:spMkLst>
        </pc:spChg>
        <pc:spChg chg="add mod">
          <ac:chgData name="Stewart Gale" userId="3647ddd2-6040-41ae-a96d-232c23482af8" providerId="ADAL" clId="{FCBF4AAB-9723-4625-8596-E5F5BB0A8A77}" dt="2023-08-29T01:13:47.454" v="141"/>
          <ac:spMkLst>
            <pc:docMk/>
            <pc:sldMk cId="1078538414" sldId="523"/>
            <ac:spMk id="7" creationId="{EB3D2D35-69C4-184C-A593-CCF9FA35A693}"/>
          </ac:spMkLst>
        </pc:spChg>
        <pc:spChg chg="mod">
          <ac:chgData name="Stewart Gale" userId="3647ddd2-6040-41ae-a96d-232c23482af8" providerId="ADAL" clId="{FCBF4AAB-9723-4625-8596-E5F5BB0A8A77}" dt="2023-08-29T01:13:59.796" v="149" actId="1076"/>
          <ac:spMkLst>
            <pc:docMk/>
            <pc:sldMk cId="1078538414" sldId="523"/>
            <ac:spMk id="15" creationId="{3571E2F8-43AC-4FD0-865A-3E40C81C1CA5}"/>
          </ac:spMkLst>
        </pc:spChg>
        <pc:grpChg chg="del mod">
          <ac:chgData name="Stewart Gale" userId="3647ddd2-6040-41ae-a96d-232c23482af8" providerId="ADAL" clId="{FCBF4AAB-9723-4625-8596-E5F5BB0A8A77}" dt="2023-08-29T01:12:03.016" v="113" actId="478"/>
          <ac:grpSpMkLst>
            <pc:docMk/>
            <pc:sldMk cId="1078538414" sldId="523"/>
            <ac:grpSpMk id="2" creationId="{F9A558E7-E638-423B-A226-3C68F4B37010}"/>
          </ac:grpSpMkLst>
        </pc:grpChg>
        <pc:picChg chg="mod">
          <ac:chgData name="Stewart Gale" userId="3647ddd2-6040-41ae-a96d-232c23482af8" providerId="ADAL" clId="{FCBF4AAB-9723-4625-8596-E5F5BB0A8A77}" dt="2023-08-29T01:13:50.570" v="143" actId="14100"/>
          <ac:picMkLst>
            <pc:docMk/>
            <pc:sldMk cId="1078538414" sldId="523"/>
            <ac:picMk id="6" creationId="{00000000-0000-0000-0000-000000000000}"/>
          </ac:picMkLst>
        </pc:picChg>
        <pc:cxnChg chg="add mod">
          <ac:chgData name="Stewart Gale" userId="3647ddd2-6040-41ae-a96d-232c23482af8" providerId="ADAL" clId="{FCBF4AAB-9723-4625-8596-E5F5BB0A8A77}" dt="2023-09-07T04:52:10.454" v="1232" actId="14100"/>
          <ac:cxnSpMkLst>
            <pc:docMk/>
            <pc:sldMk cId="1078538414" sldId="523"/>
            <ac:cxnSpMk id="2" creationId="{FD97A877-BBEB-7C10-A05A-467FA822B127}"/>
          </ac:cxnSpMkLst>
        </pc:cxnChg>
        <pc:cxnChg chg="mod">
          <ac:chgData name="Stewart Gale" userId="3647ddd2-6040-41ae-a96d-232c23482af8" providerId="ADAL" clId="{FCBF4AAB-9723-4625-8596-E5F5BB0A8A77}" dt="2023-08-29T01:08:13.255" v="1"/>
          <ac:cxnSpMkLst>
            <pc:docMk/>
            <pc:sldMk cId="1078538414" sldId="523"/>
            <ac:cxnSpMk id="4" creationId="{3C1CDE7B-DFBB-4121-B752-F69351E5B8E4}"/>
          </ac:cxnSpMkLst>
        </pc:cxnChg>
        <pc:cxnChg chg="del mod">
          <ac:chgData name="Stewart Gale" userId="3647ddd2-6040-41ae-a96d-232c23482af8" providerId="ADAL" clId="{FCBF4AAB-9723-4625-8596-E5F5BB0A8A77}" dt="2023-08-29T01:13:26.278" v="137" actId="478"/>
          <ac:cxnSpMkLst>
            <pc:docMk/>
            <pc:sldMk cId="1078538414" sldId="523"/>
            <ac:cxnSpMk id="17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FCBF4AAB-9723-4625-8596-E5F5BB0A8A77}" dt="2023-09-07T04:53:02.277" v="1260" actId="1076"/>
        <pc:sldMkLst>
          <pc:docMk/>
          <pc:sldMk cId="1216276516" sldId="524"/>
        </pc:sldMkLst>
        <pc:spChg chg="mod">
          <ac:chgData name="Stewart Gale" userId="3647ddd2-6040-41ae-a96d-232c23482af8" providerId="ADAL" clId="{FCBF4AAB-9723-4625-8596-E5F5BB0A8A77}" dt="2023-08-29T01:08:13.255" v="1"/>
          <ac:spMkLst>
            <pc:docMk/>
            <pc:sldMk cId="1216276516" sldId="524"/>
            <ac:spMk id="3" creationId="{8BCC867B-487C-4689-93BA-D340B5C80253}"/>
          </ac:spMkLst>
        </pc:spChg>
        <pc:spChg chg="del mod">
          <ac:chgData name="Stewart Gale" userId="3647ddd2-6040-41ae-a96d-232c23482af8" providerId="ADAL" clId="{FCBF4AAB-9723-4625-8596-E5F5BB0A8A77}" dt="2023-08-29T01:12:41.684" v="122" actId="478"/>
          <ac:spMkLst>
            <pc:docMk/>
            <pc:sldMk cId="1216276516" sldId="524"/>
            <ac:spMk id="5" creationId="{7272D40B-E0D4-42A5-B7B1-CEBA533B831B}"/>
          </ac:spMkLst>
        </pc:spChg>
        <pc:spChg chg="add mod">
          <ac:chgData name="Stewart Gale" userId="3647ddd2-6040-41ae-a96d-232c23482af8" providerId="ADAL" clId="{FCBF4AAB-9723-4625-8596-E5F5BB0A8A77}" dt="2023-08-29T01:12:43.127" v="123"/>
          <ac:spMkLst>
            <pc:docMk/>
            <pc:sldMk cId="1216276516" sldId="524"/>
            <ac:spMk id="6" creationId="{532EC67E-1CE6-3261-9F2B-66FBFCB8D9C0}"/>
          </ac:spMkLst>
        </pc:spChg>
        <pc:spChg chg="mod">
          <ac:chgData name="Stewart Gale" userId="3647ddd2-6040-41ae-a96d-232c23482af8" providerId="ADAL" clId="{FCBF4AAB-9723-4625-8596-E5F5BB0A8A77}" dt="2023-09-07T04:53:02.277" v="1260" actId="1076"/>
          <ac:spMkLst>
            <pc:docMk/>
            <pc:sldMk cId="1216276516" sldId="524"/>
            <ac:spMk id="15" creationId="{3571E2F8-43AC-4FD0-865A-3E40C81C1CA5}"/>
          </ac:spMkLst>
        </pc:spChg>
        <pc:grpChg chg="del mod">
          <ac:chgData name="Stewart Gale" userId="3647ddd2-6040-41ae-a96d-232c23482af8" providerId="ADAL" clId="{FCBF4AAB-9723-4625-8596-E5F5BB0A8A77}" dt="2023-08-29T01:12:40.223" v="121" actId="478"/>
          <ac:grpSpMkLst>
            <pc:docMk/>
            <pc:sldMk cId="1216276516" sldId="524"/>
            <ac:grpSpMk id="2" creationId="{F9A558E7-E638-423B-A226-3C68F4B37010}"/>
          </ac:grpSpMkLst>
        </pc:grpChg>
        <pc:picChg chg="mod modCrop">
          <ac:chgData name="Stewart Gale" userId="3647ddd2-6040-41ae-a96d-232c23482af8" providerId="ADAL" clId="{FCBF4AAB-9723-4625-8596-E5F5BB0A8A77}" dt="2023-08-29T01:14:15.087" v="155" actId="14100"/>
          <ac:picMkLst>
            <pc:docMk/>
            <pc:sldMk cId="1216276516" sldId="524"/>
            <ac:picMk id="7" creationId="{00000000-0000-0000-0000-000000000000}"/>
          </ac:picMkLst>
        </pc:picChg>
        <pc:cxnChg chg="add mod">
          <ac:chgData name="Stewart Gale" userId="3647ddd2-6040-41ae-a96d-232c23482af8" providerId="ADAL" clId="{FCBF4AAB-9723-4625-8596-E5F5BB0A8A77}" dt="2023-09-07T04:52:39.322" v="1243" actId="14100"/>
          <ac:cxnSpMkLst>
            <pc:docMk/>
            <pc:sldMk cId="1216276516" sldId="524"/>
            <ac:cxnSpMk id="2" creationId="{551B6AFC-C4A5-27F7-60DA-72192EB42E03}"/>
          </ac:cxnSpMkLst>
        </pc:cxnChg>
        <pc:cxnChg chg="mod">
          <ac:chgData name="Stewart Gale" userId="3647ddd2-6040-41ae-a96d-232c23482af8" providerId="ADAL" clId="{FCBF4AAB-9723-4625-8596-E5F5BB0A8A77}" dt="2023-08-29T01:08:13.255" v="1"/>
          <ac:cxnSpMkLst>
            <pc:docMk/>
            <pc:sldMk cId="1216276516" sldId="524"/>
            <ac:cxnSpMk id="4" creationId="{3C1CDE7B-DFBB-4121-B752-F69351E5B8E4}"/>
          </ac:cxnSpMkLst>
        </pc:cxnChg>
        <pc:cxnChg chg="del mod">
          <ac:chgData name="Stewart Gale" userId="3647ddd2-6040-41ae-a96d-232c23482af8" providerId="ADAL" clId="{FCBF4AAB-9723-4625-8596-E5F5BB0A8A77}" dt="2023-08-29T01:14:04.966" v="150" actId="478"/>
          <ac:cxnSpMkLst>
            <pc:docMk/>
            <pc:sldMk cId="1216276516" sldId="524"/>
            <ac:cxnSpMk id="10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FCBF4AAB-9723-4625-8596-E5F5BB0A8A77}" dt="2023-09-07T04:58:00.474" v="1339"/>
        <pc:sldMkLst>
          <pc:docMk/>
          <pc:sldMk cId="1911162643" sldId="525"/>
        </pc:sldMkLst>
        <pc:spChg chg="add mod">
          <ac:chgData name="Stewart Gale" userId="3647ddd2-6040-41ae-a96d-232c23482af8" providerId="ADAL" clId="{FCBF4AAB-9723-4625-8596-E5F5BB0A8A77}" dt="2023-09-07T04:54:46.067" v="1296" actId="1076"/>
          <ac:spMkLst>
            <pc:docMk/>
            <pc:sldMk cId="1911162643" sldId="525"/>
            <ac:spMk id="2" creationId="{FB779882-4E5C-4530-3C33-D9C173D4AA58}"/>
          </ac:spMkLst>
        </pc:spChg>
        <pc:spChg chg="mod">
          <ac:chgData name="Stewart Gale" userId="3647ddd2-6040-41ae-a96d-232c23482af8" providerId="ADAL" clId="{FCBF4AAB-9723-4625-8596-E5F5BB0A8A77}" dt="2023-08-29T01:08:13.255" v="1"/>
          <ac:spMkLst>
            <pc:docMk/>
            <pc:sldMk cId="1911162643" sldId="525"/>
            <ac:spMk id="3" creationId="{8BCC867B-487C-4689-93BA-D340B5C80253}"/>
          </ac:spMkLst>
        </pc:spChg>
        <pc:spChg chg="add del mod">
          <ac:chgData name="Stewart Gale" userId="3647ddd2-6040-41ae-a96d-232c23482af8" providerId="ADAL" clId="{FCBF4AAB-9723-4625-8596-E5F5BB0A8A77}" dt="2023-08-29T01:25:34.479" v="402" actId="478"/>
          <ac:spMkLst>
            <pc:docMk/>
            <pc:sldMk cId="1911162643" sldId="525"/>
            <ac:spMk id="5" creationId="{ED706975-7F12-110B-8163-E486D9E7FA06}"/>
          </ac:spMkLst>
        </pc:spChg>
        <pc:spChg chg="mod">
          <ac:chgData name="Stewart Gale" userId="3647ddd2-6040-41ae-a96d-232c23482af8" providerId="ADAL" clId="{FCBF4AAB-9723-4625-8596-E5F5BB0A8A77}" dt="2023-09-07T04:57:13.967" v="1336" actId="1076"/>
          <ac:spMkLst>
            <pc:docMk/>
            <pc:sldMk cId="1911162643" sldId="525"/>
            <ac:spMk id="35" creationId="{AA92A818-98BA-4D3E-A894-1730DD43B7A1}"/>
          </ac:spMkLst>
        </pc:spChg>
        <pc:grpChg chg="del mod">
          <ac:chgData name="Stewart Gale" userId="3647ddd2-6040-41ae-a96d-232c23482af8" providerId="ADAL" clId="{FCBF4AAB-9723-4625-8596-E5F5BB0A8A77}" dt="2023-08-29T01:14:21.809" v="157" actId="478"/>
          <ac:grpSpMkLst>
            <pc:docMk/>
            <pc:sldMk cId="1911162643" sldId="525"/>
            <ac:grpSpMk id="2" creationId="{F9A558E7-E638-423B-A226-3C68F4B37010}"/>
          </ac:grpSpMkLst>
        </pc:grpChg>
        <pc:picChg chg="mod modCrop">
          <ac:chgData name="Stewart Gale" userId="3647ddd2-6040-41ae-a96d-232c23482af8" providerId="ADAL" clId="{FCBF4AAB-9723-4625-8596-E5F5BB0A8A77}" dt="2023-09-07T04:54:19.052" v="1294" actId="1076"/>
          <ac:picMkLst>
            <pc:docMk/>
            <pc:sldMk cId="1911162643" sldId="525"/>
            <ac:picMk id="20" creationId="{00000000-0000-0000-0000-000000000000}"/>
          </ac:picMkLst>
        </pc:picChg>
        <pc:cxnChg chg="mod">
          <ac:chgData name="Stewart Gale" userId="3647ddd2-6040-41ae-a96d-232c23482af8" providerId="ADAL" clId="{FCBF4AAB-9723-4625-8596-E5F5BB0A8A77}" dt="2023-08-29T01:08:13.255" v="1"/>
          <ac:cxnSpMkLst>
            <pc:docMk/>
            <pc:sldMk cId="1911162643" sldId="525"/>
            <ac:cxnSpMk id="4" creationId="{3C1CDE7B-DFBB-4121-B752-F69351E5B8E4}"/>
          </ac:cxnSpMkLst>
        </pc:cxnChg>
      </pc:sldChg>
      <pc:sldChg chg="addSp delSp modSp mod modAnim">
        <pc:chgData name="Stewart Gale" userId="3647ddd2-6040-41ae-a96d-232c23482af8" providerId="ADAL" clId="{FCBF4AAB-9723-4625-8596-E5F5BB0A8A77}" dt="2023-09-07T04:58:27.892" v="1349" actId="255"/>
        <pc:sldMkLst>
          <pc:docMk/>
          <pc:sldMk cId="2815061688" sldId="526"/>
        </pc:sldMkLst>
        <pc:spChg chg="mod">
          <ac:chgData name="Stewart Gale" userId="3647ddd2-6040-41ae-a96d-232c23482af8" providerId="ADAL" clId="{FCBF4AAB-9723-4625-8596-E5F5BB0A8A77}" dt="2023-08-29T01:08:13.255" v="1"/>
          <ac:spMkLst>
            <pc:docMk/>
            <pc:sldMk cId="2815061688" sldId="526"/>
            <ac:spMk id="3" creationId="{8BCC867B-487C-4689-93BA-D340B5C80253}"/>
          </ac:spMkLst>
        </pc:spChg>
        <pc:spChg chg="add mod">
          <ac:chgData name="Stewart Gale" userId="3647ddd2-6040-41ae-a96d-232c23482af8" providerId="ADAL" clId="{FCBF4AAB-9723-4625-8596-E5F5BB0A8A77}" dt="2023-09-07T04:58:27.892" v="1349" actId="255"/>
          <ac:spMkLst>
            <pc:docMk/>
            <pc:sldMk cId="2815061688" sldId="526"/>
            <ac:spMk id="5" creationId="{347904D2-2904-315D-050B-8EDEDB12F6BE}"/>
          </ac:spMkLst>
        </pc:spChg>
        <pc:spChg chg="mod">
          <ac:chgData name="Stewart Gale" userId="3647ddd2-6040-41ae-a96d-232c23482af8" providerId="ADAL" clId="{FCBF4AAB-9723-4625-8596-E5F5BB0A8A77}" dt="2023-09-07T04:57:00.249" v="1332" actId="1076"/>
          <ac:spMkLst>
            <pc:docMk/>
            <pc:sldMk cId="2815061688" sldId="526"/>
            <ac:spMk id="7" creationId="{070230D4-FF27-40BF-9713-6A69C90A7F1C}"/>
          </ac:spMkLst>
        </pc:spChg>
        <pc:spChg chg="add del mod">
          <ac:chgData name="Stewart Gale" userId="3647ddd2-6040-41ae-a96d-232c23482af8" providerId="ADAL" clId="{FCBF4AAB-9723-4625-8596-E5F5BB0A8A77}" dt="2023-09-07T04:56:36.313" v="1322" actId="478"/>
          <ac:spMkLst>
            <pc:docMk/>
            <pc:sldMk cId="2815061688" sldId="526"/>
            <ac:spMk id="8" creationId="{00000000-0000-0000-0000-000000000000}"/>
          </ac:spMkLst>
        </pc:spChg>
        <pc:spChg chg="add del mod">
          <ac:chgData name="Stewart Gale" userId="3647ddd2-6040-41ae-a96d-232c23482af8" providerId="ADAL" clId="{FCBF4AAB-9723-4625-8596-E5F5BB0A8A77}" dt="2023-09-07T04:56:36.313" v="1322" actId="478"/>
          <ac:spMkLst>
            <pc:docMk/>
            <pc:sldMk cId="2815061688" sldId="526"/>
            <ac:spMk id="9" creationId="{00000000-0000-0000-0000-000000000000}"/>
          </ac:spMkLst>
        </pc:spChg>
        <pc:spChg chg="add del mod">
          <ac:chgData name="Stewart Gale" userId="3647ddd2-6040-41ae-a96d-232c23482af8" providerId="ADAL" clId="{FCBF4AAB-9723-4625-8596-E5F5BB0A8A77}" dt="2023-09-07T04:56:36.313" v="1322" actId="478"/>
          <ac:spMkLst>
            <pc:docMk/>
            <pc:sldMk cId="2815061688" sldId="526"/>
            <ac:spMk id="14" creationId="{85EC649D-0B72-B73D-F09B-269BDFA3B80D}"/>
          </ac:spMkLst>
        </pc:spChg>
        <pc:grpChg chg="del mod">
          <ac:chgData name="Stewart Gale" userId="3647ddd2-6040-41ae-a96d-232c23482af8" providerId="ADAL" clId="{FCBF4AAB-9723-4625-8596-E5F5BB0A8A77}" dt="2023-08-29T01:14:48.926" v="173" actId="478"/>
          <ac:grpSpMkLst>
            <pc:docMk/>
            <pc:sldMk cId="2815061688" sldId="526"/>
            <ac:grpSpMk id="2" creationId="{F9A558E7-E638-423B-A226-3C68F4B37010}"/>
          </ac:grpSpMkLst>
        </pc:grpChg>
        <pc:picChg chg="add del mod">
          <ac:chgData name="Stewart Gale" userId="3647ddd2-6040-41ae-a96d-232c23482af8" providerId="ADAL" clId="{FCBF4AAB-9723-4625-8596-E5F5BB0A8A77}" dt="2023-09-07T04:56:04.999" v="1313"/>
          <ac:picMkLst>
            <pc:docMk/>
            <pc:sldMk cId="2815061688" sldId="526"/>
            <ac:picMk id="13" creationId="{91387B35-4C42-6071-45E6-4F15B1F758AB}"/>
          </ac:picMkLst>
        </pc:picChg>
        <pc:picChg chg="add mod modCrop">
          <ac:chgData name="Stewart Gale" userId="3647ddd2-6040-41ae-a96d-232c23482af8" providerId="ADAL" clId="{FCBF4AAB-9723-4625-8596-E5F5BB0A8A77}" dt="2023-09-07T04:56:58.117" v="1331" actId="1076"/>
          <ac:picMkLst>
            <pc:docMk/>
            <pc:sldMk cId="2815061688" sldId="526"/>
            <ac:picMk id="15" creationId="{5F006672-D656-30F3-5C8F-459C3447A38B}"/>
          </ac:picMkLst>
        </pc:picChg>
        <pc:picChg chg="del mod">
          <ac:chgData name="Stewart Gale" userId="3647ddd2-6040-41ae-a96d-232c23482af8" providerId="ADAL" clId="{FCBF4AAB-9723-4625-8596-E5F5BB0A8A77}" dt="2023-09-07T04:56:36.313" v="1322" actId="478"/>
          <ac:picMkLst>
            <pc:docMk/>
            <pc:sldMk cId="2815061688" sldId="526"/>
            <ac:picMk id="20" creationId="{00000000-0000-0000-0000-000000000000}"/>
          </ac:picMkLst>
        </pc:picChg>
        <pc:cxnChg chg="add del mod">
          <ac:chgData name="Stewart Gale" userId="3647ddd2-6040-41ae-a96d-232c23482af8" providerId="ADAL" clId="{FCBF4AAB-9723-4625-8596-E5F5BB0A8A77}" dt="2023-09-07T04:56:36.313" v="1322" actId="478"/>
          <ac:cxnSpMkLst>
            <pc:docMk/>
            <pc:sldMk cId="2815061688" sldId="526"/>
            <ac:cxnSpMk id="2" creationId="{692DCC8B-BF10-83B7-2344-14B82FB19B07}"/>
          </ac:cxnSpMkLst>
        </pc:cxnChg>
        <pc:cxnChg chg="mod">
          <ac:chgData name="Stewart Gale" userId="3647ddd2-6040-41ae-a96d-232c23482af8" providerId="ADAL" clId="{FCBF4AAB-9723-4625-8596-E5F5BB0A8A77}" dt="2023-08-29T01:08:13.255" v="1"/>
          <ac:cxnSpMkLst>
            <pc:docMk/>
            <pc:sldMk cId="2815061688" sldId="526"/>
            <ac:cxnSpMk id="4" creationId="{3C1CDE7B-DFBB-4121-B752-F69351E5B8E4}"/>
          </ac:cxnSpMkLst>
        </pc:cxnChg>
        <pc:cxnChg chg="add del mod">
          <ac:chgData name="Stewart Gale" userId="3647ddd2-6040-41ae-a96d-232c23482af8" providerId="ADAL" clId="{FCBF4AAB-9723-4625-8596-E5F5BB0A8A77}" dt="2023-09-07T04:56:36.313" v="1322" actId="478"/>
          <ac:cxnSpMkLst>
            <pc:docMk/>
            <pc:sldMk cId="2815061688" sldId="526"/>
            <ac:cxnSpMk id="10" creationId="{9269DA39-F116-C499-7076-AAC65FCA1694}"/>
          </ac:cxnSpMkLst>
        </pc:cxnChg>
      </pc:sldChg>
      <pc:sldChg chg="delSp modSp mod">
        <pc:chgData name="Stewart Gale" userId="3647ddd2-6040-41ae-a96d-232c23482af8" providerId="ADAL" clId="{FCBF4AAB-9723-4625-8596-E5F5BB0A8A77}" dt="2023-08-29T01:08:35.236" v="10" actId="403"/>
        <pc:sldMkLst>
          <pc:docMk/>
          <pc:sldMk cId="683933191" sldId="527"/>
        </pc:sldMkLst>
        <pc:spChg chg="mod">
          <ac:chgData name="Stewart Gale" userId="3647ddd2-6040-41ae-a96d-232c23482af8" providerId="ADAL" clId="{FCBF4AAB-9723-4625-8596-E5F5BB0A8A77}" dt="2023-08-29T01:08:13.255" v="1"/>
          <ac:spMkLst>
            <pc:docMk/>
            <pc:sldMk cId="683933191" sldId="527"/>
            <ac:spMk id="3" creationId="{1DCD659B-9B0F-4736-B272-47379BEFFD3A}"/>
          </ac:spMkLst>
        </pc:spChg>
        <pc:spChg chg="mod">
          <ac:chgData name="Stewart Gale" userId="3647ddd2-6040-41ae-a96d-232c23482af8" providerId="ADAL" clId="{FCBF4AAB-9723-4625-8596-E5F5BB0A8A77}" dt="2023-08-29T01:08:35.236" v="10" actId="403"/>
          <ac:spMkLst>
            <pc:docMk/>
            <pc:sldMk cId="683933191" sldId="527"/>
            <ac:spMk id="5" creationId="{00000000-0000-0000-0000-000000000000}"/>
          </ac:spMkLst>
        </pc:spChg>
        <pc:grpChg chg="del mod">
          <ac:chgData name="Stewart Gale" userId="3647ddd2-6040-41ae-a96d-232c23482af8" providerId="ADAL" clId="{FCBF4AAB-9723-4625-8596-E5F5BB0A8A77}" dt="2023-08-29T01:08:14.876" v="2" actId="478"/>
          <ac:grpSpMkLst>
            <pc:docMk/>
            <pc:sldMk cId="683933191" sldId="527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FCBF4AAB-9723-4625-8596-E5F5BB0A8A77}" dt="2023-08-29T01:08:13.255" v="1"/>
          <ac:cxnSpMkLst>
            <pc:docMk/>
            <pc:sldMk cId="683933191" sldId="527"/>
            <ac:cxnSpMk id="4" creationId="{694170A7-F542-433D-AE47-C7A950C348C9}"/>
          </ac:cxnSpMkLst>
        </pc:cxnChg>
      </pc:sldChg>
      <pc:sldChg chg="addSp delSp modSp mod">
        <pc:chgData name="Stewart Gale" userId="3647ddd2-6040-41ae-a96d-232c23482af8" providerId="ADAL" clId="{FCBF4AAB-9723-4625-8596-E5F5BB0A8A77}" dt="2023-08-29T01:38:51.842" v="549" actId="1076"/>
        <pc:sldMkLst>
          <pc:docMk/>
          <pc:sldMk cId="1344455481" sldId="529"/>
        </pc:sldMkLst>
        <pc:spChg chg="del mod">
          <ac:chgData name="Stewart Gale" userId="3647ddd2-6040-41ae-a96d-232c23482af8" providerId="ADAL" clId="{FCBF4AAB-9723-4625-8596-E5F5BB0A8A77}" dt="2023-08-29T01:38:22.723" v="544"/>
          <ac:spMkLst>
            <pc:docMk/>
            <pc:sldMk cId="1344455481" sldId="529"/>
            <ac:spMk id="2" creationId="{00000000-0000-0000-0000-000000000000}"/>
          </ac:spMkLst>
        </pc:spChg>
        <pc:spChg chg="add mod">
          <ac:chgData name="Stewart Gale" userId="3647ddd2-6040-41ae-a96d-232c23482af8" providerId="ADAL" clId="{FCBF4AAB-9723-4625-8596-E5F5BB0A8A77}" dt="2023-08-29T01:38:51.842" v="549" actId="1076"/>
          <ac:spMkLst>
            <pc:docMk/>
            <pc:sldMk cId="1344455481" sldId="529"/>
            <ac:spMk id="3" creationId="{3BEE5FBE-DB0F-FC5B-68D1-094263944BFB}"/>
          </ac:spMkLst>
        </pc:spChg>
        <pc:spChg chg="mod">
          <ac:chgData name="Stewart Gale" userId="3647ddd2-6040-41ae-a96d-232c23482af8" providerId="ADAL" clId="{FCBF4AAB-9723-4625-8596-E5F5BB0A8A77}" dt="2023-08-29T01:08:13.255" v="1"/>
          <ac:spMkLst>
            <pc:docMk/>
            <pc:sldMk cId="1344455481" sldId="529"/>
            <ac:spMk id="5" creationId="{420AACE3-822E-45EC-B80F-D2858D1CBC7B}"/>
          </ac:spMkLst>
        </pc:spChg>
        <pc:grpChg chg="del mod">
          <ac:chgData name="Stewart Gale" userId="3647ddd2-6040-41ae-a96d-232c23482af8" providerId="ADAL" clId="{FCBF4AAB-9723-4625-8596-E5F5BB0A8A77}" dt="2023-08-29T01:38:03.236" v="539" actId="478"/>
          <ac:grpSpMkLst>
            <pc:docMk/>
            <pc:sldMk cId="1344455481" sldId="529"/>
            <ac:grpSpMk id="4" creationId="{C7ACBDEE-B8A2-47E6-9FD9-762877666E83}"/>
          </ac:grpSpMkLst>
        </pc:grpChg>
        <pc:cxnChg chg="mod">
          <ac:chgData name="Stewart Gale" userId="3647ddd2-6040-41ae-a96d-232c23482af8" providerId="ADAL" clId="{FCBF4AAB-9723-4625-8596-E5F5BB0A8A77}" dt="2023-08-29T01:08:13.255" v="1"/>
          <ac:cxnSpMkLst>
            <pc:docMk/>
            <pc:sldMk cId="1344455481" sldId="529"/>
            <ac:cxnSpMk id="6" creationId="{FEF3112C-78CC-4A6C-996C-74E7C352598E}"/>
          </ac:cxnSpMkLst>
        </pc:cxnChg>
      </pc:sldChg>
      <pc:sldChg chg="addSp delSp modSp del mod modAnim">
        <pc:chgData name="Stewart Gale" userId="3647ddd2-6040-41ae-a96d-232c23482af8" providerId="ADAL" clId="{FCBF4AAB-9723-4625-8596-E5F5BB0A8A77}" dt="2023-09-07T05:33:23.931" v="1726" actId="47"/>
        <pc:sldMkLst>
          <pc:docMk/>
          <pc:sldMk cId="390083267" sldId="530"/>
        </pc:sldMkLst>
        <pc:spChg chg="add mod">
          <ac:chgData name="Stewart Gale" userId="3647ddd2-6040-41ae-a96d-232c23482af8" providerId="ADAL" clId="{FCBF4AAB-9723-4625-8596-E5F5BB0A8A77}" dt="2023-09-07T05:00:31.041" v="1371" actId="1076"/>
          <ac:spMkLst>
            <pc:docMk/>
            <pc:sldMk cId="390083267" sldId="530"/>
            <ac:spMk id="3" creationId="{EDD6C5B6-884E-49B6-02AA-6DF74BEA7799}"/>
          </ac:spMkLst>
        </pc:spChg>
        <pc:spChg chg="mod">
          <ac:chgData name="Stewart Gale" userId="3647ddd2-6040-41ae-a96d-232c23482af8" providerId="ADAL" clId="{FCBF4AAB-9723-4625-8596-E5F5BB0A8A77}" dt="2023-08-29T01:08:13.255" v="1"/>
          <ac:spMkLst>
            <pc:docMk/>
            <pc:sldMk cId="390083267" sldId="530"/>
            <ac:spMk id="5" creationId="{420AACE3-822E-45EC-B80F-D2858D1CBC7B}"/>
          </ac:spMkLst>
        </pc:spChg>
        <pc:spChg chg="add del mod">
          <ac:chgData name="Stewart Gale" userId="3647ddd2-6040-41ae-a96d-232c23482af8" providerId="ADAL" clId="{FCBF4AAB-9723-4625-8596-E5F5BB0A8A77}" dt="2023-09-07T05:01:08.640" v="1387" actId="11529"/>
          <ac:spMkLst>
            <pc:docMk/>
            <pc:sldMk cId="390083267" sldId="530"/>
            <ac:spMk id="5" creationId="{DBF87738-5605-0738-0584-0F4225C4AC0B}"/>
          </ac:spMkLst>
        </pc:spChg>
        <pc:spChg chg="del mod">
          <ac:chgData name="Stewart Gale" userId="3647ddd2-6040-41ae-a96d-232c23482af8" providerId="ADAL" clId="{FCBF4AAB-9723-4625-8596-E5F5BB0A8A77}" dt="2023-08-29T01:41:05.261" v="615" actId="478"/>
          <ac:spMkLst>
            <pc:docMk/>
            <pc:sldMk cId="390083267" sldId="530"/>
            <ac:spMk id="8" creationId="{00000000-0000-0000-0000-000000000000}"/>
          </ac:spMkLst>
        </pc:spChg>
        <pc:spChg chg="del mod">
          <ac:chgData name="Stewart Gale" userId="3647ddd2-6040-41ae-a96d-232c23482af8" providerId="ADAL" clId="{FCBF4AAB-9723-4625-8596-E5F5BB0A8A77}" dt="2023-08-29T01:41:05.261" v="615" actId="478"/>
          <ac:spMkLst>
            <pc:docMk/>
            <pc:sldMk cId="390083267" sldId="530"/>
            <ac:spMk id="10" creationId="{00000000-0000-0000-0000-000000000000}"/>
          </ac:spMkLst>
        </pc:spChg>
        <pc:spChg chg="add del mod">
          <ac:chgData name="Stewart Gale" userId="3647ddd2-6040-41ae-a96d-232c23482af8" providerId="ADAL" clId="{FCBF4AAB-9723-4625-8596-E5F5BB0A8A77}" dt="2023-09-07T05:03:27.625" v="1431" actId="478"/>
          <ac:spMkLst>
            <pc:docMk/>
            <pc:sldMk cId="390083267" sldId="530"/>
            <ac:spMk id="21" creationId="{92924874-34BE-36B7-0BED-AF4BB5E5EDA8}"/>
          </ac:spMkLst>
        </pc:spChg>
        <pc:spChg chg="add del mod">
          <ac:chgData name="Stewart Gale" userId="3647ddd2-6040-41ae-a96d-232c23482af8" providerId="ADAL" clId="{FCBF4AAB-9723-4625-8596-E5F5BB0A8A77}" dt="2023-09-07T05:03:27.625" v="1431" actId="478"/>
          <ac:spMkLst>
            <pc:docMk/>
            <pc:sldMk cId="390083267" sldId="530"/>
            <ac:spMk id="22" creationId="{F107D3B4-D3F3-E4D8-A36E-FBD1843A34ED}"/>
          </ac:spMkLst>
        </pc:spChg>
        <pc:spChg chg="add del mod">
          <ac:chgData name="Stewart Gale" userId="3647ddd2-6040-41ae-a96d-232c23482af8" providerId="ADAL" clId="{FCBF4AAB-9723-4625-8596-E5F5BB0A8A77}" dt="2023-09-07T05:03:27.625" v="1431" actId="478"/>
          <ac:spMkLst>
            <pc:docMk/>
            <pc:sldMk cId="390083267" sldId="530"/>
            <ac:spMk id="23" creationId="{2A147581-E483-05BA-D395-E38F467A9FD9}"/>
          </ac:spMkLst>
        </pc:spChg>
        <pc:spChg chg="add del mod">
          <ac:chgData name="Stewart Gale" userId="3647ddd2-6040-41ae-a96d-232c23482af8" providerId="ADAL" clId="{FCBF4AAB-9723-4625-8596-E5F5BB0A8A77}" dt="2023-09-07T05:03:27.625" v="1431" actId="478"/>
          <ac:spMkLst>
            <pc:docMk/>
            <pc:sldMk cId="390083267" sldId="530"/>
            <ac:spMk id="24" creationId="{A1FB3A63-051E-A897-AE72-D04925AF5297}"/>
          </ac:spMkLst>
        </pc:spChg>
        <pc:spChg chg="add del mod">
          <ac:chgData name="Stewart Gale" userId="3647ddd2-6040-41ae-a96d-232c23482af8" providerId="ADAL" clId="{FCBF4AAB-9723-4625-8596-E5F5BB0A8A77}" dt="2023-09-07T05:03:27.625" v="1431" actId="478"/>
          <ac:spMkLst>
            <pc:docMk/>
            <pc:sldMk cId="390083267" sldId="530"/>
            <ac:spMk id="25" creationId="{3971BA36-FDC9-DE52-0D87-D68B1B07B3D5}"/>
          </ac:spMkLst>
        </pc:spChg>
        <pc:spChg chg="add mod">
          <ac:chgData name="Stewart Gale" userId="3647ddd2-6040-41ae-a96d-232c23482af8" providerId="ADAL" clId="{FCBF4AAB-9723-4625-8596-E5F5BB0A8A77}" dt="2023-09-07T05:05:23.406" v="1488" actId="1076"/>
          <ac:spMkLst>
            <pc:docMk/>
            <pc:sldMk cId="390083267" sldId="530"/>
            <ac:spMk id="27" creationId="{39D49E7D-4EB4-8015-CFC7-A98549A9288B}"/>
          </ac:spMkLst>
        </pc:spChg>
        <pc:spChg chg="add mod">
          <ac:chgData name="Stewart Gale" userId="3647ddd2-6040-41ae-a96d-232c23482af8" providerId="ADAL" clId="{FCBF4AAB-9723-4625-8596-E5F5BB0A8A77}" dt="2023-09-07T05:04:17.592" v="1459" actId="20577"/>
          <ac:spMkLst>
            <pc:docMk/>
            <pc:sldMk cId="390083267" sldId="530"/>
            <ac:spMk id="29" creationId="{57DBB64E-B5CB-88AF-EC33-DD6A6491D543}"/>
          </ac:spMkLst>
        </pc:spChg>
        <pc:spChg chg="add mod">
          <ac:chgData name="Stewart Gale" userId="3647ddd2-6040-41ae-a96d-232c23482af8" providerId="ADAL" clId="{FCBF4AAB-9723-4625-8596-E5F5BB0A8A77}" dt="2023-09-07T05:04:56.624" v="1475" actId="113"/>
          <ac:spMkLst>
            <pc:docMk/>
            <pc:sldMk cId="390083267" sldId="530"/>
            <ac:spMk id="30" creationId="{ACF4CCEE-34E6-1C23-3C76-C321E7D2504E}"/>
          </ac:spMkLst>
        </pc:spChg>
        <pc:spChg chg="add mod">
          <ac:chgData name="Stewart Gale" userId="3647ddd2-6040-41ae-a96d-232c23482af8" providerId="ADAL" clId="{FCBF4AAB-9723-4625-8596-E5F5BB0A8A77}" dt="2023-09-07T05:06:04.374" v="1538" actId="14100"/>
          <ac:spMkLst>
            <pc:docMk/>
            <pc:sldMk cId="390083267" sldId="530"/>
            <ac:spMk id="31" creationId="{0B443879-E49F-1061-23BE-EA262DC8A50E}"/>
          </ac:spMkLst>
        </pc:spChg>
        <pc:spChg chg="add mod">
          <ac:chgData name="Stewart Gale" userId="3647ddd2-6040-41ae-a96d-232c23482af8" providerId="ADAL" clId="{FCBF4AAB-9723-4625-8596-E5F5BB0A8A77}" dt="2023-09-07T05:05:20.750" v="1487" actId="1076"/>
          <ac:spMkLst>
            <pc:docMk/>
            <pc:sldMk cId="390083267" sldId="530"/>
            <ac:spMk id="32" creationId="{B2BB0435-7C8F-8BDE-CBB3-E6695B7E6978}"/>
          </ac:spMkLst>
        </pc:spChg>
        <pc:grpChg chg="del mod">
          <ac:chgData name="Stewart Gale" userId="3647ddd2-6040-41ae-a96d-232c23482af8" providerId="ADAL" clId="{FCBF4AAB-9723-4625-8596-E5F5BB0A8A77}" dt="2023-08-29T01:38:56.021" v="550" actId="478"/>
          <ac:grpSpMkLst>
            <pc:docMk/>
            <pc:sldMk cId="390083267" sldId="530"/>
            <ac:grpSpMk id="4" creationId="{C7ACBDEE-B8A2-47E6-9FD9-762877666E83}"/>
          </ac:grpSpMkLst>
        </pc:grpChg>
        <pc:picChg chg="del mod">
          <ac:chgData name="Stewart Gale" userId="3647ddd2-6040-41ae-a96d-232c23482af8" providerId="ADAL" clId="{FCBF4AAB-9723-4625-8596-E5F5BB0A8A77}" dt="2023-08-29T01:41:05.261" v="615" actId="478"/>
          <ac:picMkLst>
            <pc:docMk/>
            <pc:sldMk cId="390083267" sldId="530"/>
            <ac:picMk id="2" creationId="{00000000-0000-0000-0000-000000000000}"/>
          </ac:picMkLst>
        </pc:picChg>
        <pc:picChg chg="add mod">
          <ac:chgData name="Stewart Gale" userId="3647ddd2-6040-41ae-a96d-232c23482af8" providerId="ADAL" clId="{FCBF4AAB-9723-4625-8596-E5F5BB0A8A77}" dt="2023-09-07T05:00:36.646" v="1375" actId="1076"/>
          <ac:picMkLst>
            <pc:docMk/>
            <pc:sldMk cId="390083267" sldId="530"/>
            <ac:picMk id="2" creationId="{B8E3B241-0CEF-3229-0CB5-34E5B04287F6}"/>
          </ac:picMkLst>
        </pc:picChg>
        <pc:picChg chg="add del mod">
          <ac:chgData name="Stewart Gale" userId="3647ddd2-6040-41ae-a96d-232c23482af8" providerId="ADAL" clId="{FCBF4AAB-9723-4625-8596-E5F5BB0A8A77}" dt="2023-08-29T18:22:59.686" v="743"/>
          <ac:picMkLst>
            <pc:docMk/>
            <pc:sldMk cId="390083267" sldId="530"/>
            <ac:picMk id="2" creationId="{DC7BA419-A1FE-5BF1-ACBC-A7A5578A5C6B}"/>
          </ac:picMkLst>
        </pc:picChg>
        <pc:picChg chg="add del mod">
          <ac:chgData name="Stewart Gale" userId="3647ddd2-6040-41ae-a96d-232c23482af8" providerId="ADAL" clId="{FCBF4AAB-9723-4625-8596-E5F5BB0A8A77}" dt="2023-08-29T18:22:59.686" v="743"/>
          <ac:picMkLst>
            <pc:docMk/>
            <pc:sldMk cId="390083267" sldId="530"/>
            <ac:picMk id="4" creationId="{4D0A8DFF-6326-B738-6721-37B321C4AAF1}"/>
          </ac:picMkLst>
        </pc:picChg>
        <pc:picChg chg="add del mod">
          <ac:chgData name="Stewart Gale" userId="3647ddd2-6040-41ae-a96d-232c23482af8" providerId="ADAL" clId="{FCBF4AAB-9723-4625-8596-E5F5BB0A8A77}" dt="2023-09-07T05:02:21.608" v="1411" actId="478"/>
          <ac:picMkLst>
            <pc:docMk/>
            <pc:sldMk cId="390083267" sldId="530"/>
            <ac:picMk id="4" creationId="{A4BE4353-F643-CCFF-7A82-9A3C7F849F7E}"/>
          </ac:picMkLst>
        </pc:picChg>
        <pc:picChg chg="del mod">
          <ac:chgData name="Stewart Gale" userId="3647ddd2-6040-41ae-a96d-232c23482af8" providerId="ADAL" clId="{FCBF4AAB-9723-4625-8596-E5F5BB0A8A77}" dt="2023-08-29T01:41:05.261" v="615" actId="478"/>
          <ac:picMkLst>
            <pc:docMk/>
            <pc:sldMk cId="390083267" sldId="530"/>
            <ac:picMk id="7" creationId="{00000000-0000-0000-0000-000000000000}"/>
          </ac:picMkLst>
        </pc:picChg>
        <pc:picChg chg="del mod">
          <ac:chgData name="Stewart Gale" userId="3647ddd2-6040-41ae-a96d-232c23482af8" providerId="ADAL" clId="{FCBF4AAB-9723-4625-8596-E5F5BB0A8A77}" dt="2023-09-07T05:00:33.541" v="1373" actId="21"/>
          <ac:picMkLst>
            <pc:docMk/>
            <pc:sldMk cId="390083267" sldId="530"/>
            <ac:picMk id="9" creationId="{00000000-0000-0000-0000-000000000000}"/>
          </ac:picMkLst>
        </pc:picChg>
        <pc:picChg chg="add del mod">
          <ac:chgData name="Stewart Gale" userId="3647ddd2-6040-41ae-a96d-232c23482af8" providerId="ADAL" clId="{FCBF4AAB-9723-4625-8596-E5F5BB0A8A77}" dt="2023-09-07T05:03:27.625" v="1431" actId="478"/>
          <ac:picMkLst>
            <pc:docMk/>
            <pc:sldMk cId="390083267" sldId="530"/>
            <ac:picMk id="16" creationId="{B36196A0-C74C-A1D1-5A33-36AC03BA8FAF}"/>
          </ac:picMkLst>
        </pc:picChg>
        <pc:picChg chg="add del mod">
          <ac:chgData name="Stewart Gale" userId="3647ddd2-6040-41ae-a96d-232c23482af8" providerId="ADAL" clId="{FCBF4AAB-9723-4625-8596-E5F5BB0A8A77}" dt="2023-09-07T05:02:33.529" v="1417"/>
          <ac:picMkLst>
            <pc:docMk/>
            <pc:sldMk cId="390083267" sldId="530"/>
            <ac:picMk id="17" creationId="{055129A0-88AC-74D6-2E73-A515E82C692D}"/>
          </ac:picMkLst>
        </pc:picChg>
        <pc:picChg chg="add mod">
          <ac:chgData name="Stewart Gale" userId="3647ddd2-6040-41ae-a96d-232c23482af8" providerId="ADAL" clId="{FCBF4AAB-9723-4625-8596-E5F5BB0A8A77}" dt="2023-09-07T05:04:06.275" v="1456" actId="1076"/>
          <ac:picMkLst>
            <pc:docMk/>
            <pc:sldMk cId="390083267" sldId="530"/>
            <ac:picMk id="26" creationId="{A0B13538-3F7E-48DB-B5C5-9FB3BDDC222C}"/>
          </ac:picMkLst>
        </pc:picChg>
        <pc:picChg chg="add del mod modCrop">
          <ac:chgData name="Stewart Gale" userId="3647ddd2-6040-41ae-a96d-232c23482af8" providerId="ADAL" clId="{FCBF4AAB-9723-4625-8596-E5F5BB0A8A77}" dt="2023-09-07T05:33:19.615" v="1725" actId="21"/>
          <ac:picMkLst>
            <pc:docMk/>
            <pc:sldMk cId="390083267" sldId="530"/>
            <ac:picMk id="28" creationId="{19C3926F-A42F-E383-9F6B-4B36D34C7C9E}"/>
          </ac:picMkLst>
        </pc:picChg>
        <pc:cxnChg chg="mod">
          <ac:chgData name="Stewart Gale" userId="3647ddd2-6040-41ae-a96d-232c23482af8" providerId="ADAL" clId="{FCBF4AAB-9723-4625-8596-E5F5BB0A8A77}" dt="2023-08-29T01:08:13.255" v="1"/>
          <ac:cxnSpMkLst>
            <pc:docMk/>
            <pc:sldMk cId="390083267" sldId="530"/>
            <ac:cxnSpMk id="6" creationId="{FEF3112C-78CC-4A6C-996C-74E7C352598E}"/>
          </ac:cxnSpMkLst>
        </pc:cxnChg>
        <pc:cxnChg chg="add del mod">
          <ac:chgData name="Stewart Gale" userId="3647ddd2-6040-41ae-a96d-232c23482af8" providerId="ADAL" clId="{FCBF4AAB-9723-4625-8596-E5F5BB0A8A77}" dt="2023-09-07T05:02:21.608" v="1411" actId="478"/>
          <ac:cxnSpMkLst>
            <pc:docMk/>
            <pc:sldMk cId="390083267" sldId="530"/>
            <ac:cxnSpMk id="7" creationId="{A401997C-9480-A46D-8F6F-94D456C99A3D}"/>
          </ac:cxnSpMkLst>
        </pc:cxnChg>
        <pc:cxnChg chg="add del mod">
          <ac:chgData name="Stewart Gale" userId="3647ddd2-6040-41ae-a96d-232c23482af8" providerId="ADAL" clId="{FCBF4AAB-9723-4625-8596-E5F5BB0A8A77}" dt="2023-09-07T05:02:21.608" v="1411" actId="478"/>
          <ac:cxnSpMkLst>
            <pc:docMk/>
            <pc:sldMk cId="390083267" sldId="530"/>
            <ac:cxnSpMk id="12" creationId="{E382A35D-CD89-1FA5-1F6A-E83963803D84}"/>
          </ac:cxnSpMkLst>
        </pc:cxnChg>
        <pc:cxnChg chg="add del mod">
          <ac:chgData name="Stewart Gale" userId="3647ddd2-6040-41ae-a96d-232c23482af8" providerId="ADAL" clId="{FCBF4AAB-9723-4625-8596-E5F5BB0A8A77}" dt="2023-09-07T05:02:21.608" v="1411" actId="478"/>
          <ac:cxnSpMkLst>
            <pc:docMk/>
            <pc:sldMk cId="390083267" sldId="530"/>
            <ac:cxnSpMk id="14" creationId="{7F32528F-A8B1-C9C7-8E76-7893F628E669}"/>
          </ac:cxnSpMkLst>
        </pc:cxnChg>
        <pc:cxnChg chg="add del mod">
          <ac:chgData name="Stewart Gale" userId="3647ddd2-6040-41ae-a96d-232c23482af8" providerId="ADAL" clId="{FCBF4AAB-9723-4625-8596-E5F5BB0A8A77}" dt="2023-09-07T05:02:33.529" v="1417"/>
          <ac:cxnSpMkLst>
            <pc:docMk/>
            <pc:sldMk cId="390083267" sldId="530"/>
            <ac:cxnSpMk id="18" creationId="{FE59884B-438B-B9ED-3E2F-548D68219A74}"/>
          </ac:cxnSpMkLst>
        </pc:cxnChg>
        <pc:cxnChg chg="add del mod">
          <ac:chgData name="Stewart Gale" userId="3647ddd2-6040-41ae-a96d-232c23482af8" providerId="ADAL" clId="{FCBF4AAB-9723-4625-8596-E5F5BB0A8A77}" dt="2023-09-07T05:02:33.529" v="1417"/>
          <ac:cxnSpMkLst>
            <pc:docMk/>
            <pc:sldMk cId="390083267" sldId="530"/>
            <ac:cxnSpMk id="19" creationId="{9EB06B02-B5AF-862B-C5F9-965F8C454C49}"/>
          </ac:cxnSpMkLst>
        </pc:cxnChg>
        <pc:cxnChg chg="add del mod">
          <ac:chgData name="Stewart Gale" userId="3647ddd2-6040-41ae-a96d-232c23482af8" providerId="ADAL" clId="{FCBF4AAB-9723-4625-8596-E5F5BB0A8A77}" dt="2023-09-07T05:02:33.529" v="1417"/>
          <ac:cxnSpMkLst>
            <pc:docMk/>
            <pc:sldMk cId="390083267" sldId="530"/>
            <ac:cxnSpMk id="20" creationId="{46565B4F-AF38-DCEA-17EC-C441393B9FEB}"/>
          </ac:cxnSpMkLst>
        </pc:cxnChg>
        <pc:cxnChg chg="add mod">
          <ac:chgData name="Stewart Gale" userId="3647ddd2-6040-41ae-a96d-232c23482af8" providerId="ADAL" clId="{FCBF4AAB-9723-4625-8596-E5F5BB0A8A77}" dt="2023-09-07T05:06:19.088" v="1541" actId="14100"/>
          <ac:cxnSpMkLst>
            <pc:docMk/>
            <pc:sldMk cId="390083267" sldId="530"/>
            <ac:cxnSpMk id="34" creationId="{AAF48D8E-F07F-E130-0713-65EE52011F59}"/>
          </ac:cxnSpMkLst>
        </pc:cxnChg>
      </pc:sldChg>
      <pc:sldChg chg="addSp modSp new mod ord">
        <pc:chgData name="Stewart Gale" userId="3647ddd2-6040-41ae-a96d-232c23482af8" providerId="ADAL" clId="{FCBF4AAB-9723-4625-8596-E5F5BB0A8A77}" dt="2023-09-07T04:57:42.522" v="1338"/>
        <pc:sldMkLst>
          <pc:docMk/>
          <pc:sldMk cId="4234806615" sldId="531"/>
        </pc:sldMkLst>
        <pc:spChg chg="add mod">
          <ac:chgData name="Stewart Gale" userId="3647ddd2-6040-41ae-a96d-232c23482af8" providerId="ADAL" clId="{FCBF4AAB-9723-4625-8596-E5F5BB0A8A77}" dt="2023-08-29T01:08:59.017" v="25" actId="1076"/>
          <ac:spMkLst>
            <pc:docMk/>
            <pc:sldMk cId="4234806615" sldId="531"/>
            <ac:spMk id="2" creationId="{DA18E981-32BF-13DB-F576-FF263C5F5898}"/>
          </ac:spMkLst>
        </pc:spChg>
        <pc:spChg chg="add mod">
          <ac:chgData name="Stewart Gale" userId="3647ddd2-6040-41ae-a96d-232c23482af8" providerId="ADAL" clId="{FCBF4AAB-9723-4625-8596-E5F5BB0A8A77}" dt="2023-08-29T01:09:28.283" v="78" actId="1076"/>
          <ac:spMkLst>
            <pc:docMk/>
            <pc:sldMk cId="4234806615" sldId="531"/>
            <ac:spMk id="3" creationId="{FDE6B010-5A8F-AF9B-F681-BE18252200D9}"/>
          </ac:spMkLst>
        </pc:spChg>
      </pc:sldChg>
      <pc:sldChg chg="delSp modSp add del mod">
        <pc:chgData name="Stewart Gale" userId="3647ddd2-6040-41ae-a96d-232c23482af8" providerId="ADAL" clId="{FCBF4AAB-9723-4625-8596-E5F5BB0A8A77}" dt="2023-08-29T01:25:19.534" v="401" actId="47"/>
        <pc:sldMkLst>
          <pc:docMk/>
          <pc:sldMk cId="2944925208" sldId="532"/>
        </pc:sldMkLst>
        <pc:spChg chg="del">
          <ac:chgData name="Stewart Gale" userId="3647ddd2-6040-41ae-a96d-232c23482af8" providerId="ADAL" clId="{FCBF4AAB-9723-4625-8596-E5F5BB0A8A77}" dt="2023-08-29T01:20:15.899" v="292" actId="478"/>
          <ac:spMkLst>
            <pc:docMk/>
            <pc:sldMk cId="2944925208" sldId="532"/>
            <ac:spMk id="3" creationId="{1C78DDA5-7EDA-46BB-8AF5-65AE8E688C64}"/>
          </ac:spMkLst>
        </pc:spChg>
        <pc:spChg chg="mod">
          <ac:chgData name="Stewart Gale" userId="3647ddd2-6040-41ae-a96d-232c23482af8" providerId="ADAL" clId="{FCBF4AAB-9723-4625-8596-E5F5BB0A8A77}" dt="2023-08-29T01:20:23.670" v="295" actId="14100"/>
          <ac:spMkLst>
            <pc:docMk/>
            <pc:sldMk cId="2944925208" sldId="532"/>
            <ac:spMk id="5" creationId="{F9093170-8400-491D-BF29-871DAEE7D66F}"/>
          </ac:spMkLst>
        </pc:spChg>
      </pc:sldChg>
      <pc:sldChg chg="addSp delSp modSp add mod ord delAnim modAnim">
        <pc:chgData name="Stewart Gale" userId="3647ddd2-6040-41ae-a96d-232c23482af8" providerId="ADAL" clId="{FCBF4AAB-9723-4625-8596-E5F5BB0A8A77}" dt="2023-09-07T04:58:51.633" v="1350"/>
        <pc:sldMkLst>
          <pc:docMk/>
          <pc:sldMk cId="3260634846" sldId="533"/>
        </pc:sldMkLst>
        <pc:spChg chg="add mod">
          <ac:chgData name="Stewart Gale" userId="3647ddd2-6040-41ae-a96d-232c23482af8" providerId="ADAL" clId="{FCBF4AAB-9723-4625-8596-E5F5BB0A8A77}" dt="2023-08-29T01:27:25.602" v="428" actId="1076"/>
          <ac:spMkLst>
            <pc:docMk/>
            <pc:sldMk cId="3260634846" sldId="533"/>
            <ac:spMk id="3" creationId="{A534A7AF-BF1E-F2CF-D3F9-001EBFDC6F93}"/>
          </ac:spMkLst>
        </pc:spChg>
        <pc:spChg chg="add mod">
          <ac:chgData name="Stewart Gale" userId="3647ddd2-6040-41ae-a96d-232c23482af8" providerId="ADAL" clId="{FCBF4AAB-9723-4625-8596-E5F5BB0A8A77}" dt="2023-08-29T01:28:43.452" v="444" actId="1076"/>
          <ac:spMkLst>
            <pc:docMk/>
            <pc:sldMk cId="3260634846" sldId="533"/>
            <ac:spMk id="4" creationId="{41E2E98C-3673-4F74-974B-C5EF2412C4AF}"/>
          </ac:spMkLst>
        </pc:spChg>
        <pc:spChg chg="mod">
          <ac:chgData name="Stewart Gale" userId="3647ddd2-6040-41ae-a96d-232c23482af8" providerId="ADAL" clId="{FCBF4AAB-9723-4625-8596-E5F5BB0A8A77}" dt="2023-08-29T01:27:16.658" v="427" actId="1076"/>
          <ac:spMkLst>
            <pc:docMk/>
            <pc:sldMk cId="3260634846" sldId="533"/>
            <ac:spMk id="5" creationId="{F9093170-8400-491D-BF29-871DAEE7D66F}"/>
          </ac:spMkLst>
        </pc:spChg>
        <pc:spChg chg="mod">
          <ac:chgData name="Stewart Gale" userId="3647ddd2-6040-41ae-a96d-232c23482af8" providerId="ADAL" clId="{FCBF4AAB-9723-4625-8596-E5F5BB0A8A77}" dt="2023-08-29T01:21:10.316" v="304" actId="403"/>
          <ac:spMkLst>
            <pc:docMk/>
            <pc:sldMk cId="3260634846" sldId="533"/>
            <ac:spMk id="8" creationId="{510DB24E-826B-49C8-91F5-C7EFB67F3049}"/>
          </ac:spMkLst>
        </pc:spChg>
        <pc:spChg chg="mod">
          <ac:chgData name="Stewart Gale" userId="3647ddd2-6040-41ae-a96d-232c23482af8" providerId="ADAL" clId="{FCBF4AAB-9723-4625-8596-E5F5BB0A8A77}" dt="2023-08-29T01:21:10.316" v="304" actId="403"/>
          <ac:spMkLst>
            <pc:docMk/>
            <pc:sldMk cId="3260634846" sldId="533"/>
            <ac:spMk id="9" creationId="{105CEF3F-40C6-406A-BBF5-F31B5ACA57D0}"/>
          </ac:spMkLst>
        </pc:spChg>
        <pc:spChg chg="del">
          <ac:chgData name="Stewart Gale" userId="3647ddd2-6040-41ae-a96d-232c23482af8" providerId="ADAL" clId="{FCBF4AAB-9723-4625-8596-E5F5BB0A8A77}" dt="2023-08-29T01:20:53.696" v="297" actId="478"/>
          <ac:spMkLst>
            <pc:docMk/>
            <pc:sldMk cId="3260634846" sldId="533"/>
            <ac:spMk id="11" creationId="{00000000-0000-0000-0000-000000000000}"/>
          </ac:spMkLst>
        </pc:spChg>
        <pc:spChg chg="mod">
          <ac:chgData name="Stewart Gale" userId="3647ddd2-6040-41ae-a96d-232c23482af8" providerId="ADAL" clId="{FCBF4AAB-9723-4625-8596-E5F5BB0A8A77}" dt="2023-08-29T01:21:10.316" v="304" actId="403"/>
          <ac:spMkLst>
            <pc:docMk/>
            <pc:sldMk cId="3260634846" sldId="533"/>
            <ac:spMk id="13" creationId="{0AAE17B7-DBB8-4B08-B8DB-51792F7C55D9}"/>
          </ac:spMkLst>
        </pc:spChg>
        <pc:spChg chg="mod">
          <ac:chgData name="Stewart Gale" userId="3647ddd2-6040-41ae-a96d-232c23482af8" providerId="ADAL" clId="{FCBF4AAB-9723-4625-8596-E5F5BB0A8A77}" dt="2023-08-29T01:21:10.316" v="304" actId="403"/>
          <ac:spMkLst>
            <pc:docMk/>
            <pc:sldMk cId="3260634846" sldId="533"/>
            <ac:spMk id="14" creationId="{77EBDBAC-3384-42B3-B6AF-64799CF06E10}"/>
          </ac:spMkLst>
        </pc:spChg>
        <pc:spChg chg="mod">
          <ac:chgData name="Stewart Gale" userId="3647ddd2-6040-41ae-a96d-232c23482af8" providerId="ADAL" clId="{FCBF4AAB-9723-4625-8596-E5F5BB0A8A77}" dt="2023-08-29T01:21:10.316" v="304" actId="403"/>
          <ac:spMkLst>
            <pc:docMk/>
            <pc:sldMk cId="3260634846" sldId="533"/>
            <ac:spMk id="16" creationId="{33F50EAA-4B76-4D7E-8234-0240867E5216}"/>
          </ac:spMkLst>
        </pc:spChg>
        <pc:spChg chg="mod">
          <ac:chgData name="Stewart Gale" userId="3647ddd2-6040-41ae-a96d-232c23482af8" providerId="ADAL" clId="{FCBF4AAB-9723-4625-8596-E5F5BB0A8A77}" dt="2023-08-29T01:27:25.602" v="428" actId="1076"/>
          <ac:spMkLst>
            <pc:docMk/>
            <pc:sldMk cId="3260634846" sldId="533"/>
            <ac:spMk id="28" creationId="{1A39CFF3-511C-4930-9BBA-D979A28A9186}"/>
          </ac:spMkLst>
        </pc:spChg>
        <pc:spChg chg="del">
          <ac:chgData name="Stewart Gale" userId="3647ddd2-6040-41ae-a96d-232c23482af8" providerId="ADAL" clId="{FCBF4AAB-9723-4625-8596-E5F5BB0A8A77}" dt="2023-08-29T01:20:58.195" v="299" actId="478"/>
          <ac:spMkLst>
            <pc:docMk/>
            <pc:sldMk cId="3260634846" sldId="533"/>
            <ac:spMk id="29" creationId="{39E27CBF-1A61-4497-94B6-229EF16DFA61}"/>
          </ac:spMkLst>
        </pc:spChg>
        <pc:spChg chg="del">
          <ac:chgData name="Stewart Gale" userId="3647ddd2-6040-41ae-a96d-232c23482af8" providerId="ADAL" clId="{FCBF4AAB-9723-4625-8596-E5F5BB0A8A77}" dt="2023-08-29T01:20:53.696" v="297" actId="478"/>
          <ac:spMkLst>
            <pc:docMk/>
            <pc:sldMk cId="3260634846" sldId="533"/>
            <ac:spMk id="30" creationId="{BEF53D9E-92A1-4A6F-B952-D79AC3B89621}"/>
          </ac:spMkLst>
        </pc:spChg>
        <pc:grpChg chg="mod">
          <ac:chgData name="Stewart Gale" userId="3647ddd2-6040-41ae-a96d-232c23482af8" providerId="ADAL" clId="{FCBF4AAB-9723-4625-8596-E5F5BB0A8A77}" dt="2023-08-29T01:27:25.602" v="428" actId="1076"/>
          <ac:grpSpMkLst>
            <pc:docMk/>
            <pc:sldMk cId="3260634846" sldId="533"/>
            <ac:grpSpMk id="15" creationId="{00000000-0000-0000-0000-000000000000}"/>
          </ac:grpSpMkLst>
        </pc:grpChg>
      </pc:sldChg>
      <pc:sldChg chg="addSp delSp modSp add mod delAnim modAnim">
        <pc:chgData name="Stewart Gale" userId="3647ddd2-6040-41ae-a96d-232c23482af8" providerId="ADAL" clId="{FCBF4AAB-9723-4625-8596-E5F5BB0A8A77}" dt="2023-09-07T04:59:05.434" v="1352"/>
        <pc:sldMkLst>
          <pc:docMk/>
          <pc:sldMk cId="3113266791" sldId="534"/>
        </pc:sldMkLst>
        <pc:spChg chg="del">
          <ac:chgData name="Stewart Gale" userId="3647ddd2-6040-41ae-a96d-232c23482af8" providerId="ADAL" clId="{FCBF4AAB-9723-4625-8596-E5F5BB0A8A77}" dt="2023-08-29T01:24:42.359" v="384" actId="478"/>
          <ac:spMkLst>
            <pc:docMk/>
            <pc:sldMk cId="3113266791" sldId="534"/>
            <ac:spMk id="3" creationId="{A534A7AF-BF1E-F2CF-D3F9-001EBFDC6F93}"/>
          </ac:spMkLst>
        </pc:spChg>
        <pc:spChg chg="mod">
          <ac:chgData name="Stewart Gale" userId="3647ddd2-6040-41ae-a96d-232c23482af8" providerId="ADAL" clId="{FCBF4AAB-9723-4625-8596-E5F5BB0A8A77}" dt="2023-08-29T01:27:37.388" v="430" actId="1076"/>
          <ac:spMkLst>
            <pc:docMk/>
            <pc:sldMk cId="3113266791" sldId="534"/>
            <ac:spMk id="4" creationId="{41E2E98C-3673-4F74-974B-C5EF2412C4AF}"/>
          </ac:spMkLst>
        </pc:spChg>
        <pc:spChg chg="mod">
          <ac:chgData name="Stewart Gale" userId="3647ddd2-6040-41ae-a96d-232c23482af8" providerId="ADAL" clId="{FCBF4AAB-9723-4625-8596-E5F5BB0A8A77}" dt="2023-08-29T01:27:10.106" v="425" actId="1076"/>
          <ac:spMkLst>
            <pc:docMk/>
            <pc:sldMk cId="3113266791" sldId="534"/>
            <ac:spMk id="5" creationId="{F9093170-8400-491D-BF29-871DAEE7D66F}"/>
          </ac:spMkLst>
        </pc:spChg>
        <pc:spChg chg="add mod">
          <ac:chgData name="Stewart Gale" userId="3647ddd2-6040-41ae-a96d-232c23482af8" providerId="ADAL" clId="{FCBF4AAB-9723-4625-8596-E5F5BB0A8A77}" dt="2023-08-29T01:27:37.388" v="430" actId="1076"/>
          <ac:spMkLst>
            <pc:docMk/>
            <pc:sldMk cId="3113266791" sldId="534"/>
            <ac:spMk id="11" creationId="{3F715D15-1F24-8442-9976-1DDF4893E607}"/>
          </ac:spMkLst>
        </pc:spChg>
        <pc:spChg chg="del">
          <ac:chgData name="Stewart Gale" userId="3647ddd2-6040-41ae-a96d-232c23482af8" providerId="ADAL" clId="{FCBF4AAB-9723-4625-8596-E5F5BB0A8A77}" dt="2023-08-29T01:24:42.359" v="384" actId="478"/>
          <ac:spMkLst>
            <pc:docMk/>
            <pc:sldMk cId="3113266791" sldId="534"/>
            <ac:spMk id="28" creationId="{1A39CFF3-511C-4930-9BBA-D979A28A9186}"/>
          </ac:spMkLst>
        </pc:spChg>
        <pc:grpChg chg="mod">
          <ac:chgData name="Stewart Gale" userId="3647ddd2-6040-41ae-a96d-232c23482af8" providerId="ADAL" clId="{FCBF4AAB-9723-4625-8596-E5F5BB0A8A77}" dt="2023-09-07T04:59:02.947" v="1351" actId="1076"/>
          <ac:grpSpMkLst>
            <pc:docMk/>
            <pc:sldMk cId="3113266791" sldId="534"/>
            <ac:grpSpMk id="15" creationId="{00000000-0000-0000-0000-000000000000}"/>
          </ac:grpSpMkLst>
        </pc:grpChg>
      </pc:sldChg>
      <pc:sldChg chg="add del">
        <pc:chgData name="Stewart Gale" userId="3647ddd2-6040-41ae-a96d-232c23482af8" providerId="ADAL" clId="{FCBF4AAB-9723-4625-8596-E5F5BB0A8A77}" dt="2023-08-29T01:37:37.621" v="528" actId="47"/>
        <pc:sldMkLst>
          <pc:docMk/>
          <pc:sldMk cId="3703806262" sldId="535"/>
        </pc:sldMkLst>
      </pc:sldChg>
      <pc:sldChg chg="addSp delSp modSp add mod delAnim modAnim">
        <pc:chgData name="Stewart Gale" userId="3647ddd2-6040-41ae-a96d-232c23482af8" providerId="ADAL" clId="{FCBF4AAB-9723-4625-8596-E5F5BB0A8A77}" dt="2023-08-29T01:40:36.789" v="608" actId="14100"/>
        <pc:sldMkLst>
          <pc:docMk/>
          <pc:sldMk cId="3475595303" sldId="536"/>
        </pc:sldMkLst>
        <pc:spChg chg="add mod">
          <ac:chgData name="Stewart Gale" userId="3647ddd2-6040-41ae-a96d-232c23482af8" providerId="ADAL" clId="{FCBF4AAB-9723-4625-8596-E5F5BB0A8A77}" dt="2023-08-29T01:40:36.789" v="608" actId="14100"/>
          <ac:spMkLst>
            <pc:docMk/>
            <pc:sldMk cId="3475595303" sldId="536"/>
            <ac:spMk id="4" creationId="{BB4537F8-CC94-B086-55CC-ECFCED9A1EB3}"/>
          </ac:spMkLst>
        </pc:spChg>
        <pc:spChg chg="del">
          <ac:chgData name="Stewart Gale" userId="3647ddd2-6040-41ae-a96d-232c23482af8" providerId="ADAL" clId="{FCBF4AAB-9723-4625-8596-E5F5BB0A8A77}" dt="2023-08-29T01:35:27.066" v="503" actId="478"/>
          <ac:spMkLst>
            <pc:docMk/>
            <pc:sldMk cId="3475595303" sldId="536"/>
            <ac:spMk id="18" creationId="{A9E5E6EA-17FE-4634-AF6D-20A254F926EA}"/>
          </ac:spMkLst>
        </pc:spChg>
        <pc:spChg chg="del">
          <ac:chgData name="Stewart Gale" userId="3647ddd2-6040-41ae-a96d-232c23482af8" providerId="ADAL" clId="{FCBF4AAB-9723-4625-8596-E5F5BB0A8A77}" dt="2023-08-29T01:35:27.066" v="503" actId="478"/>
          <ac:spMkLst>
            <pc:docMk/>
            <pc:sldMk cId="3475595303" sldId="536"/>
            <ac:spMk id="19" creationId="{12899518-D48B-4C89-86CB-EAAFCB524C3A}"/>
          </ac:spMkLst>
        </pc:spChg>
        <pc:spChg chg="del">
          <ac:chgData name="Stewart Gale" userId="3647ddd2-6040-41ae-a96d-232c23482af8" providerId="ADAL" clId="{FCBF4AAB-9723-4625-8596-E5F5BB0A8A77}" dt="2023-08-29T01:35:27.066" v="503" actId="478"/>
          <ac:spMkLst>
            <pc:docMk/>
            <pc:sldMk cId="3475595303" sldId="536"/>
            <ac:spMk id="23" creationId="{B50C2D82-A9C6-499B-87E0-894EA444B9AC}"/>
          </ac:spMkLst>
        </pc:spChg>
        <pc:spChg chg="del">
          <ac:chgData name="Stewart Gale" userId="3647ddd2-6040-41ae-a96d-232c23482af8" providerId="ADAL" clId="{FCBF4AAB-9723-4625-8596-E5F5BB0A8A77}" dt="2023-08-29T01:35:27.066" v="503" actId="478"/>
          <ac:spMkLst>
            <pc:docMk/>
            <pc:sldMk cId="3475595303" sldId="536"/>
            <ac:spMk id="24" creationId="{CE7AF9B1-D327-461A-AB92-D7D70FCFB00F}"/>
          </ac:spMkLst>
        </pc:spChg>
        <pc:spChg chg="del">
          <ac:chgData name="Stewart Gale" userId="3647ddd2-6040-41ae-a96d-232c23482af8" providerId="ADAL" clId="{FCBF4AAB-9723-4625-8596-E5F5BB0A8A77}" dt="2023-08-29T01:35:27.066" v="503" actId="478"/>
          <ac:spMkLst>
            <pc:docMk/>
            <pc:sldMk cId="3475595303" sldId="536"/>
            <ac:spMk id="25" creationId="{DEF08F85-B8DA-48F4-9374-1D86DAD40E7F}"/>
          </ac:spMkLst>
        </pc:spChg>
        <pc:spChg chg="del">
          <ac:chgData name="Stewart Gale" userId="3647ddd2-6040-41ae-a96d-232c23482af8" providerId="ADAL" clId="{FCBF4AAB-9723-4625-8596-E5F5BB0A8A77}" dt="2023-08-29T01:35:27.066" v="503" actId="478"/>
          <ac:spMkLst>
            <pc:docMk/>
            <pc:sldMk cId="3475595303" sldId="536"/>
            <ac:spMk id="26" creationId="{03D85F52-11BC-4E79-BC9A-A8109A1E6D23}"/>
          </ac:spMkLst>
        </pc:spChg>
        <pc:spChg chg="del">
          <ac:chgData name="Stewart Gale" userId="3647ddd2-6040-41ae-a96d-232c23482af8" providerId="ADAL" clId="{FCBF4AAB-9723-4625-8596-E5F5BB0A8A77}" dt="2023-08-29T01:35:27.066" v="503" actId="478"/>
          <ac:spMkLst>
            <pc:docMk/>
            <pc:sldMk cId="3475595303" sldId="536"/>
            <ac:spMk id="30" creationId="{45363A81-172C-49B2-850F-7FA25DFF96C7}"/>
          </ac:spMkLst>
        </pc:spChg>
        <pc:spChg chg="del">
          <ac:chgData name="Stewart Gale" userId="3647ddd2-6040-41ae-a96d-232c23482af8" providerId="ADAL" clId="{FCBF4AAB-9723-4625-8596-E5F5BB0A8A77}" dt="2023-08-29T01:35:27.066" v="503" actId="478"/>
          <ac:spMkLst>
            <pc:docMk/>
            <pc:sldMk cId="3475595303" sldId="536"/>
            <ac:spMk id="31" creationId="{AE690903-9C0F-4472-93CF-CE6B39120DBA}"/>
          </ac:spMkLst>
        </pc:spChg>
        <pc:spChg chg="del">
          <ac:chgData name="Stewart Gale" userId="3647ddd2-6040-41ae-a96d-232c23482af8" providerId="ADAL" clId="{FCBF4AAB-9723-4625-8596-E5F5BB0A8A77}" dt="2023-08-29T01:35:27.066" v="503" actId="478"/>
          <ac:spMkLst>
            <pc:docMk/>
            <pc:sldMk cId="3475595303" sldId="536"/>
            <ac:spMk id="32" creationId="{7F5C5EA6-955A-43CE-9544-03E360AEAB10}"/>
          </ac:spMkLst>
        </pc:spChg>
        <pc:spChg chg="del">
          <ac:chgData name="Stewart Gale" userId="3647ddd2-6040-41ae-a96d-232c23482af8" providerId="ADAL" clId="{FCBF4AAB-9723-4625-8596-E5F5BB0A8A77}" dt="2023-08-29T01:35:27.066" v="503" actId="478"/>
          <ac:spMkLst>
            <pc:docMk/>
            <pc:sldMk cId="3475595303" sldId="536"/>
            <ac:spMk id="33" creationId="{65814598-CE61-4663-8C6C-E6EA0E52911F}"/>
          </ac:spMkLst>
        </pc:spChg>
        <pc:spChg chg="del">
          <ac:chgData name="Stewart Gale" userId="3647ddd2-6040-41ae-a96d-232c23482af8" providerId="ADAL" clId="{FCBF4AAB-9723-4625-8596-E5F5BB0A8A77}" dt="2023-08-29T01:35:27.066" v="503" actId="478"/>
          <ac:spMkLst>
            <pc:docMk/>
            <pc:sldMk cId="3475595303" sldId="536"/>
            <ac:spMk id="40" creationId="{800E9FB5-4ED1-4814-BB8D-9FECD2E24B50}"/>
          </ac:spMkLst>
        </pc:spChg>
        <pc:spChg chg="mod">
          <ac:chgData name="Stewart Gale" userId="3647ddd2-6040-41ae-a96d-232c23482af8" providerId="ADAL" clId="{FCBF4AAB-9723-4625-8596-E5F5BB0A8A77}" dt="2023-08-29T01:37:29.996" v="527" actId="113"/>
          <ac:spMkLst>
            <pc:docMk/>
            <pc:sldMk cId="3475595303" sldId="536"/>
            <ac:spMk id="43" creationId="{DDD2F8D4-A7AF-4FDD-9864-B42766B8B92E}"/>
          </ac:spMkLst>
        </pc:spChg>
        <pc:spChg chg="del">
          <ac:chgData name="Stewart Gale" userId="3647ddd2-6040-41ae-a96d-232c23482af8" providerId="ADAL" clId="{FCBF4AAB-9723-4625-8596-E5F5BB0A8A77}" dt="2023-08-29T01:35:27.066" v="503" actId="478"/>
          <ac:spMkLst>
            <pc:docMk/>
            <pc:sldMk cId="3475595303" sldId="536"/>
            <ac:spMk id="44" creationId="{44755BAA-E56E-44BC-89D8-B38B602701B9}"/>
          </ac:spMkLst>
        </pc:spChg>
        <pc:spChg chg="del">
          <ac:chgData name="Stewart Gale" userId="3647ddd2-6040-41ae-a96d-232c23482af8" providerId="ADAL" clId="{FCBF4AAB-9723-4625-8596-E5F5BB0A8A77}" dt="2023-08-29T01:36:06.270" v="511" actId="478"/>
          <ac:spMkLst>
            <pc:docMk/>
            <pc:sldMk cId="3475595303" sldId="536"/>
            <ac:spMk id="46" creationId="{3C93A0B3-8571-468D-B5E4-6510D032E38A}"/>
          </ac:spMkLst>
        </pc:spChg>
        <pc:picChg chg="add del mod">
          <ac:chgData name="Stewart Gale" userId="3647ddd2-6040-41ae-a96d-232c23482af8" providerId="ADAL" clId="{FCBF4AAB-9723-4625-8596-E5F5BB0A8A77}" dt="2023-08-29T01:35:57.238" v="507" actId="478"/>
          <ac:picMkLst>
            <pc:docMk/>
            <pc:sldMk cId="3475595303" sldId="536"/>
            <ac:picMk id="2" creationId="{E9A0D4F0-399F-BC81-F954-5C9A353A77F0}"/>
          </ac:picMkLst>
        </pc:picChg>
        <pc:picChg chg="add mod">
          <ac:chgData name="Stewart Gale" userId="3647ddd2-6040-41ae-a96d-232c23482af8" providerId="ADAL" clId="{FCBF4AAB-9723-4625-8596-E5F5BB0A8A77}" dt="2023-08-29T01:36:01.019" v="509" actId="1076"/>
          <ac:picMkLst>
            <pc:docMk/>
            <pc:sldMk cId="3475595303" sldId="536"/>
            <ac:picMk id="3" creationId="{4D1D35A7-AE8C-879A-A21D-CCED9149656F}"/>
          </ac:picMkLst>
        </pc:picChg>
        <pc:cxnChg chg="del">
          <ac:chgData name="Stewart Gale" userId="3647ddd2-6040-41ae-a96d-232c23482af8" providerId="ADAL" clId="{FCBF4AAB-9723-4625-8596-E5F5BB0A8A77}" dt="2023-08-29T01:35:27.066" v="503" actId="478"/>
          <ac:cxnSpMkLst>
            <pc:docMk/>
            <pc:sldMk cId="3475595303" sldId="536"/>
            <ac:cxnSpMk id="16" creationId="{ED2A14B3-338D-4C58-A2D9-89DCE4F4B6CB}"/>
          </ac:cxnSpMkLst>
        </pc:cxnChg>
        <pc:cxnChg chg="del">
          <ac:chgData name="Stewart Gale" userId="3647ddd2-6040-41ae-a96d-232c23482af8" providerId="ADAL" clId="{FCBF4AAB-9723-4625-8596-E5F5BB0A8A77}" dt="2023-08-29T01:35:27.066" v="503" actId="478"/>
          <ac:cxnSpMkLst>
            <pc:docMk/>
            <pc:sldMk cId="3475595303" sldId="536"/>
            <ac:cxnSpMk id="17" creationId="{356C900B-88BD-410B-BD0D-AA4659DC1168}"/>
          </ac:cxnSpMkLst>
        </pc:cxnChg>
        <pc:cxnChg chg="del">
          <ac:chgData name="Stewart Gale" userId="3647ddd2-6040-41ae-a96d-232c23482af8" providerId="ADAL" clId="{FCBF4AAB-9723-4625-8596-E5F5BB0A8A77}" dt="2023-08-29T01:35:27.066" v="503" actId="478"/>
          <ac:cxnSpMkLst>
            <pc:docMk/>
            <pc:sldMk cId="3475595303" sldId="536"/>
            <ac:cxnSpMk id="20" creationId="{84048A56-3627-452F-ACAE-AE043BAE5A8A}"/>
          </ac:cxnSpMkLst>
        </pc:cxnChg>
        <pc:cxnChg chg="del">
          <ac:chgData name="Stewart Gale" userId="3647ddd2-6040-41ae-a96d-232c23482af8" providerId="ADAL" clId="{FCBF4AAB-9723-4625-8596-E5F5BB0A8A77}" dt="2023-08-29T01:35:27.066" v="503" actId="478"/>
          <ac:cxnSpMkLst>
            <pc:docMk/>
            <pc:sldMk cId="3475595303" sldId="536"/>
            <ac:cxnSpMk id="21" creationId="{8722E073-81D0-4DF8-8CE5-875FBCCD1F10}"/>
          </ac:cxnSpMkLst>
        </pc:cxnChg>
        <pc:cxnChg chg="del">
          <ac:chgData name="Stewart Gale" userId="3647ddd2-6040-41ae-a96d-232c23482af8" providerId="ADAL" clId="{FCBF4AAB-9723-4625-8596-E5F5BB0A8A77}" dt="2023-08-29T01:35:27.066" v="503" actId="478"/>
          <ac:cxnSpMkLst>
            <pc:docMk/>
            <pc:sldMk cId="3475595303" sldId="536"/>
            <ac:cxnSpMk id="22" creationId="{8B6577F6-5FF8-45AF-9FDC-96DDFC48E77D}"/>
          </ac:cxnSpMkLst>
        </pc:cxnChg>
        <pc:cxnChg chg="del">
          <ac:chgData name="Stewart Gale" userId="3647ddd2-6040-41ae-a96d-232c23482af8" providerId="ADAL" clId="{FCBF4AAB-9723-4625-8596-E5F5BB0A8A77}" dt="2023-08-29T01:35:27.066" v="503" actId="478"/>
          <ac:cxnSpMkLst>
            <pc:docMk/>
            <pc:sldMk cId="3475595303" sldId="536"/>
            <ac:cxnSpMk id="27" creationId="{D4046880-6A41-4979-978C-5608A392ED53}"/>
          </ac:cxnSpMkLst>
        </pc:cxnChg>
        <pc:cxnChg chg="del">
          <ac:chgData name="Stewart Gale" userId="3647ddd2-6040-41ae-a96d-232c23482af8" providerId="ADAL" clId="{FCBF4AAB-9723-4625-8596-E5F5BB0A8A77}" dt="2023-08-29T01:35:27.066" v="503" actId="478"/>
          <ac:cxnSpMkLst>
            <pc:docMk/>
            <pc:sldMk cId="3475595303" sldId="536"/>
            <ac:cxnSpMk id="28" creationId="{F0BE3DB4-61CE-48AF-870A-6BAEF55D9CBB}"/>
          </ac:cxnSpMkLst>
        </pc:cxnChg>
        <pc:cxnChg chg="del">
          <ac:chgData name="Stewart Gale" userId="3647ddd2-6040-41ae-a96d-232c23482af8" providerId="ADAL" clId="{FCBF4AAB-9723-4625-8596-E5F5BB0A8A77}" dt="2023-08-29T01:35:27.066" v="503" actId="478"/>
          <ac:cxnSpMkLst>
            <pc:docMk/>
            <pc:sldMk cId="3475595303" sldId="536"/>
            <ac:cxnSpMk id="29" creationId="{8F066012-CC0F-497C-88BC-E0868D56BF70}"/>
          </ac:cxnSpMkLst>
        </pc:cxnChg>
        <pc:cxnChg chg="del">
          <ac:chgData name="Stewart Gale" userId="3647ddd2-6040-41ae-a96d-232c23482af8" providerId="ADAL" clId="{FCBF4AAB-9723-4625-8596-E5F5BB0A8A77}" dt="2023-08-29T01:35:27.066" v="503" actId="478"/>
          <ac:cxnSpMkLst>
            <pc:docMk/>
            <pc:sldMk cId="3475595303" sldId="536"/>
            <ac:cxnSpMk id="35" creationId="{456D8A0A-818B-45C0-84AB-85AA43D2FD7D}"/>
          </ac:cxnSpMkLst>
        </pc:cxnChg>
        <pc:cxnChg chg="del">
          <ac:chgData name="Stewart Gale" userId="3647ddd2-6040-41ae-a96d-232c23482af8" providerId="ADAL" clId="{FCBF4AAB-9723-4625-8596-E5F5BB0A8A77}" dt="2023-08-29T01:35:27.066" v="503" actId="478"/>
          <ac:cxnSpMkLst>
            <pc:docMk/>
            <pc:sldMk cId="3475595303" sldId="536"/>
            <ac:cxnSpMk id="36" creationId="{EAF7AA82-023C-48B4-9F7B-427A93125AB8}"/>
          </ac:cxnSpMkLst>
        </pc:cxnChg>
        <pc:cxnChg chg="del">
          <ac:chgData name="Stewart Gale" userId="3647ddd2-6040-41ae-a96d-232c23482af8" providerId="ADAL" clId="{FCBF4AAB-9723-4625-8596-E5F5BB0A8A77}" dt="2023-08-29T01:35:27.066" v="503" actId="478"/>
          <ac:cxnSpMkLst>
            <pc:docMk/>
            <pc:sldMk cId="3475595303" sldId="536"/>
            <ac:cxnSpMk id="38" creationId="{84FCD5E0-C3B6-4D32-9BFE-712E1BCB3B80}"/>
          </ac:cxnSpMkLst>
        </pc:cxnChg>
        <pc:cxnChg chg="del mod">
          <ac:chgData name="Stewart Gale" userId="3647ddd2-6040-41ae-a96d-232c23482af8" providerId="ADAL" clId="{FCBF4AAB-9723-4625-8596-E5F5BB0A8A77}" dt="2023-08-29T01:35:27.066" v="503" actId="478"/>
          <ac:cxnSpMkLst>
            <pc:docMk/>
            <pc:sldMk cId="3475595303" sldId="536"/>
            <ac:cxnSpMk id="42" creationId="{1D6218B0-6B0C-453A-BD18-4407655811DA}"/>
          </ac:cxnSpMkLst>
        </pc:cxnChg>
      </pc:sldChg>
      <pc:sldChg chg="addSp modSp add del mod">
        <pc:chgData name="Stewart Gale" userId="3647ddd2-6040-41ae-a96d-232c23482af8" providerId="ADAL" clId="{FCBF4AAB-9723-4625-8596-E5F5BB0A8A77}" dt="2023-08-30T06:49:39.313" v="835" actId="47"/>
        <pc:sldMkLst>
          <pc:docMk/>
          <pc:sldMk cId="3782023643" sldId="537"/>
        </pc:sldMkLst>
        <pc:spChg chg="add mod">
          <ac:chgData name="Stewart Gale" userId="3647ddd2-6040-41ae-a96d-232c23482af8" providerId="ADAL" clId="{FCBF4AAB-9723-4625-8596-E5F5BB0A8A77}" dt="2023-08-29T01:43:01.099" v="741" actId="1076"/>
          <ac:spMkLst>
            <pc:docMk/>
            <pc:sldMk cId="3782023643" sldId="537"/>
            <ac:spMk id="2" creationId="{A26C2B39-7CA4-6B40-11ED-6F7D6F9968D3}"/>
          </ac:spMkLst>
        </pc:spChg>
        <pc:spChg chg="mod">
          <ac:chgData name="Stewart Gale" userId="3647ddd2-6040-41ae-a96d-232c23482af8" providerId="ADAL" clId="{FCBF4AAB-9723-4625-8596-E5F5BB0A8A77}" dt="2023-08-29T01:37:56.922" v="538" actId="20577"/>
          <ac:spMkLst>
            <pc:docMk/>
            <pc:sldMk cId="3782023643" sldId="537"/>
            <ac:spMk id="19" creationId="{40BC5EED-085D-0B9B-AFD6-B99AE8EFEA3D}"/>
          </ac:spMkLst>
        </pc:spChg>
      </pc:sldChg>
      <pc:sldChg chg="new del ord">
        <pc:chgData name="Stewart Gale" userId="3647ddd2-6040-41ae-a96d-232c23482af8" providerId="ADAL" clId="{FCBF4AAB-9723-4625-8596-E5F5BB0A8A77}" dt="2023-08-29T01:40:09.579" v="600" actId="47"/>
        <pc:sldMkLst>
          <pc:docMk/>
          <pc:sldMk cId="3965122233" sldId="538"/>
        </pc:sldMkLst>
      </pc:sldChg>
      <pc:sldChg chg="addSp modSp add mod ord modAnim">
        <pc:chgData name="Stewart Gale" userId="3647ddd2-6040-41ae-a96d-232c23482af8" providerId="ADAL" clId="{FCBF4AAB-9723-4625-8596-E5F5BB0A8A77}" dt="2023-09-07T04:59:34.165" v="1358"/>
        <pc:sldMkLst>
          <pc:docMk/>
          <pc:sldMk cId="1994125507" sldId="539"/>
        </pc:sldMkLst>
        <pc:spChg chg="mod">
          <ac:chgData name="Stewart Gale" userId="3647ddd2-6040-41ae-a96d-232c23482af8" providerId="ADAL" clId="{FCBF4AAB-9723-4625-8596-E5F5BB0A8A77}" dt="2023-08-29T01:39:59.461" v="597" actId="20577"/>
          <ac:spMkLst>
            <pc:docMk/>
            <pc:sldMk cId="1994125507" sldId="539"/>
            <ac:spMk id="3" creationId="{3BEE5FBE-DB0F-FC5B-68D1-094263944BFB}"/>
          </ac:spMkLst>
        </pc:spChg>
        <pc:spChg chg="add mod">
          <ac:chgData name="Stewart Gale" userId="3647ddd2-6040-41ae-a96d-232c23482af8" providerId="ADAL" clId="{FCBF4AAB-9723-4625-8596-E5F5BB0A8A77}" dt="2023-08-29T01:40:32.218" v="606" actId="1076"/>
          <ac:spMkLst>
            <pc:docMk/>
            <pc:sldMk cId="1994125507" sldId="539"/>
            <ac:spMk id="4" creationId="{EEFD3689-E233-0C32-BBDD-5206456F6B8F}"/>
          </ac:spMkLst>
        </pc:spChg>
        <pc:picChg chg="add mod">
          <ac:chgData name="Stewart Gale" userId="3647ddd2-6040-41ae-a96d-232c23482af8" providerId="ADAL" clId="{FCBF4AAB-9723-4625-8596-E5F5BB0A8A77}" dt="2023-08-29T01:40:33.301" v="607" actId="1076"/>
          <ac:picMkLst>
            <pc:docMk/>
            <pc:sldMk cId="1994125507" sldId="539"/>
            <ac:picMk id="2" creationId="{72D16577-CEF6-25AF-131A-EE6AA4E06215}"/>
          </ac:picMkLst>
        </pc:picChg>
        <pc:picChg chg="add mod">
          <ac:chgData name="Stewart Gale" userId="3647ddd2-6040-41ae-a96d-232c23482af8" providerId="ADAL" clId="{FCBF4AAB-9723-4625-8596-E5F5BB0A8A77}" dt="2023-09-07T04:59:26.300" v="1354" actId="1076"/>
          <ac:picMkLst>
            <pc:docMk/>
            <pc:sldMk cId="1994125507" sldId="539"/>
            <ac:picMk id="5" creationId="{0A29D2E0-8684-4B70-25AC-936343A84179}"/>
          </ac:picMkLst>
        </pc:picChg>
      </pc:sldChg>
      <pc:sldChg chg="addSp delSp modSp add mod ord modAnim">
        <pc:chgData name="Stewart Gale" userId="3647ddd2-6040-41ae-a96d-232c23482af8" providerId="ADAL" clId="{FCBF4AAB-9723-4625-8596-E5F5BB0A8A77}" dt="2023-08-30T06:50:30.789" v="853"/>
        <pc:sldMkLst>
          <pc:docMk/>
          <pc:sldMk cId="425411541" sldId="540"/>
        </pc:sldMkLst>
        <pc:spChg chg="add del mod">
          <ac:chgData name="Stewart Gale" userId="3647ddd2-6040-41ae-a96d-232c23482af8" providerId="ADAL" clId="{FCBF4AAB-9723-4625-8596-E5F5BB0A8A77}" dt="2023-08-30T06:49:48.164" v="837" actId="478"/>
          <ac:spMkLst>
            <pc:docMk/>
            <pc:sldMk cId="425411541" sldId="540"/>
            <ac:spMk id="2" creationId="{0B4D8AF2-F554-BC29-5319-DECC6A32CEC8}"/>
          </ac:spMkLst>
        </pc:spChg>
        <pc:spChg chg="add mod">
          <ac:chgData name="Stewart Gale" userId="3647ddd2-6040-41ae-a96d-232c23482af8" providerId="ADAL" clId="{FCBF4AAB-9723-4625-8596-E5F5BB0A8A77}" dt="2023-08-30T06:50:22.625" v="848" actId="164"/>
          <ac:spMkLst>
            <pc:docMk/>
            <pc:sldMk cId="425411541" sldId="540"/>
            <ac:spMk id="3" creationId="{BE563673-C0CF-6920-1CE0-DE53DAE7F984}"/>
          </ac:spMkLst>
        </pc:spChg>
        <pc:spChg chg="del mod">
          <ac:chgData name="Stewart Gale" userId="3647ddd2-6040-41ae-a96d-232c23482af8" providerId="ADAL" clId="{FCBF4AAB-9723-4625-8596-E5F5BB0A8A77}" dt="2023-08-29T18:32:56.915" v="796" actId="478"/>
          <ac:spMkLst>
            <pc:docMk/>
            <pc:sldMk cId="425411541" sldId="540"/>
            <ac:spMk id="18" creationId="{EAD660B3-80D1-4FD6-8055-FA19B3FAB0C6}"/>
          </ac:spMkLst>
        </pc:spChg>
        <pc:grpChg chg="add mod">
          <ac:chgData name="Stewart Gale" userId="3647ddd2-6040-41ae-a96d-232c23482af8" providerId="ADAL" clId="{FCBF4AAB-9723-4625-8596-E5F5BB0A8A77}" dt="2023-08-30T06:50:22.625" v="848" actId="164"/>
          <ac:grpSpMkLst>
            <pc:docMk/>
            <pc:sldMk cId="425411541" sldId="540"/>
            <ac:grpSpMk id="4" creationId="{EA0A4EC2-7BA4-B8DE-5995-13A3A5C78CE2}"/>
          </ac:grpSpMkLst>
        </pc:grpChg>
        <pc:picChg chg="mod modCrop">
          <ac:chgData name="Stewart Gale" userId="3647ddd2-6040-41ae-a96d-232c23482af8" providerId="ADAL" clId="{FCBF4AAB-9723-4625-8596-E5F5BB0A8A77}" dt="2023-08-30T06:50:29.278" v="852" actId="1076"/>
          <ac:picMkLst>
            <pc:docMk/>
            <pc:sldMk cId="425411541" sldId="540"/>
            <ac:picMk id="13" creationId="{FCBB72DB-D415-45F9-AA32-6ABE63CC8ED3}"/>
          </ac:picMkLst>
        </pc:picChg>
        <pc:picChg chg="mod modCrop">
          <ac:chgData name="Stewart Gale" userId="3647ddd2-6040-41ae-a96d-232c23482af8" providerId="ADAL" clId="{FCBF4AAB-9723-4625-8596-E5F5BB0A8A77}" dt="2023-08-30T06:50:22.625" v="848" actId="164"/>
          <ac:picMkLst>
            <pc:docMk/>
            <pc:sldMk cId="425411541" sldId="540"/>
            <ac:picMk id="14" creationId="{3BE8260A-084D-489B-B1B3-D1BC80FA7E91}"/>
          </ac:picMkLst>
        </pc:picChg>
      </pc:sldChg>
      <pc:sldChg chg="addSp delSp modSp add mod ord delAnim modAnim">
        <pc:chgData name="Stewart Gale" userId="3647ddd2-6040-41ae-a96d-232c23482af8" providerId="ADAL" clId="{FCBF4AAB-9723-4625-8596-E5F5BB0A8A77}" dt="2023-09-07T05:36:12.238" v="1774" actId="21"/>
        <pc:sldMkLst>
          <pc:docMk/>
          <pc:sldMk cId="227113907" sldId="541"/>
        </pc:sldMkLst>
        <pc:spChg chg="add mod">
          <ac:chgData name="Stewart Gale" userId="3647ddd2-6040-41ae-a96d-232c23482af8" providerId="ADAL" clId="{FCBF4AAB-9723-4625-8596-E5F5BB0A8A77}" dt="2023-08-30T09:48:48.364" v="959" actId="1076"/>
          <ac:spMkLst>
            <pc:docMk/>
            <pc:sldMk cId="227113907" sldId="541"/>
            <ac:spMk id="2" creationId="{6198E8A7-6F16-EB6D-1B3A-95EA41BA7808}"/>
          </ac:spMkLst>
        </pc:spChg>
        <pc:spChg chg="del">
          <ac:chgData name="Stewart Gale" userId="3647ddd2-6040-41ae-a96d-232c23482af8" providerId="ADAL" clId="{FCBF4AAB-9723-4625-8596-E5F5BB0A8A77}" dt="2023-08-30T06:51:07.042" v="859" actId="478"/>
          <ac:spMkLst>
            <pc:docMk/>
            <pc:sldMk cId="227113907" sldId="541"/>
            <ac:spMk id="6" creationId="{4DCA5130-9257-4FD5-ADEC-4E0C29857124}"/>
          </ac:spMkLst>
        </pc:spChg>
        <pc:spChg chg="add mod">
          <ac:chgData name="Stewart Gale" userId="3647ddd2-6040-41ae-a96d-232c23482af8" providerId="ADAL" clId="{FCBF4AAB-9723-4625-8596-E5F5BB0A8A77}" dt="2023-08-30T09:48:53.032" v="961" actId="113"/>
          <ac:spMkLst>
            <pc:docMk/>
            <pc:sldMk cId="227113907" sldId="541"/>
            <ac:spMk id="6" creationId="{97203B8B-E631-F4DB-EDDC-EAFFDAF09868}"/>
          </ac:spMkLst>
        </pc:spChg>
        <pc:spChg chg="add mod">
          <ac:chgData name="Stewart Gale" userId="3647ddd2-6040-41ae-a96d-232c23482af8" providerId="ADAL" clId="{FCBF4AAB-9723-4625-8596-E5F5BB0A8A77}" dt="2023-08-30T09:49:17.827" v="973" actId="1076"/>
          <ac:spMkLst>
            <pc:docMk/>
            <pc:sldMk cId="227113907" sldId="541"/>
            <ac:spMk id="7" creationId="{F1DCDC52-1406-259C-F1D4-971DC4FD416F}"/>
          </ac:spMkLst>
        </pc:spChg>
        <pc:spChg chg="del">
          <ac:chgData name="Stewart Gale" userId="3647ddd2-6040-41ae-a96d-232c23482af8" providerId="ADAL" clId="{FCBF4AAB-9723-4625-8596-E5F5BB0A8A77}" dt="2023-08-30T06:50:45.804" v="855" actId="478"/>
          <ac:spMkLst>
            <pc:docMk/>
            <pc:sldMk cId="227113907" sldId="541"/>
            <ac:spMk id="10" creationId="{BF324505-41ED-4815-B970-F8041CF310F3}"/>
          </ac:spMkLst>
        </pc:spChg>
        <pc:grpChg chg="del">
          <ac:chgData name="Stewart Gale" userId="3647ddd2-6040-41ae-a96d-232c23482af8" providerId="ADAL" clId="{FCBF4AAB-9723-4625-8596-E5F5BB0A8A77}" dt="2023-08-30T06:51:07.886" v="860" actId="478"/>
          <ac:grpSpMkLst>
            <pc:docMk/>
            <pc:sldMk cId="227113907" sldId="541"/>
            <ac:grpSpMk id="2" creationId="{94C77A56-9CA0-4A6A-B1E9-2D7424594AC5}"/>
          </ac:grpSpMkLst>
        </pc:grpChg>
        <pc:picChg chg="add del mod">
          <ac:chgData name="Stewart Gale" userId="3647ddd2-6040-41ae-a96d-232c23482af8" providerId="ADAL" clId="{FCBF4AAB-9723-4625-8596-E5F5BB0A8A77}" dt="2023-09-07T05:35:52.554" v="1771" actId="478"/>
          <ac:picMkLst>
            <pc:docMk/>
            <pc:sldMk cId="227113907" sldId="541"/>
            <ac:picMk id="3" creationId="{BFA6018D-9339-0CBB-A788-D7AD59DF4DD3}"/>
          </ac:picMkLst>
        </pc:picChg>
        <pc:picChg chg="add mod">
          <ac:chgData name="Stewart Gale" userId="3647ddd2-6040-41ae-a96d-232c23482af8" providerId="ADAL" clId="{FCBF4AAB-9723-4625-8596-E5F5BB0A8A77}" dt="2023-09-07T05:36:03.768" v="1773" actId="1076"/>
          <ac:picMkLst>
            <pc:docMk/>
            <pc:sldMk cId="227113907" sldId="541"/>
            <ac:picMk id="4" creationId="{739B24B5-9B71-0E65-16B7-148A70BF330F}"/>
          </ac:picMkLst>
        </pc:picChg>
        <pc:picChg chg="mod modCrop">
          <ac:chgData name="Stewart Gale" userId="3647ddd2-6040-41ae-a96d-232c23482af8" providerId="ADAL" clId="{FCBF4AAB-9723-4625-8596-E5F5BB0A8A77}" dt="2023-08-30T09:46:25.770" v="904" actId="1076"/>
          <ac:picMkLst>
            <pc:docMk/>
            <pc:sldMk cId="227113907" sldId="541"/>
            <ac:picMk id="5" creationId="{B88006B6-22D5-40D2-9FAF-756C36453BB9}"/>
          </ac:picMkLst>
        </pc:picChg>
        <pc:picChg chg="del mod">
          <ac:chgData name="Stewart Gale" userId="3647ddd2-6040-41ae-a96d-232c23482af8" providerId="ADAL" clId="{FCBF4AAB-9723-4625-8596-E5F5BB0A8A77}" dt="2023-08-30T06:54:06.906" v="895" actId="478"/>
          <ac:picMkLst>
            <pc:docMk/>
            <pc:sldMk cId="227113907" sldId="541"/>
            <ac:picMk id="8" creationId="{B181B7EF-1F54-4F50-9E6E-134F6BB950C7}"/>
          </ac:picMkLst>
        </pc:picChg>
        <pc:picChg chg="del mod modCrop">
          <ac:chgData name="Stewart Gale" userId="3647ddd2-6040-41ae-a96d-232c23482af8" providerId="ADAL" clId="{FCBF4AAB-9723-4625-8596-E5F5BB0A8A77}" dt="2023-09-07T05:36:12.238" v="1774" actId="21"/>
          <ac:picMkLst>
            <pc:docMk/>
            <pc:sldMk cId="227113907" sldId="541"/>
            <ac:picMk id="9" creationId="{8BED821E-3EDD-4971-8150-55076EE34B67}"/>
          </ac:picMkLst>
        </pc:picChg>
        <pc:cxnChg chg="del mod">
          <ac:chgData name="Stewart Gale" userId="3647ddd2-6040-41ae-a96d-232c23482af8" providerId="ADAL" clId="{FCBF4AAB-9723-4625-8596-E5F5BB0A8A77}" dt="2023-08-30T06:50:48.133" v="857" actId="478"/>
          <ac:cxnSpMkLst>
            <pc:docMk/>
            <pc:sldMk cId="227113907" sldId="541"/>
            <ac:cxnSpMk id="12" creationId="{0914AC94-56F8-47CF-8854-281D47C0F041}"/>
          </ac:cxnSpMkLst>
        </pc:cxnChg>
      </pc:sldChg>
      <pc:sldChg chg="addSp modSp add del mod">
        <pc:chgData name="Stewart Gale" userId="3647ddd2-6040-41ae-a96d-232c23482af8" providerId="ADAL" clId="{FCBF4AAB-9723-4625-8596-E5F5BB0A8A77}" dt="2023-08-30T06:49:31.357" v="831" actId="47"/>
        <pc:sldMkLst>
          <pc:docMk/>
          <pc:sldMk cId="421617436" sldId="541"/>
        </pc:sldMkLst>
        <pc:spChg chg="add mod">
          <ac:chgData name="Stewart Gale" userId="3647ddd2-6040-41ae-a96d-232c23482af8" providerId="ADAL" clId="{FCBF4AAB-9723-4625-8596-E5F5BB0A8A77}" dt="2023-08-29T18:35:33.976" v="823" actId="1076"/>
          <ac:spMkLst>
            <pc:docMk/>
            <pc:sldMk cId="421617436" sldId="541"/>
            <ac:spMk id="2" creationId="{B72F4707-E378-8EA6-3C05-24C63219B083}"/>
          </ac:spMkLst>
        </pc:spChg>
        <pc:picChg chg="mod modCrop">
          <ac:chgData name="Stewart Gale" userId="3647ddd2-6040-41ae-a96d-232c23482af8" providerId="ADAL" clId="{FCBF4AAB-9723-4625-8596-E5F5BB0A8A77}" dt="2023-08-29T18:34:57.837" v="816" actId="1076"/>
          <ac:picMkLst>
            <pc:docMk/>
            <pc:sldMk cId="421617436" sldId="541"/>
            <ac:picMk id="13" creationId="{FCBB72DB-D415-45F9-AA32-6ABE63CC8ED3}"/>
          </ac:picMkLst>
        </pc:picChg>
      </pc:sldChg>
      <pc:sldChg chg="delSp modSp add mod ord">
        <pc:chgData name="Stewart Gale" userId="3647ddd2-6040-41ae-a96d-232c23482af8" providerId="ADAL" clId="{FCBF4AAB-9723-4625-8596-E5F5BB0A8A77}" dt="2023-08-30T06:52:48.154" v="876"/>
        <pc:sldMkLst>
          <pc:docMk/>
          <pc:sldMk cId="273124605" sldId="542"/>
        </pc:sldMkLst>
        <pc:picChg chg="mod">
          <ac:chgData name="Stewart Gale" userId="3647ddd2-6040-41ae-a96d-232c23482af8" providerId="ADAL" clId="{FCBF4AAB-9723-4625-8596-E5F5BB0A8A77}" dt="2023-08-30T06:52:29.697" v="874" actId="1076"/>
          <ac:picMkLst>
            <pc:docMk/>
            <pc:sldMk cId="273124605" sldId="542"/>
            <ac:picMk id="5" creationId="{B88006B6-22D5-40D2-9FAF-756C36453BB9}"/>
          </ac:picMkLst>
        </pc:picChg>
        <pc:picChg chg="del mod">
          <ac:chgData name="Stewart Gale" userId="3647ddd2-6040-41ae-a96d-232c23482af8" providerId="ADAL" clId="{FCBF4AAB-9723-4625-8596-E5F5BB0A8A77}" dt="2023-08-30T06:52:15.292" v="869" actId="478"/>
          <ac:picMkLst>
            <pc:docMk/>
            <pc:sldMk cId="273124605" sldId="542"/>
            <ac:picMk id="8" creationId="{B181B7EF-1F54-4F50-9E6E-134F6BB950C7}"/>
          </ac:picMkLst>
        </pc:picChg>
        <pc:picChg chg="del">
          <ac:chgData name="Stewart Gale" userId="3647ddd2-6040-41ae-a96d-232c23482af8" providerId="ADAL" clId="{FCBF4AAB-9723-4625-8596-E5F5BB0A8A77}" dt="2023-08-30T06:52:15.887" v="870" actId="478"/>
          <ac:picMkLst>
            <pc:docMk/>
            <pc:sldMk cId="273124605" sldId="542"/>
            <ac:picMk id="9" creationId="{8BED821E-3EDD-4971-8150-55076EE34B67}"/>
          </ac:picMkLst>
        </pc:picChg>
      </pc:sldChg>
      <pc:sldChg chg="addSp delSp modSp add del mod">
        <pc:chgData name="Stewart Gale" userId="3647ddd2-6040-41ae-a96d-232c23482af8" providerId="ADAL" clId="{FCBF4AAB-9723-4625-8596-E5F5BB0A8A77}" dt="2023-08-30T06:49:50.419" v="838" actId="47"/>
        <pc:sldMkLst>
          <pc:docMk/>
          <pc:sldMk cId="532817560" sldId="542"/>
        </pc:sldMkLst>
        <pc:spChg chg="mod">
          <ac:chgData name="Stewart Gale" userId="3647ddd2-6040-41ae-a96d-232c23482af8" providerId="ADAL" clId="{FCBF4AAB-9723-4625-8596-E5F5BB0A8A77}" dt="2023-08-29T18:33:27.272" v="802" actId="14100"/>
          <ac:spMkLst>
            <pc:docMk/>
            <pc:sldMk cId="532817560" sldId="542"/>
            <ac:spMk id="2" creationId="{0B4D8AF2-F554-BC29-5319-DECC6A32CEC8}"/>
          </ac:spMkLst>
        </pc:spChg>
        <pc:picChg chg="add mod modCrop">
          <ac:chgData name="Stewart Gale" userId="3647ddd2-6040-41ae-a96d-232c23482af8" providerId="ADAL" clId="{FCBF4AAB-9723-4625-8596-E5F5BB0A8A77}" dt="2023-08-29T18:34:08.121" v="811" actId="1076"/>
          <ac:picMkLst>
            <pc:docMk/>
            <pc:sldMk cId="532817560" sldId="542"/>
            <ac:picMk id="3" creationId="{9249E1CB-0E3D-F3B5-DB85-E67D26505478}"/>
          </ac:picMkLst>
        </pc:picChg>
        <pc:picChg chg="del">
          <ac:chgData name="Stewart Gale" userId="3647ddd2-6040-41ae-a96d-232c23482af8" providerId="ADAL" clId="{FCBF4AAB-9723-4625-8596-E5F5BB0A8A77}" dt="2023-08-29T18:33:29.745" v="803" actId="478"/>
          <ac:picMkLst>
            <pc:docMk/>
            <pc:sldMk cId="532817560" sldId="542"/>
            <ac:picMk id="13" creationId="{FCBB72DB-D415-45F9-AA32-6ABE63CC8ED3}"/>
          </ac:picMkLst>
        </pc:picChg>
      </pc:sldChg>
      <pc:sldChg chg="addSp delSp modSp add mod addAnim delAnim modAnim">
        <pc:chgData name="Stewart Gale" userId="3647ddd2-6040-41ae-a96d-232c23482af8" providerId="ADAL" clId="{FCBF4AAB-9723-4625-8596-E5F5BB0A8A77}" dt="2023-09-07T05:35:45.289" v="1769" actId="478"/>
        <pc:sldMkLst>
          <pc:docMk/>
          <pc:sldMk cId="2936258701" sldId="543"/>
        </pc:sldMkLst>
        <pc:spChg chg="add mod">
          <ac:chgData name="Stewart Gale" userId="3647ddd2-6040-41ae-a96d-232c23482af8" providerId="ADAL" clId="{FCBF4AAB-9723-4625-8596-E5F5BB0A8A77}" dt="2023-09-07T05:34:43.769" v="1741" actId="1076"/>
          <ac:spMkLst>
            <pc:docMk/>
            <pc:sldMk cId="2936258701" sldId="543"/>
            <ac:spMk id="3" creationId="{7A5DC020-EE7A-E8A6-1E6E-CFCE61C35066}"/>
          </ac:spMkLst>
        </pc:spChg>
        <pc:spChg chg="add del mod">
          <ac:chgData name="Stewart Gale" userId="3647ddd2-6040-41ae-a96d-232c23482af8" providerId="ADAL" clId="{FCBF4AAB-9723-4625-8596-E5F5BB0A8A77}" dt="2023-09-07T05:33:46.091" v="1732" actId="478"/>
          <ac:spMkLst>
            <pc:docMk/>
            <pc:sldMk cId="2936258701" sldId="543"/>
            <ac:spMk id="6" creationId="{F2269579-A996-FA61-9E50-36A9376D711A}"/>
          </ac:spMkLst>
        </pc:spChg>
        <pc:spChg chg="add del mod">
          <ac:chgData name="Stewart Gale" userId="3647ddd2-6040-41ae-a96d-232c23482af8" providerId="ADAL" clId="{FCBF4AAB-9723-4625-8596-E5F5BB0A8A77}" dt="2023-09-07T05:34:00.955" v="1733" actId="478"/>
          <ac:spMkLst>
            <pc:docMk/>
            <pc:sldMk cId="2936258701" sldId="543"/>
            <ac:spMk id="7" creationId="{CF98B316-DAEE-5163-B34F-F73D2D992098}"/>
          </ac:spMkLst>
        </pc:spChg>
        <pc:spChg chg="add del mod">
          <ac:chgData name="Stewart Gale" userId="3647ddd2-6040-41ae-a96d-232c23482af8" providerId="ADAL" clId="{FCBF4AAB-9723-4625-8596-E5F5BB0A8A77}" dt="2023-09-07T05:34:00.955" v="1733" actId="478"/>
          <ac:spMkLst>
            <pc:docMk/>
            <pc:sldMk cId="2936258701" sldId="543"/>
            <ac:spMk id="8" creationId="{2C16516D-518B-0D3A-D646-26CB37D7F323}"/>
          </ac:spMkLst>
        </pc:spChg>
        <pc:spChg chg="add del mod">
          <ac:chgData name="Stewart Gale" userId="3647ddd2-6040-41ae-a96d-232c23482af8" providerId="ADAL" clId="{FCBF4AAB-9723-4625-8596-E5F5BB0A8A77}" dt="2023-09-07T05:34:00.955" v="1733" actId="478"/>
          <ac:spMkLst>
            <pc:docMk/>
            <pc:sldMk cId="2936258701" sldId="543"/>
            <ac:spMk id="9" creationId="{5BAFB01A-54EC-BCA8-E15E-30117ADC4B2E}"/>
          </ac:spMkLst>
        </pc:spChg>
        <pc:spChg chg="add mod">
          <ac:chgData name="Stewart Gale" userId="3647ddd2-6040-41ae-a96d-232c23482af8" providerId="ADAL" clId="{FCBF4AAB-9723-4625-8596-E5F5BB0A8A77}" dt="2023-09-07T05:34:39.814" v="1738" actId="1076"/>
          <ac:spMkLst>
            <pc:docMk/>
            <pc:sldMk cId="2936258701" sldId="543"/>
            <ac:spMk id="14" creationId="{A0C848E0-5B40-9A8A-C6E0-FA54E8FF79BF}"/>
          </ac:spMkLst>
        </pc:spChg>
        <pc:spChg chg="add mod">
          <ac:chgData name="Stewart Gale" userId="3647ddd2-6040-41ae-a96d-232c23482af8" providerId="ADAL" clId="{FCBF4AAB-9723-4625-8596-E5F5BB0A8A77}" dt="2023-09-07T05:34:39.814" v="1738" actId="1076"/>
          <ac:spMkLst>
            <pc:docMk/>
            <pc:sldMk cId="2936258701" sldId="543"/>
            <ac:spMk id="15" creationId="{84A0E1EA-0717-63EB-F108-E2263A60C69D}"/>
          </ac:spMkLst>
        </pc:spChg>
        <pc:spChg chg="add mod">
          <ac:chgData name="Stewart Gale" userId="3647ddd2-6040-41ae-a96d-232c23482af8" providerId="ADAL" clId="{FCBF4AAB-9723-4625-8596-E5F5BB0A8A77}" dt="2023-09-07T05:35:01.902" v="1749" actId="14100"/>
          <ac:spMkLst>
            <pc:docMk/>
            <pc:sldMk cId="2936258701" sldId="543"/>
            <ac:spMk id="19" creationId="{B683AAAB-DF2F-0A47-E657-51F7B83D97E8}"/>
          </ac:spMkLst>
        </pc:spChg>
        <pc:spChg chg="add mod">
          <ac:chgData name="Stewart Gale" userId="3647ddd2-6040-41ae-a96d-232c23482af8" providerId="ADAL" clId="{FCBF4AAB-9723-4625-8596-E5F5BB0A8A77}" dt="2023-09-07T05:35:16.816" v="1754" actId="1076"/>
          <ac:spMkLst>
            <pc:docMk/>
            <pc:sldMk cId="2936258701" sldId="543"/>
            <ac:spMk id="20" creationId="{B31BDFDB-76F4-D430-79B6-FF98FA248FAD}"/>
          </ac:spMkLst>
        </pc:spChg>
        <pc:spChg chg="add mod">
          <ac:chgData name="Stewart Gale" userId="3647ddd2-6040-41ae-a96d-232c23482af8" providerId="ADAL" clId="{FCBF4AAB-9723-4625-8596-E5F5BB0A8A77}" dt="2023-09-07T05:35:38.734" v="1767" actId="1076"/>
          <ac:spMkLst>
            <pc:docMk/>
            <pc:sldMk cId="2936258701" sldId="543"/>
            <ac:spMk id="21" creationId="{5F66C831-BF81-DAE7-2828-FE8FB941BAE1}"/>
          </ac:spMkLst>
        </pc:spChg>
        <pc:spChg chg="add mod">
          <ac:chgData name="Stewart Gale" userId="3647ddd2-6040-41ae-a96d-232c23482af8" providerId="ADAL" clId="{FCBF4AAB-9723-4625-8596-E5F5BB0A8A77}" dt="2023-09-07T05:35:40.855" v="1768" actId="1076"/>
          <ac:spMkLst>
            <pc:docMk/>
            <pc:sldMk cId="2936258701" sldId="543"/>
            <ac:spMk id="22" creationId="{89B59AE1-A21C-81FA-6829-01AA7FB8621D}"/>
          </ac:spMkLst>
        </pc:spChg>
        <pc:spChg chg="add mod">
          <ac:chgData name="Stewart Gale" userId="3647ddd2-6040-41ae-a96d-232c23482af8" providerId="ADAL" clId="{FCBF4AAB-9723-4625-8596-E5F5BB0A8A77}" dt="2023-09-07T05:34:39.814" v="1738" actId="1076"/>
          <ac:spMkLst>
            <pc:docMk/>
            <pc:sldMk cId="2936258701" sldId="543"/>
            <ac:spMk id="26" creationId="{52F53B70-358A-54C2-B77E-9D9FC0566121}"/>
          </ac:spMkLst>
        </pc:spChg>
        <pc:picChg chg="add del mod modCrop">
          <ac:chgData name="Stewart Gale" userId="3647ddd2-6040-41ae-a96d-232c23482af8" providerId="ADAL" clId="{FCBF4AAB-9723-4625-8596-E5F5BB0A8A77}" dt="2023-09-07T05:35:45.289" v="1769" actId="478"/>
          <ac:picMkLst>
            <pc:docMk/>
            <pc:sldMk cId="2936258701" sldId="543"/>
            <ac:picMk id="2" creationId="{47986D6F-5403-1691-9B73-4D9B3A64768D}"/>
          </ac:picMkLst>
        </pc:picChg>
        <pc:picChg chg="add del mod">
          <ac:chgData name="Stewart Gale" userId="3647ddd2-6040-41ae-a96d-232c23482af8" providerId="ADAL" clId="{FCBF4AAB-9723-4625-8596-E5F5BB0A8A77}" dt="2023-09-07T05:33:44.289" v="1731" actId="478"/>
          <ac:picMkLst>
            <pc:docMk/>
            <pc:sldMk cId="2936258701" sldId="543"/>
            <ac:picMk id="4" creationId="{8239F56A-8281-FBA4-C4CA-A59D964F5E2F}"/>
          </ac:picMkLst>
        </pc:picChg>
        <pc:picChg chg="mod modCrop">
          <ac:chgData name="Stewart Gale" userId="3647ddd2-6040-41ae-a96d-232c23482af8" providerId="ADAL" clId="{FCBF4AAB-9723-4625-8596-E5F5BB0A8A77}" dt="2023-08-30T06:53:59.322" v="893" actId="1076"/>
          <ac:picMkLst>
            <pc:docMk/>
            <pc:sldMk cId="2936258701" sldId="543"/>
            <ac:picMk id="5" creationId="{B88006B6-22D5-40D2-9FAF-756C36453BB9}"/>
          </ac:picMkLst>
        </pc:picChg>
        <pc:picChg chg="add del mod">
          <ac:chgData name="Stewart Gale" userId="3647ddd2-6040-41ae-a96d-232c23482af8" providerId="ADAL" clId="{FCBF4AAB-9723-4625-8596-E5F5BB0A8A77}" dt="2023-09-07T05:34:08.043" v="1736" actId="478"/>
          <ac:picMkLst>
            <pc:docMk/>
            <pc:sldMk cId="2936258701" sldId="543"/>
            <ac:picMk id="11" creationId="{88C2B9DC-EBF2-22A3-B77B-41F051F77CED}"/>
          </ac:picMkLst>
        </pc:picChg>
        <pc:cxnChg chg="add del mod">
          <ac:chgData name="Stewart Gale" userId="3647ddd2-6040-41ae-a96d-232c23482af8" providerId="ADAL" clId="{FCBF4AAB-9723-4625-8596-E5F5BB0A8A77}" dt="2023-09-07T05:34:00.955" v="1733" actId="478"/>
          <ac:cxnSpMkLst>
            <pc:docMk/>
            <pc:sldMk cId="2936258701" sldId="543"/>
            <ac:cxnSpMk id="10" creationId="{40159570-590C-C916-7A5B-7FF808F26269}"/>
          </ac:cxnSpMkLst>
        </pc:cxnChg>
        <pc:cxnChg chg="add mod">
          <ac:chgData name="Stewart Gale" userId="3647ddd2-6040-41ae-a96d-232c23482af8" providerId="ADAL" clId="{FCBF4AAB-9723-4625-8596-E5F5BB0A8A77}" dt="2023-09-07T05:34:39.814" v="1738" actId="1076"/>
          <ac:cxnSpMkLst>
            <pc:docMk/>
            <pc:sldMk cId="2936258701" sldId="543"/>
            <ac:cxnSpMk id="12" creationId="{02093013-07B7-BD9E-E106-1585E1E013C3}"/>
          </ac:cxnSpMkLst>
        </pc:cxnChg>
        <pc:cxnChg chg="add del mod">
          <ac:chgData name="Stewart Gale" userId="3647ddd2-6040-41ae-a96d-232c23482af8" providerId="ADAL" clId="{FCBF4AAB-9723-4625-8596-E5F5BB0A8A77}" dt="2023-09-07T05:35:09.562" v="1752" actId="478"/>
          <ac:cxnSpMkLst>
            <pc:docMk/>
            <pc:sldMk cId="2936258701" sldId="543"/>
            <ac:cxnSpMk id="13" creationId="{CD93AE7A-B1FA-4079-3573-823D0C1508B1}"/>
          </ac:cxnSpMkLst>
        </pc:cxnChg>
        <pc:cxnChg chg="add mod">
          <ac:chgData name="Stewart Gale" userId="3647ddd2-6040-41ae-a96d-232c23482af8" providerId="ADAL" clId="{FCBF4AAB-9723-4625-8596-E5F5BB0A8A77}" dt="2023-09-07T05:34:39.814" v="1738" actId="1076"/>
          <ac:cxnSpMkLst>
            <pc:docMk/>
            <pc:sldMk cId="2936258701" sldId="543"/>
            <ac:cxnSpMk id="16" creationId="{F4D85CAC-79DD-1449-7502-EF7B5B76CF71}"/>
          </ac:cxnSpMkLst>
        </pc:cxnChg>
        <pc:cxnChg chg="add mod">
          <ac:chgData name="Stewart Gale" userId="3647ddd2-6040-41ae-a96d-232c23482af8" providerId="ADAL" clId="{FCBF4AAB-9723-4625-8596-E5F5BB0A8A77}" dt="2023-09-07T05:34:39.814" v="1738" actId="1076"/>
          <ac:cxnSpMkLst>
            <pc:docMk/>
            <pc:sldMk cId="2936258701" sldId="543"/>
            <ac:cxnSpMk id="17" creationId="{81DC3477-24E8-9296-7DDA-3ACF8CFFA300}"/>
          </ac:cxnSpMkLst>
        </pc:cxnChg>
        <pc:cxnChg chg="add mod">
          <ac:chgData name="Stewart Gale" userId="3647ddd2-6040-41ae-a96d-232c23482af8" providerId="ADAL" clId="{FCBF4AAB-9723-4625-8596-E5F5BB0A8A77}" dt="2023-09-07T05:34:39.814" v="1738" actId="1076"/>
          <ac:cxnSpMkLst>
            <pc:docMk/>
            <pc:sldMk cId="2936258701" sldId="543"/>
            <ac:cxnSpMk id="18" creationId="{808AE0C7-703F-66DC-5F3E-5E388D820038}"/>
          </ac:cxnSpMkLst>
        </pc:cxnChg>
        <pc:cxnChg chg="add mod">
          <ac:chgData name="Stewart Gale" userId="3647ddd2-6040-41ae-a96d-232c23482af8" providerId="ADAL" clId="{FCBF4AAB-9723-4625-8596-E5F5BB0A8A77}" dt="2023-09-07T05:34:39.814" v="1738" actId="1076"/>
          <ac:cxnSpMkLst>
            <pc:docMk/>
            <pc:sldMk cId="2936258701" sldId="543"/>
            <ac:cxnSpMk id="23" creationId="{9395C0E6-1DDF-CC93-117F-E51016ED5AFA}"/>
          </ac:cxnSpMkLst>
        </pc:cxnChg>
        <pc:cxnChg chg="add mod">
          <ac:chgData name="Stewart Gale" userId="3647ddd2-6040-41ae-a96d-232c23482af8" providerId="ADAL" clId="{FCBF4AAB-9723-4625-8596-E5F5BB0A8A77}" dt="2023-09-07T05:34:39.814" v="1738" actId="1076"/>
          <ac:cxnSpMkLst>
            <pc:docMk/>
            <pc:sldMk cId="2936258701" sldId="543"/>
            <ac:cxnSpMk id="24" creationId="{4DFB4142-8F25-F9F7-C4A3-D237D36FAE09}"/>
          </ac:cxnSpMkLst>
        </pc:cxnChg>
        <pc:cxnChg chg="add mod">
          <ac:chgData name="Stewart Gale" userId="3647ddd2-6040-41ae-a96d-232c23482af8" providerId="ADAL" clId="{FCBF4AAB-9723-4625-8596-E5F5BB0A8A77}" dt="2023-09-07T05:34:39.814" v="1738" actId="1076"/>
          <ac:cxnSpMkLst>
            <pc:docMk/>
            <pc:sldMk cId="2936258701" sldId="543"/>
            <ac:cxnSpMk id="25" creationId="{5E9D4D82-A1A4-CCCC-ACC9-EE4790DE35F3}"/>
          </ac:cxnSpMkLst>
        </pc:cxnChg>
        <pc:cxnChg chg="add del mod">
          <ac:chgData name="Stewart Gale" userId="3647ddd2-6040-41ae-a96d-232c23482af8" providerId="ADAL" clId="{FCBF4AAB-9723-4625-8596-E5F5BB0A8A77}" dt="2023-09-07T05:35:13.527" v="1753" actId="478"/>
          <ac:cxnSpMkLst>
            <pc:docMk/>
            <pc:sldMk cId="2936258701" sldId="543"/>
            <ac:cxnSpMk id="27" creationId="{E9CFA98A-094A-BE66-04A7-9992B6AC7392}"/>
          </ac:cxnSpMkLst>
        </pc:cxnChg>
        <pc:cxnChg chg="add del mod">
          <ac:chgData name="Stewart Gale" userId="3647ddd2-6040-41ae-a96d-232c23482af8" providerId="ADAL" clId="{FCBF4AAB-9723-4625-8596-E5F5BB0A8A77}" dt="2023-09-07T05:35:13.527" v="1753" actId="478"/>
          <ac:cxnSpMkLst>
            <pc:docMk/>
            <pc:sldMk cId="2936258701" sldId="543"/>
            <ac:cxnSpMk id="28" creationId="{F4A02EBF-22AB-FF55-D6AE-D23A4FF93E17}"/>
          </ac:cxnSpMkLst>
        </pc:cxnChg>
        <pc:cxnChg chg="add del mod">
          <ac:chgData name="Stewart Gale" userId="3647ddd2-6040-41ae-a96d-232c23482af8" providerId="ADAL" clId="{FCBF4AAB-9723-4625-8596-E5F5BB0A8A77}" dt="2023-09-07T05:35:13.527" v="1753" actId="478"/>
          <ac:cxnSpMkLst>
            <pc:docMk/>
            <pc:sldMk cId="2936258701" sldId="543"/>
            <ac:cxnSpMk id="29" creationId="{B16D38C1-C23B-88CB-B094-B51D9221DC49}"/>
          </ac:cxnSpMkLst>
        </pc:cxnChg>
      </pc:sldChg>
      <pc:sldChg chg="addSp delSp modSp mod delAnim modAnim">
        <pc:chgData name="Stewart Gale" userId="3647ddd2-6040-41ae-a96d-232c23482af8" providerId="ADAL" clId="{FCBF4AAB-9723-4625-8596-E5F5BB0A8A77}" dt="2023-09-07T05:45:47.518" v="1874"/>
        <pc:sldMkLst>
          <pc:docMk/>
          <pc:sldMk cId="3532770755" sldId="544"/>
        </pc:sldMkLst>
        <pc:spChg chg="mod">
          <ac:chgData name="Stewart Gale" userId="3647ddd2-6040-41ae-a96d-232c23482af8" providerId="ADAL" clId="{FCBF4AAB-9723-4625-8596-E5F5BB0A8A77}" dt="2023-09-07T05:43:52.846" v="1856" actId="403"/>
          <ac:spMkLst>
            <pc:docMk/>
            <pc:sldMk cId="3532770755" sldId="544"/>
            <ac:spMk id="2" creationId="{6198E8A7-6F16-EB6D-1B3A-95EA41BA7808}"/>
          </ac:spMkLst>
        </pc:spChg>
        <pc:spChg chg="add del mod">
          <ac:chgData name="Stewart Gale" userId="3647ddd2-6040-41ae-a96d-232c23482af8" providerId="ADAL" clId="{FCBF4AAB-9723-4625-8596-E5F5BB0A8A77}" dt="2023-08-30T09:51:07.475" v="1016"/>
          <ac:spMkLst>
            <pc:docMk/>
            <pc:sldMk cId="3532770755" sldId="544"/>
            <ac:spMk id="4" creationId="{1927B80F-B017-2F04-E180-3F7080232FE6}"/>
          </ac:spMkLst>
        </pc:spChg>
        <pc:spChg chg="mod">
          <ac:chgData name="Stewart Gale" userId="3647ddd2-6040-41ae-a96d-232c23482af8" providerId="ADAL" clId="{FCBF4AAB-9723-4625-8596-E5F5BB0A8A77}" dt="2023-09-07T05:43:49.355" v="1854" actId="1076"/>
          <ac:spMkLst>
            <pc:docMk/>
            <pc:sldMk cId="3532770755" sldId="544"/>
            <ac:spMk id="6" creationId="{97203B8B-E631-F4DB-EDDC-EAFFDAF09868}"/>
          </ac:spMkLst>
        </pc:spChg>
        <pc:spChg chg="mod">
          <ac:chgData name="Stewart Gale" userId="3647ddd2-6040-41ae-a96d-232c23482af8" providerId="ADAL" clId="{FCBF4AAB-9723-4625-8596-E5F5BB0A8A77}" dt="2023-09-07T05:44:03.370" v="1860" actId="1076"/>
          <ac:spMkLst>
            <pc:docMk/>
            <pc:sldMk cId="3532770755" sldId="544"/>
            <ac:spMk id="7" creationId="{F1DCDC52-1406-259C-F1D4-971DC4FD416F}"/>
          </ac:spMkLst>
        </pc:spChg>
        <pc:spChg chg="add mod">
          <ac:chgData name="Stewart Gale" userId="3647ddd2-6040-41ae-a96d-232c23482af8" providerId="ADAL" clId="{FCBF4AAB-9723-4625-8596-E5F5BB0A8A77}" dt="2023-09-07T05:43:49.355" v="1854" actId="1076"/>
          <ac:spMkLst>
            <pc:docMk/>
            <pc:sldMk cId="3532770755" sldId="544"/>
            <ac:spMk id="8" creationId="{6271A289-6CA8-F872-00D1-E595A2892A2A}"/>
          </ac:spMkLst>
        </pc:spChg>
        <pc:spChg chg="add mod">
          <ac:chgData name="Stewart Gale" userId="3647ddd2-6040-41ae-a96d-232c23482af8" providerId="ADAL" clId="{FCBF4AAB-9723-4625-8596-E5F5BB0A8A77}" dt="2023-09-07T05:44:01.480" v="1859" actId="1076"/>
          <ac:spMkLst>
            <pc:docMk/>
            <pc:sldMk cId="3532770755" sldId="544"/>
            <ac:spMk id="10" creationId="{6DCE7B69-1791-0AF8-DDEF-67BEC78A3509}"/>
          </ac:spMkLst>
        </pc:spChg>
        <pc:spChg chg="add mod">
          <ac:chgData name="Stewart Gale" userId="3647ddd2-6040-41ae-a96d-232c23482af8" providerId="ADAL" clId="{FCBF4AAB-9723-4625-8596-E5F5BB0A8A77}" dt="2023-09-07T05:36:43.105" v="1779" actId="1076"/>
          <ac:spMkLst>
            <pc:docMk/>
            <pc:sldMk cId="3532770755" sldId="544"/>
            <ac:spMk id="11" creationId="{DBF2C33B-5C14-F036-5B3F-9794A1D64093}"/>
          </ac:spMkLst>
        </pc:spChg>
        <pc:spChg chg="add mod">
          <ac:chgData name="Stewart Gale" userId="3647ddd2-6040-41ae-a96d-232c23482af8" providerId="ADAL" clId="{FCBF4AAB-9723-4625-8596-E5F5BB0A8A77}" dt="2023-09-07T05:36:43.105" v="1779" actId="1076"/>
          <ac:spMkLst>
            <pc:docMk/>
            <pc:sldMk cId="3532770755" sldId="544"/>
            <ac:spMk id="15" creationId="{DFDFDB0F-31DD-8A36-659A-A6810A1749D1}"/>
          </ac:spMkLst>
        </pc:spChg>
        <pc:spChg chg="add mod">
          <ac:chgData name="Stewart Gale" userId="3647ddd2-6040-41ae-a96d-232c23482af8" providerId="ADAL" clId="{FCBF4AAB-9723-4625-8596-E5F5BB0A8A77}" dt="2023-09-07T05:36:43.105" v="1779" actId="1076"/>
          <ac:spMkLst>
            <pc:docMk/>
            <pc:sldMk cId="3532770755" sldId="544"/>
            <ac:spMk id="16" creationId="{66C9499D-EE1F-775B-9ADB-6A086FD2A88E}"/>
          </ac:spMkLst>
        </pc:spChg>
        <pc:spChg chg="add del mod">
          <ac:chgData name="Stewart Gale" userId="3647ddd2-6040-41ae-a96d-232c23482af8" providerId="ADAL" clId="{FCBF4AAB-9723-4625-8596-E5F5BB0A8A77}" dt="2023-09-07T05:38:32.294" v="1797" actId="478"/>
          <ac:spMkLst>
            <pc:docMk/>
            <pc:sldMk cId="3532770755" sldId="544"/>
            <ac:spMk id="17" creationId="{472FE678-B6FF-5CDE-AFD0-93F5F9B5C357}"/>
          </ac:spMkLst>
        </pc:spChg>
        <pc:spChg chg="add del mod">
          <ac:chgData name="Stewart Gale" userId="3647ddd2-6040-41ae-a96d-232c23482af8" providerId="ADAL" clId="{FCBF4AAB-9723-4625-8596-E5F5BB0A8A77}" dt="2023-09-07T05:38:32.294" v="1797" actId="478"/>
          <ac:spMkLst>
            <pc:docMk/>
            <pc:sldMk cId="3532770755" sldId="544"/>
            <ac:spMk id="18" creationId="{192A86E4-51DD-1912-567C-0CF495ACA6F1}"/>
          </ac:spMkLst>
        </pc:spChg>
        <pc:spChg chg="add mod">
          <ac:chgData name="Stewart Gale" userId="3647ddd2-6040-41ae-a96d-232c23482af8" providerId="ADAL" clId="{FCBF4AAB-9723-4625-8596-E5F5BB0A8A77}" dt="2023-09-07T05:36:43.105" v="1779" actId="1076"/>
          <ac:spMkLst>
            <pc:docMk/>
            <pc:sldMk cId="3532770755" sldId="544"/>
            <ac:spMk id="22" creationId="{2CC0011F-D310-97E8-BEB8-33E4D076AC89}"/>
          </ac:spMkLst>
        </pc:spChg>
        <pc:spChg chg="add mod">
          <ac:chgData name="Stewart Gale" userId="3647ddd2-6040-41ae-a96d-232c23482af8" providerId="ADAL" clId="{FCBF4AAB-9723-4625-8596-E5F5BB0A8A77}" dt="2023-09-07T05:41:06.590" v="1828" actId="1076"/>
          <ac:spMkLst>
            <pc:docMk/>
            <pc:sldMk cId="3532770755" sldId="544"/>
            <ac:spMk id="31" creationId="{CBD729FC-8717-952E-8077-3000A3550D2F}"/>
          </ac:spMkLst>
        </pc:spChg>
        <pc:spChg chg="add mod">
          <ac:chgData name="Stewart Gale" userId="3647ddd2-6040-41ae-a96d-232c23482af8" providerId="ADAL" clId="{FCBF4AAB-9723-4625-8596-E5F5BB0A8A77}" dt="2023-09-07T05:42:57.084" v="1839" actId="1076"/>
          <ac:spMkLst>
            <pc:docMk/>
            <pc:sldMk cId="3532770755" sldId="544"/>
            <ac:spMk id="42" creationId="{14704201-A203-1557-5F20-4A2D30A9D4E7}"/>
          </ac:spMkLst>
        </pc:spChg>
        <pc:spChg chg="add del mod">
          <ac:chgData name="Stewart Gale" userId="3647ddd2-6040-41ae-a96d-232c23482af8" providerId="ADAL" clId="{FCBF4AAB-9723-4625-8596-E5F5BB0A8A77}" dt="2023-09-07T05:43:21.412" v="1846" actId="478"/>
          <ac:spMkLst>
            <pc:docMk/>
            <pc:sldMk cId="3532770755" sldId="544"/>
            <ac:spMk id="43" creationId="{479C4288-32CC-D0E6-FC66-A41439FDC3EC}"/>
          </ac:spMkLst>
        </pc:spChg>
        <pc:spChg chg="add mod">
          <ac:chgData name="Stewart Gale" userId="3647ddd2-6040-41ae-a96d-232c23482af8" providerId="ADAL" clId="{FCBF4AAB-9723-4625-8596-E5F5BB0A8A77}" dt="2023-09-07T05:45:42.146" v="1872" actId="1076"/>
          <ac:spMkLst>
            <pc:docMk/>
            <pc:sldMk cId="3532770755" sldId="544"/>
            <ac:spMk id="45" creationId="{61AC459B-8A0B-01F5-DD3C-160756B99EFA}"/>
          </ac:spMkLst>
        </pc:spChg>
        <pc:picChg chg="add del mod">
          <ac:chgData name="Stewart Gale" userId="3647ddd2-6040-41ae-a96d-232c23482af8" providerId="ADAL" clId="{FCBF4AAB-9723-4625-8596-E5F5BB0A8A77}" dt="2023-09-07T05:36:17.622" v="1777" actId="478"/>
          <ac:picMkLst>
            <pc:docMk/>
            <pc:sldMk cId="3532770755" sldId="544"/>
            <ac:picMk id="3" creationId="{4F02D9EA-CF18-80BB-E48F-BB01E26727CB}"/>
          </ac:picMkLst>
        </pc:picChg>
        <pc:picChg chg="del mod">
          <ac:chgData name="Stewart Gale" userId="3647ddd2-6040-41ae-a96d-232c23482af8" providerId="ADAL" clId="{FCBF4AAB-9723-4625-8596-E5F5BB0A8A77}" dt="2023-08-30T09:51:30.405" v="1027" actId="478"/>
          <ac:picMkLst>
            <pc:docMk/>
            <pc:sldMk cId="3532770755" sldId="544"/>
            <ac:picMk id="3" creationId="{BFA6018D-9339-0CBB-A788-D7AD59DF4DD3}"/>
          </ac:picMkLst>
        </pc:picChg>
        <pc:picChg chg="mod modCrop">
          <ac:chgData name="Stewart Gale" userId="3647ddd2-6040-41ae-a96d-232c23482af8" providerId="ADAL" clId="{FCBF4AAB-9723-4625-8596-E5F5BB0A8A77}" dt="2023-08-30T09:50:10.591" v="987" actId="1076"/>
          <ac:picMkLst>
            <pc:docMk/>
            <pc:sldMk cId="3532770755" sldId="544"/>
            <ac:picMk id="5" creationId="{B88006B6-22D5-40D2-9FAF-756C36453BB9}"/>
          </ac:picMkLst>
        </pc:picChg>
        <pc:picChg chg="del mod">
          <ac:chgData name="Stewart Gale" userId="3647ddd2-6040-41ae-a96d-232c23482af8" providerId="ADAL" clId="{FCBF4AAB-9723-4625-8596-E5F5BB0A8A77}" dt="2023-08-30T09:51:33.868" v="1028" actId="478"/>
          <ac:picMkLst>
            <pc:docMk/>
            <pc:sldMk cId="3532770755" sldId="544"/>
            <ac:picMk id="9" creationId="{8BED821E-3EDD-4971-8150-55076EE34B67}"/>
          </ac:picMkLst>
        </pc:picChg>
        <pc:cxnChg chg="add mod">
          <ac:chgData name="Stewart Gale" userId="3647ddd2-6040-41ae-a96d-232c23482af8" providerId="ADAL" clId="{FCBF4AAB-9723-4625-8596-E5F5BB0A8A77}" dt="2023-09-07T05:36:43.105" v="1779" actId="1076"/>
          <ac:cxnSpMkLst>
            <pc:docMk/>
            <pc:sldMk cId="3532770755" sldId="544"/>
            <ac:cxnSpMk id="4" creationId="{5E826522-B36A-A5FB-9992-CE760FDA3CDC}"/>
          </ac:cxnSpMkLst>
        </pc:cxnChg>
        <pc:cxnChg chg="add mod">
          <ac:chgData name="Stewart Gale" userId="3647ddd2-6040-41ae-a96d-232c23482af8" providerId="ADAL" clId="{FCBF4AAB-9723-4625-8596-E5F5BB0A8A77}" dt="2023-09-07T05:36:43.105" v="1779" actId="1076"/>
          <ac:cxnSpMkLst>
            <pc:docMk/>
            <pc:sldMk cId="3532770755" sldId="544"/>
            <ac:cxnSpMk id="9" creationId="{C4AA4A58-BB34-B93D-C247-F8E412E2592F}"/>
          </ac:cxnSpMkLst>
        </pc:cxnChg>
        <pc:cxnChg chg="add mod">
          <ac:chgData name="Stewart Gale" userId="3647ddd2-6040-41ae-a96d-232c23482af8" providerId="ADAL" clId="{FCBF4AAB-9723-4625-8596-E5F5BB0A8A77}" dt="2023-09-07T05:36:43.105" v="1779" actId="1076"/>
          <ac:cxnSpMkLst>
            <pc:docMk/>
            <pc:sldMk cId="3532770755" sldId="544"/>
            <ac:cxnSpMk id="12" creationId="{621DC7C2-9C8E-0278-CDC7-99455EE1DDCC}"/>
          </ac:cxnSpMkLst>
        </pc:cxnChg>
        <pc:cxnChg chg="add mod">
          <ac:chgData name="Stewart Gale" userId="3647ddd2-6040-41ae-a96d-232c23482af8" providerId="ADAL" clId="{FCBF4AAB-9723-4625-8596-E5F5BB0A8A77}" dt="2023-09-07T05:38:46.560" v="1800" actId="14100"/>
          <ac:cxnSpMkLst>
            <pc:docMk/>
            <pc:sldMk cId="3532770755" sldId="544"/>
            <ac:cxnSpMk id="13" creationId="{6247DE88-D428-469D-C9E9-4FB28E7E245D}"/>
          </ac:cxnSpMkLst>
        </pc:cxnChg>
        <pc:cxnChg chg="add del mod">
          <ac:chgData name="Stewart Gale" userId="3647ddd2-6040-41ae-a96d-232c23482af8" providerId="ADAL" clId="{FCBF4AAB-9723-4625-8596-E5F5BB0A8A77}" dt="2023-09-07T05:38:32.294" v="1797" actId="478"/>
          <ac:cxnSpMkLst>
            <pc:docMk/>
            <pc:sldMk cId="3532770755" sldId="544"/>
            <ac:cxnSpMk id="14" creationId="{7F89ED38-C260-7E98-5C08-6F5E3435EED3}"/>
          </ac:cxnSpMkLst>
        </pc:cxnChg>
        <pc:cxnChg chg="add mod">
          <ac:chgData name="Stewart Gale" userId="3647ddd2-6040-41ae-a96d-232c23482af8" providerId="ADAL" clId="{FCBF4AAB-9723-4625-8596-E5F5BB0A8A77}" dt="2023-09-07T05:37:33.126" v="1781" actId="1076"/>
          <ac:cxnSpMkLst>
            <pc:docMk/>
            <pc:sldMk cId="3532770755" sldId="544"/>
            <ac:cxnSpMk id="19" creationId="{D425100E-0C29-1442-0305-BCBD788ED3C9}"/>
          </ac:cxnSpMkLst>
        </pc:cxnChg>
        <pc:cxnChg chg="add del mod">
          <ac:chgData name="Stewart Gale" userId="3647ddd2-6040-41ae-a96d-232c23482af8" providerId="ADAL" clId="{FCBF4AAB-9723-4625-8596-E5F5BB0A8A77}" dt="2023-09-07T05:38:32.294" v="1797" actId="478"/>
          <ac:cxnSpMkLst>
            <pc:docMk/>
            <pc:sldMk cId="3532770755" sldId="544"/>
            <ac:cxnSpMk id="20" creationId="{8AA35B9E-C313-1CFF-2CE3-56C941E2BD80}"/>
          </ac:cxnSpMkLst>
        </pc:cxnChg>
        <pc:cxnChg chg="add mod">
          <ac:chgData name="Stewart Gale" userId="3647ddd2-6040-41ae-a96d-232c23482af8" providerId="ADAL" clId="{FCBF4AAB-9723-4625-8596-E5F5BB0A8A77}" dt="2023-09-07T05:36:43.105" v="1779" actId="1076"/>
          <ac:cxnSpMkLst>
            <pc:docMk/>
            <pc:sldMk cId="3532770755" sldId="544"/>
            <ac:cxnSpMk id="21" creationId="{D498303C-DBF6-126C-12FD-96D52C22E9E5}"/>
          </ac:cxnSpMkLst>
        </pc:cxnChg>
        <pc:cxnChg chg="add mod">
          <ac:chgData name="Stewart Gale" userId="3647ddd2-6040-41ae-a96d-232c23482af8" providerId="ADAL" clId="{FCBF4AAB-9723-4625-8596-E5F5BB0A8A77}" dt="2023-09-07T05:41:17.210" v="1830" actId="14100"/>
          <ac:cxnSpMkLst>
            <pc:docMk/>
            <pc:sldMk cId="3532770755" sldId="544"/>
            <ac:cxnSpMk id="23" creationId="{5450CE11-FA71-FF1E-F164-16DDCCA8B569}"/>
          </ac:cxnSpMkLst>
        </pc:cxnChg>
        <pc:cxnChg chg="add del mod">
          <ac:chgData name="Stewart Gale" userId="3647ddd2-6040-41ae-a96d-232c23482af8" providerId="ADAL" clId="{FCBF4AAB-9723-4625-8596-E5F5BB0A8A77}" dt="2023-09-07T05:44:56.078" v="1866" actId="1076"/>
          <ac:cxnSpMkLst>
            <pc:docMk/>
            <pc:sldMk cId="3532770755" sldId="544"/>
            <ac:cxnSpMk id="32" creationId="{90B67FE7-7903-EA8D-52F1-F1A6A8EFABA6}"/>
          </ac:cxnSpMkLst>
        </pc:cxnChg>
      </pc:sldChg>
      <pc:sldChg chg="addSp delSp modSp add mod ord">
        <pc:chgData name="Stewart Gale" userId="3647ddd2-6040-41ae-a96d-232c23482af8" providerId="ADAL" clId="{FCBF4AAB-9723-4625-8596-E5F5BB0A8A77}" dt="2023-09-07T04:51:30.367" v="1223"/>
        <pc:sldMkLst>
          <pc:docMk/>
          <pc:sldMk cId="3411267645" sldId="545"/>
        </pc:sldMkLst>
        <pc:spChg chg="mod">
          <ac:chgData name="Stewart Gale" userId="3647ddd2-6040-41ae-a96d-232c23482af8" providerId="ADAL" clId="{FCBF4AAB-9723-4625-8596-E5F5BB0A8A77}" dt="2023-09-07T04:43:44.176" v="1082" actId="20577"/>
          <ac:spMkLst>
            <pc:docMk/>
            <pc:sldMk cId="3411267645" sldId="545"/>
            <ac:spMk id="7" creationId="{EB3D2D35-69C4-184C-A593-CCF9FA35A693}"/>
          </ac:spMkLst>
        </pc:spChg>
        <pc:spChg chg="add mod">
          <ac:chgData name="Stewart Gale" userId="3647ddd2-6040-41ae-a96d-232c23482af8" providerId="ADAL" clId="{FCBF4AAB-9723-4625-8596-E5F5BB0A8A77}" dt="2023-09-07T04:48:17.093" v="1208" actId="1076"/>
          <ac:spMkLst>
            <pc:docMk/>
            <pc:sldMk cId="3411267645" sldId="545"/>
            <ac:spMk id="12" creationId="{B62DD439-6B9D-7D38-C1EC-4985ABC5BE19}"/>
          </ac:spMkLst>
        </pc:spChg>
        <pc:spChg chg="add mod">
          <ac:chgData name="Stewart Gale" userId="3647ddd2-6040-41ae-a96d-232c23482af8" providerId="ADAL" clId="{FCBF4AAB-9723-4625-8596-E5F5BB0A8A77}" dt="2023-09-07T04:48:17.093" v="1208" actId="1076"/>
          <ac:spMkLst>
            <pc:docMk/>
            <pc:sldMk cId="3411267645" sldId="545"/>
            <ac:spMk id="14" creationId="{81D1650F-4B77-2D01-65D4-3BB3A588F745}"/>
          </ac:spMkLst>
        </pc:spChg>
        <pc:spChg chg="mod">
          <ac:chgData name="Stewart Gale" userId="3647ddd2-6040-41ae-a96d-232c23482af8" providerId="ADAL" clId="{FCBF4AAB-9723-4625-8596-E5F5BB0A8A77}" dt="2023-09-07T04:51:07.893" v="1219" actId="1076"/>
          <ac:spMkLst>
            <pc:docMk/>
            <pc:sldMk cId="3411267645" sldId="545"/>
            <ac:spMk id="15" creationId="{3571E2F8-43AC-4FD0-865A-3E40C81C1CA5}"/>
          </ac:spMkLst>
        </pc:spChg>
        <pc:spChg chg="add mod">
          <ac:chgData name="Stewart Gale" userId="3647ddd2-6040-41ae-a96d-232c23482af8" providerId="ADAL" clId="{FCBF4AAB-9723-4625-8596-E5F5BB0A8A77}" dt="2023-09-07T04:48:30.054" v="1217" actId="1076"/>
          <ac:spMkLst>
            <pc:docMk/>
            <pc:sldMk cId="3411267645" sldId="545"/>
            <ac:spMk id="18" creationId="{D09362CE-B89C-3388-6C26-2A2C3CB98481}"/>
          </ac:spMkLst>
        </pc:spChg>
        <pc:picChg chg="del mod">
          <ac:chgData name="Stewart Gale" userId="3647ddd2-6040-41ae-a96d-232c23482af8" providerId="ADAL" clId="{FCBF4AAB-9723-4625-8596-E5F5BB0A8A77}" dt="2023-09-07T04:46:39.623" v="1149" actId="478"/>
          <ac:picMkLst>
            <pc:docMk/>
            <pc:sldMk cId="3411267645" sldId="545"/>
            <ac:picMk id="6" creationId="{00000000-0000-0000-0000-000000000000}"/>
          </ac:picMkLst>
        </pc:picChg>
        <pc:cxnChg chg="add mod">
          <ac:chgData name="Stewart Gale" userId="3647ddd2-6040-41ae-a96d-232c23482af8" providerId="ADAL" clId="{FCBF4AAB-9723-4625-8596-E5F5BB0A8A77}" dt="2023-09-07T04:48:17.093" v="1208" actId="1076"/>
          <ac:cxnSpMkLst>
            <pc:docMk/>
            <pc:sldMk cId="3411267645" sldId="545"/>
            <ac:cxnSpMk id="3" creationId="{F7A43747-E31C-D17E-291F-160063F410A3}"/>
          </ac:cxnSpMkLst>
        </pc:cxnChg>
        <pc:cxnChg chg="add mod">
          <ac:chgData name="Stewart Gale" userId="3647ddd2-6040-41ae-a96d-232c23482af8" providerId="ADAL" clId="{FCBF4AAB-9723-4625-8596-E5F5BB0A8A77}" dt="2023-09-07T04:48:17.093" v="1208" actId="1076"/>
          <ac:cxnSpMkLst>
            <pc:docMk/>
            <pc:sldMk cId="3411267645" sldId="545"/>
            <ac:cxnSpMk id="4" creationId="{4D42DCF8-2D5D-8221-9D1F-00090946B731}"/>
          </ac:cxnSpMkLst>
        </pc:cxnChg>
        <pc:cxnChg chg="add del mod">
          <ac:chgData name="Stewart Gale" userId="3647ddd2-6040-41ae-a96d-232c23482af8" providerId="ADAL" clId="{FCBF4AAB-9723-4625-8596-E5F5BB0A8A77}" dt="2023-09-07T04:46:46.313" v="1151" actId="478"/>
          <ac:cxnSpMkLst>
            <pc:docMk/>
            <pc:sldMk cId="3411267645" sldId="545"/>
            <ac:cxnSpMk id="13" creationId="{29355ED1-AC49-B83C-3E40-E79BFE5F05A4}"/>
          </ac:cxnSpMkLst>
        </pc:cxnChg>
        <pc:cxnChg chg="add mod">
          <ac:chgData name="Stewart Gale" userId="3647ddd2-6040-41ae-a96d-232c23482af8" providerId="ADAL" clId="{FCBF4AAB-9723-4625-8596-E5F5BB0A8A77}" dt="2023-09-07T04:51:06.269" v="1218" actId="1076"/>
          <ac:cxnSpMkLst>
            <pc:docMk/>
            <pc:sldMk cId="3411267645" sldId="545"/>
            <ac:cxnSpMk id="17" creationId="{CAA352B4-523A-4B72-1344-FED085FC800E}"/>
          </ac:cxnSpMkLst>
        </pc:cxnChg>
      </pc:sldChg>
      <pc:sldChg chg="addSp delSp modSp add mod modAnim">
        <pc:chgData name="Stewart Gale" userId="3647ddd2-6040-41ae-a96d-232c23482af8" providerId="ADAL" clId="{FCBF4AAB-9723-4625-8596-E5F5BB0A8A77}" dt="2023-09-07T05:15:19.353" v="1722"/>
        <pc:sldMkLst>
          <pc:docMk/>
          <pc:sldMk cId="2958190683" sldId="546"/>
        </pc:sldMkLst>
        <pc:spChg chg="mod">
          <ac:chgData name="Stewart Gale" userId="3647ddd2-6040-41ae-a96d-232c23482af8" providerId="ADAL" clId="{FCBF4AAB-9723-4625-8596-E5F5BB0A8A77}" dt="2023-09-07T05:10:04.868" v="1615" actId="20577"/>
          <ac:spMkLst>
            <pc:docMk/>
            <pc:sldMk cId="2958190683" sldId="546"/>
            <ac:spMk id="3" creationId="{EDD6C5B6-884E-49B6-02AA-6DF74BEA7799}"/>
          </ac:spMkLst>
        </pc:spChg>
        <pc:spChg chg="add mod">
          <ac:chgData name="Stewart Gale" userId="3647ddd2-6040-41ae-a96d-232c23482af8" providerId="ADAL" clId="{FCBF4AAB-9723-4625-8596-E5F5BB0A8A77}" dt="2023-09-07T05:10:12.636" v="1616" actId="1076"/>
          <ac:spMkLst>
            <pc:docMk/>
            <pc:sldMk cId="2958190683" sldId="546"/>
            <ac:spMk id="5" creationId="{1347A260-59C5-457C-B1DD-C57A0AEB7558}"/>
          </ac:spMkLst>
        </pc:spChg>
        <pc:spChg chg="add mod">
          <ac:chgData name="Stewart Gale" userId="3647ddd2-6040-41ae-a96d-232c23482af8" providerId="ADAL" clId="{FCBF4AAB-9723-4625-8596-E5F5BB0A8A77}" dt="2023-09-07T05:10:12.636" v="1616" actId="1076"/>
          <ac:spMkLst>
            <pc:docMk/>
            <pc:sldMk cId="2958190683" sldId="546"/>
            <ac:spMk id="6" creationId="{AF47B2E4-C8D4-C5FA-DEAC-A2BFB7DB49D6}"/>
          </ac:spMkLst>
        </pc:spChg>
        <pc:spChg chg="add mod">
          <ac:chgData name="Stewart Gale" userId="3647ddd2-6040-41ae-a96d-232c23482af8" providerId="ADAL" clId="{FCBF4AAB-9723-4625-8596-E5F5BB0A8A77}" dt="2023-09-07T05:10:12.636" v="1616" actId="1076"/>
          <ac:spMkLst>
            <pc:docMk/>
            <pc:sldMk cId="2958190683" sldId="546"/>
            <ac:spMk id="7" creationId="{195894AE-6C6A-2EC6-B3BB-196F3EBF88EC}"/>
          </ac:spMkLst>
        </pc:spChg>
        <pc:spChg chg="add mod">
          <ac:chgData name="Stewart Gale" userId="3647ddd2-6040-41ae-a96d-232c23482af8" providerId="ADAL" clId="{FCBF4AAB-9723-4625-8596-E5F5BB0A8A77}" dt="2023-09-07T05:15:14.890" v="1720" actId="1076"/>
          <ac:spMkLst>
            <pc:docMk/>
            <pc:sldMk cId="2958190683" sldId="546"/>
            <ac:spMk id="13" creationId="{B15A4C91-BF41-938C-FA00-D6927915C3F2}"/>
          </ac:spMkLst>
        </pc:spChg>
        <pc:spChg chg="add mod">
          <ac:chgData name="Stewart Gale" userId="3647ddd2-6040-41ae-a96d-232c23482af8" providerId="ADAL" clId="{FCBF4AAB-9723-4625-8596-E5F5BB0A8A77}" dt="2023-09-07T05:15:14.890" v="1720" actId="1076"/>
          <ac:spMkLst>
            <pc:docMk/>
            <pc:sldMk cId="2958190683" sldId="546"/>
            <ac:spMk id="14" creationId="{CB03AC6B-47AE-6903-D09D-946CA1978587}"/>
          </ac:spMkLst>
        </pc:spChg>
        <pc:spChg chg="add mod">
          <ac:chgData name="Stewart Gale" userId="3647ddd2-6040-41ae-a96d-232c23482af8" providerId="ADAL" clId="{FCBF4AAB-9723-4625-8596-E5F5BB0A8A77}" dt="2023-09-07T05:14:23.921" v="1707" actId="1076"/>
          <ac:spMkLst>
            <pc:docMk/>
            <pc:sldMk cId="2958190683" sldId="546"/>
            <ac:spMk id="15" creationId="{BB7ACDAF-B1EC-0156-D1AC-F7122C804CAF}"/>
          </ac:spMkLst>
        </pc:spChg>
        <pc:spChg chg="add mod">
          <ac:chgData name="Stewart Gale" userId="3647ddd2-6040-41ae-a96d-232c23482af8" providerId="ADAL" clId="{FCBF4AAB-9723-4625-8596-E5F5BB0A8A77}" dt="2023-09-07T05:14:33.487" v="1712" actId="14100"/>
          <ac:spMkLst>
            <pc:docMk/>
            <pc:sldMk cId="2958190683" sldId="546"/>
            <ac:spMk id="16" creationId="{096A4868-FF39-6426-0EF2-063B7E12689A}"/>
          </ac:spMkLst>
        </pc:spChg>
        <pc:spChg chg="mod">
          <ac:chgData name="Stewart Gale" userId="3647ddd2-6040-41ae-a96d-232c23482af8" providerId="ADAL" clId="{FCBF4AAB-9723-4625-8596-E5F5BB0A8A77}" dt="2023-09-07T05:10:12.636" v="1616" actId="1076"/>
          <ac:spMkLst>
            <pc:docMk/>
            <pc:sldMk cId="2958190683" sldId="546"/>
            <ac:spMk id="27" creationId="{39D49E7D-4EB4-8015-CFC7-A98549A9288B}"/>
          </ac:spMkLst>
        </pc:spChg>
        <pc:spChg chg="mod">
          <ac:chgData name="Stewart Gale" userId="3647ddd2-6040-41ae-a96d-232c23482af8" providerId="ADAL" clId="{FCBF4AAB-9723-4625-8596-E5F5BB0A8A77}" dt="2023-09-07T05:10:12.636" v="1616" actId="1076"/>
          <ac:spMkLst>
            <pc:docMk/>
            <pc:sldMk cId="2958190683" sldId="546"/>
            <ac:spMk id="29" creationId="{57DBB64E-B5CB-88AF-EC33-DD6A6491D543}"/>
          </ac:spMkLst>
        </pc:spChg>
        <pc:spChg chg="mod">
          <ac:chgData name="Stewart Gale" userId="3647ddd2-6040-41ae-a96d-232c23482af8" providerId="ADAL" clId="{FCBF4AAB-9723-4625-8596-E5F5BB0A8A77}" dt="2023-09-07T05:10:12.636" v="1616" actId="1076"/>
          <ac:spMkLst>
            <pc:docMk/>
            <pc:sldMk cId="2958190683" sldId="546"/>
            <ac:spMk id="30" creationId="{ACF4CCEE-34E6-1C23-3C76-C321E7D2504E}"/>
          </ac:spMkLst>
        </pc:spChg>
        <pc:spChg chg="mod">
          <ac:chgData name="Stewart Gale" userId="3647ddd2-6040-41ae-a96d-232c23482af8" providerId="ADAL" clId="{FCBF4AAB-9723-4625-8596-E5F5BB0A8A77}" dt="2023-09-07T05:10:12.636" v="1616" actId="1076"/>
          <ac:spMkLst>
            <pc:docMk/>
            <pc:sldMk cId="2958190683" sldId="546"/>
            <ac:spMk id="31" creationId="{0B443879-E49F-1061-23BE-EA262DC8A50E}"/>
          </ac:spMkLst>
        </pc:spChg>
        <pc:spChg chg="mod">
          <ac:chgData name="Stewart Gale" userId="3647ddd2-6040-41ae-a96d-232c23482af8" providerId="ADAL" clId="{FCBF4AAB-9723-4625-8596-E5F5BB0A8A77}" dt="2023-09-07T05:10:12.636" v="1616" actId="1076"/>
          <ac:spMkLst>
            <pc:docMk/>
            <pc:sldMk cId="2958190683" sldId="546"/>
            <ac:spMk id="32" creationId="{B2BB0435-7C8F-8BDE-CBB3-E6695B7E6978}"/>
          </ac:spMkLst>
        </pc:spChg>
        <pc:picChg chg="del mod">
          <ac:chgData name="Stewart Gale" userId="3647ddd2-6040-41ae-a96d-232c23482af8" providerId="ADAL" clId="{FCBF4AAB-9723-4625-8596-E5F5BB0A8A77}" dt="2023-09-07T05:06:49.948" v="1546" actId="21"/>
          <ac:picMkLst>
            <pc:docMk/>
            <pc:sldMk cId="2958190683" sldId="546"/>
            <ac:picMk id="2" creationId="{B8E3B241-0CEF-3229-0CB5-34E5B04287F6}"/>
          </ac:picMkLst>
        </pc:picChg>
        <pc:picChg chg="add del mod">
          <ac:chgData name="Stewart Gale" userId="3647ddd2-6040-41ae-a96d-232c23482af8" providerId="ADAL" clId="{FCBF4AAB-9723-4625-8596-E5F5BB0A8A77}" dt="2023-09-07T05:14:35.809" v="1714" actId="478"/>
          <ac:picMkLst>
            <pc:docMk/>
            <pc:sldMk cId="2958190683" sldId="546"/>
            <ac:picMk id="4" creationId="{7D9754CA-83AF-28AE-CCC0-08560135554B}"/>
          </ac:picMkLst>
        </pc:picChg>
        <pc:picChg chg="add del mod">
          <ac:chgData name="Stewart Gale" userId="3647ddd2-6040-41ae-a96d-232c23482af8" providerId="ADAL" clId="{FCBF4AAB-9723-4625-8596-E5F5BB0A8A77}" dt="2023-09-07T05:12:28.675" v="1652" actId="478"/>
          <ac:picMkLst>
            <pc:docMk/>
            <pc:sldMk cId="2958190683" sldId="546"/>
            <ac:picMk id="12" creationId="{EC126056-1B68-4D58-8D7D-50602A6ED931}"/>
          </ac:picMkLst>
        </pc:picChg>
        <pc:picChg chg="mod">
          <ac:chgData name="Stewart Gale" userId="3647ddd2-6040-41ae-a96d-232c23482af8" providerId="ADAL" clId="{FCBF4AAB-9723-4625-8596-E5F5BB0A8A77}" dt="2023-09-07T05:10:12.636" v="1616" actId="1076"/>
          <ac:picMkLst>
            <pc:docMk/>
            <pc:sldMk cId="2958190683" sldId="546"/>
            <ac:picMk id="26" creationId="{A0B13538-3F7E-48DB-B5C5-9FB3BDDC222C}"/>
          </ac:picMkLst>
        </pc:picChg>
        <pc:picChg chg="mod">
          <ac:chgData name="Stewart Gale" userId="3647ddd2-6040-41ae-a96d-232c23482af8" providerId="ADAL" clId="{FCBF4AAB-9723-4625-8596-E5F5BB0A8A77}" dt="2023-09-07T05:15:07.105" v="1718" actId="1076"/>
          <ac:picMkLst>
            <pc:docMk/>
            <pc:sldMk cId="2958190683" sldId="546"/>
            <ac:picMk id="28" creationId="{19C3926F-A42F-E383-9F6B-4B36D34C7C9E}"/>
          </ac:picMkLst>
        </pc:picChg>
        <pc:cxnChg chg="add mod">
          <ac:chgData name="Stewart Gale" userId="3647ddd2-6040-41ae-a96d-232c23482af8" providerId="ADAL" clId="{FCBF4AAB-9723-4625-8596-E5F5BB0A8A77}" dt="2023-09-07T05:10:12.636" v="1616" actId="1076"/>
          <ac:cxnSpMkLst>
            <pc:docMk/>
            <pc:sldMk cId="2958190683" sldId="546"/>
            <ac:cxnSpMk id="8" creationId="{D3FFD15C-BE78-2575-1816-080B6A01684A}"/>
          </ac:cxnSpMkLst>
        </pc:cxnChg>
        <pc:cxnChg chg="mod">
          <ac:chgData name="Stewart Gale" userId="3647ddd2-6040-41ae-a96d-232c23482af8" providerId="ADAL" clId="{FCBF4AAB-9723-4625-8596-E5F5BB0A8A77}" dt="2023-09-07T05:10:12.636" v="1616" actId="1076"/>
          <ac:cxnSpMkLst>
            <pc:docMk/>
            <pc:sldMk cId="2958190683" sldId="546"/>
            <ac:cxnSpMk id="34" creationId="{AAF48D8E-F07F-E130-0713-65EE52011F59}"/>
          </ac:cxnSpMkLst>
        </pc:cxnChg>
      </pc:sldChg>
      <pc:sldMasterChg chg="modSp modSldLayout">
        <pc:chgData name="Stewart Gale" userId="3647ddd2-6040-41ae-a96d-232c23482af8" providerId="ADAL" clId="{FCBF4AAB-9723-4625-8596-E5F5BB0A8A77}" dt="2023-08-29T01:08:13.255" v="1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FCBF4AAB-9723-4625-8596-E5F5BB0A8A77}" dt="2023-08-29T01:08:13.255" v="1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FCBF4AAB-9723-4625-8596-E5F5BB0A8A77}" dt="2023-08-29T01:08:13.255" v="1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FCBF4AAB-9723-4625-8596-E5F5BB0A8A77}" dt="2023-08-29T01:08:13.255" v="1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FCBF4AAB-9723-4625-8596-E5F5BB0A8A77}" dt="2023-08-29T01:08:13.255" v="1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FCBF4AAB-9723-4625-8596-E5F5BB0A8A77}" dt="2023-08-29T01:08:13.255" v="1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FCBF4AAB-9723-4625-8596-E5F5BB0A8A77}" dt="2023-08-29T01:08:13.255" v="1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FCBF4AAB-9723-4625-8596-E5F5BB0A8A77}" dt="2023-08-29T01:08:13.255" v="1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CBF4AAB-9723-4625-8596-E5F5BB0A8A77}" dt="2023-08-29T01:08:13.255" v="1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CBF4AAB-9723-4625-8596-E5F5BB0A8A77}" dt="2023-08-29T01:08:13.255" v="1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FCBF4AAB-9723-4625-8596-E5F5BB0A8A77}" dt="2023-08-29T01:08:13.255" v="1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CBF4AAB-9723-4625-8596-E5F5BB0A8A77}" dt="2023-08-29T01:08:13.255" v="1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CBF4AAB-9723-4625-8596-E5F5BB0A8A77}" dt="2023-08-29T01:08:13.255" v="1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FCBF4AAB-9723-4625-8596-E5F5BB0A8A77}" dt="2023-08-29T01:08:13.255" v="1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CBF4AAB-9723-4625-8596-E5F5BB0A8A77}" dt="2023-08-29T01:08:13.255" v="1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CBF4AAB-9723-4625-8596-E5F5BB0A8A77}" dt="2023-08-29T01:08:13.255" v="1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FCBF4AAB-9723-4625-8596-E5F5BB0A8A77}" dt="2023-08-29T01:08:13.255" v="1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CBF4AAB-9723-4625-8596-E5F5BB0A8A77}" dt="2023-08-29T01:08:13.255" v="1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FCBF4AAB-9723-4625-8596-E5F5BB0A8A77}" dt="2023-08-29T01:08:13.255" v="1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FCBF4AAB-9723-4625-8596-E5F5BB0A8A77}" dt="2023-08-29T01:08:13.255" v="1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CBF4AAB-9723-4625-8596-E5F5BB0A8A77}" dt="2023-08-29T01:08:13.255" v="1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FCBF4AAB-9723-4625-8596-E5F5BB0A8A77}" dt="2023-08-29T01:08:13.255" v="1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CBF4AAB-9723-4625-8596-E5F5BB0A8A77}" dt="2023-08-29T01:08:13.255" v="1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CBF4AAB-9723-4625-8596-E5F5BB0A8A77}" dt="2023-08-29T01:08:13.255" v="1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CBF4AAB-9723-4625-8596-E5F5BB0A8A77}" dt="2023-08-29T01:08:13.255" v="1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FCBF4AAB-9723-4625-8596-E5F5BB0A8A77}" dt="2023-08-29T01:08:13.255" v="1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CBF4AAB-9723-4625-8596-E5F5BB0A8A77}" dt="2023-08-29T01:08:13.255" v="1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CBF4AAB-9723-4625-8596-E5F5BB0A8A77}" dt="2023-08-29T01:08:13.255" v="1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CBF4AAB-9723-4625-8596-E5F5BB0A8A77}" dt="2023-08-29T01:08:13.255" v="1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FCBF4AAB-9723-4625-8596-E5F5BB0A8A77}" dt="2023-08-29T01:08:13.255" v="1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CBF4AAB-9723-4625-8596-E5F5BB0A8A77}" dt="2023-08-29T01:08:13.255" v="1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A46BDF-0B06-4BD4-9E05-D02991B6482C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2EDA3-364B-409A-A267-1C0B0A3319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89737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07/09/2023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png"/><Relationship Id="rId4" Type="http://schemas.openxmlformats.org/officeDocument/2006/relationships/image" Target="../media/image7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image" Target="../media/image3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0.png"/><Relationship Id="rId4" Type="http://schemas.openxmlformats.org/officeDocument/2006/relationships/image" Target="../media/image25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376" y="332656"/>
            <a:ext cx="1130525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Constant Acceleration</a:t>
            </a:r>
          </a:p>
          <a:p>
            <a:pPr algn="ctr"/>
            <a:r>
              <a:rPr lang="en-GB" sz="8800" dirty="0"/>
              <a:t>Velocity-Time Graphs</a:t>
            </a:r>
          </a:p>
          <a:p>
            <a:pPr algn="ctr"/>
            <a:endParaRPr lang="en-GB" sz="4400" dirty="0"/>
          </a:p>
          <a:p>
            <a:pPr algn="ctr"/>
            <a:r>
              <a:rPr lang="en-GB" sz="8800" dirty="0"/>
              <a:t>Chapter 9</a:t>
            </a:r>
          </a:p>
          <a:p>
            <a:pPr algn="ctr"/>
            <a:r>
              <a:rPr lang="en-GB" sz="8800" dirty="0"/>
              <a:t>(Part 2 of 4)</a:t>
            </a:r>
          </a:p>
        </p:txBody>
      </p:sp>
    </p:spTree>
    <p:extLst>
      <p:ext uri="{BB962C8B-B14F-4D97-AF65-F5344CB8AC3E}">
        <p14:creationId xmlns:p14="http://schemas.microsoft.com/office/powerpoint/2010/main" val="683933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CBB72DB-D415-45F9-AA32-6ABE63CC8E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44" t="3049" r="28190" b="67024"/>
          <a:stretch/>
        </p:blipFill>
        <p:spPr>
          <a:xfrm>
            <a:off x="1775520" y="3388613"/>
            <a:ext cx="7848872" cy="321248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A0A4EC2-7BA4-B8DE-5995-13A3A5C78CE2}"/>
              </a:ext>
            </a:extLst>
          </p:cNvPr>
          <p:cNvGrpSpPr/>
          <p:nvPr/>
        </p:nvGrpSpPr>
        <p:grpSpPr>
          <a:xfrm>
            <a:off x="479376" y="260648"/>
            <a:ext cx="11233248" cy="3032977"/>
            <a:chOff x="479376" y="260648"/>
            <a:chExt cx="11233248" cy="303297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BE8260A-084D-489B-B1B3-D1BC80FA7E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47753"/>
            <a:stretch/>
          </p:blipFill>
          <p:spPr>
            <a:xfrm>
              <a:off x="479376" y="260648"/>
              <a:ext cx="11233248" cy="3032977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E563673-C0CF-6920-1CE0-DE53DAE7F984}"/>
                </a:ext>
              </a:extLst>
            </p:cNvPr>
            <p:cNvSpPr/>
            <p:nvPr/>
          </p:nvSpPr>
          <p:spPr>
            <a:xfrm>
              <a:off x="623392" y="2420888"/>
              <a:ext cx="360040" cy="4320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25411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9093170-8400-491D-BF29-871DAEE7D66F}"/>
              </a:ext>
            </a:extLst>
          </p:cNvPr>
          <p:cNvSpPr txBox="1"/>
          <p:nvPr/>
        </p:nvSpPr>
        <p:spPr>
          <a:xfrm>
            <a:off x="350161" y="250795"/>
            <a:ext cx="11529958" cy="2308324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The figure shows a velocity-time graph illustrating the motion of a cyclist moving along a straight road for a period of 12 seconds. For the first 8 seconds, she moves at a constant speed of 6 m s</a:t>
            </a:r>
            <a:r>
              <a:rPr lang="en-GB" sz="2400" baseline="30000" dirty="0"/>
              <a:t>-1</a:t>
            </a:r>
            <a:r>
              <a:rPr lang="en-GB" sz="2400" dirty="0"/>
              <a:t>. She then decelerates at a constant rate, stopping after a further 4 seconds.</a:t>
            </a:r>
          </a:p>
          <a:p>
            <a:endParaRPr lang="en-GB" sz="2400" dirty="0"/>
          </a:p>
          <a:p>
            <a:pPr marL="342900" indent="-342900">
              <a:buAutoNum type="alphaLcParenBoth"/>
            </a:pPr>
            <a:r>
              <a:rPr lang="en-GB" sz="2400" dirty="0"/>
              <a:t>Find the displacement from the starting point of the cyclist after this 12 second period.</a:t>
            </a:r>
          </a:p>
          <a:p>
            <a:pPr marL="342900" indent="-342900">
              <a:buAutoNum type="alphaLcParenBoth"/>
            </a:pPr>
            <a:r>
              <a:rPr lang="en-GB" sz="2400" dirty="0"/>
              <a:t>Work out the rate at which the cyclist decelerates.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331725" y="3074746"/>
            <a:ext cx="6264696" cy="3404008"/>
            <a:chOff x="2267929" y="3024376"/>
            <a:chExt cx="3465984" cy="1645954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C222FA99-6B21-490F-836D-88AA05AA91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31840" y="3279163"/>
              <a:ext cx="0" cy="116755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B645717E-AC44-46B4-8719-7607A9D5CF30}"/>
                </a:ext>
              </a:extLst>
            </p:cNvPr>
            <p:cNvCxnSpPr>
              <a:cxnSpLocks/>
            </p:cNvCxnSpPr>
            <p:nvPr/>
          </p:nvCxnSpPr>
          <p:spPr>
            <a:xfrm>
              <a:off x="3131840" y="4446718"/>
              <a:ext cx="216024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510DB24E-826B-49C8-91F5-C7EFB67F3049}"/>
                    </a:ext>
                  </a:extLst>
                </p:cNvPr>
                <p:cNvSpPr txBox="1"/>
                <p:nvPr/>
              </p:nvSpPr>
              <p:spPr>
                <a:xfrm>
                  <a:off x="2267929" y="3024376"/>
                  <a:ext cx="1123747" cy="2529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510DB24E-826B-49C8-91F5-C7EFB67F30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67929" y="3024376"/>
                  <a:ext cx="1123747" cy="25299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105CEF3F-40C6-406A-BBF5-F31B5ACA57D0}"/>
                    </a:ext>
                  </a:extLst>
                </p:cNvPr>
                <p:cNvSpPr txBox="1"/>
                <p:nvPr/>
              </p:nvSpPr>
              <p:spPr>
                <a:xfrm>
                  <a:off x="5229857" y="4294099"/>
                  <a:ext cx="504056" cy="2529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105CEF3F-40C6-406A-BBF5-F31B5ACA57D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29857" y="4294099"/>
                  <a:ext cx="504056" cy="25299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09ABA38-5D39-4E62-9F8C-3AD5D0DE3B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39479" y="3546253"/>
              <a:ext cx="1054100" cy="635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C7A16FB-4571-4905-8B73-685CCB517BFC}"/>
                </a:ext>
              </a:extLst>
            </p:cNvPr>
            <p:cNvCxnSpPr>
              <a:cxnSpLocks/>
            </p:cNvCxnSpPr>
            <p:nvPr/>
          </p:nvCxnSpPr>
          <p:spPr>
            <a:xfrm>
              <a:off x="4187229" y="3552603"/>
              <a:ext cx="855024" cy="894115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AAE17B7-DBB8-4B08-B8DB-51792F7C55D9}"/>
                </a:ext>
              </a:extLst>
            </p:cNvPr>
            <p:cNvSpPr txBox="1"/>
            <p:nvPr/>
          </p:nvSpPr>
          <p:spPr>
            <a:xfrm>
              <a:off x="2963652" y="3440122"/>
              <a:ext cx="329170" cy="252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6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7EBDBAC-3384-42B3-B6AF-64799CF06E10}"/>
                </a:ext>
              </a:extLst>
            </p:cNvPr>
            <p:cNvSpPr txBox="1"/>
            <p:nvPr/>
          </p:nvSpPr>
          <p:spPr>
            <a:xfrm>
              <a:off x="4102163" y="4417335"/>
              <a:ext cx="442829" cy="252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8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3F50EAA-4B76-4D7E-8234-0240867E5216}"/>
                </a:ext>
              </a:extLst>
            </p:cNvPr>
            <p:cNvSpPr txBox="1"/>
            <p:nvPr/>
          </p:nvSpPr>
          <p:spPr>
            <a:xfrm>
              <a:off x="4905904" y="4417335"/>
              <a:ext cx="442829" cy="252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12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447FEC8-699F-4936-B1A1-92898C38F222}"/>
                </a:ext>
              </a:extLst>
            </p:cNvPr>
            <p:cNvCxnSpPr>
              <a:cxnSpLocks/>
            </p:cNvCxnSpPr>
            <p:nvPr/>
          </p:nvCxnSpPr>
          <p:spPr>
            <a:xfrm>
              <a:off x="4184154" y="3559324"/>
              <a:ext cx="3962" cy="876519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A39CFF3-511C-4930-9BBA-D979A28A9186}"/>
                  </a:ext>
                </a:extLst>
              </p:cNvPr>
              <p:cNvSpPr txBox="1"/>
              <p:nvPr/>
            </p:nvSpPr>
            <p:spPr>
              <a:xfrm>
                <a:off x="5961428" y="3074746"/>
                <a:ext cx="5285948" cy="788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Area of trapezium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8+12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3200" i="1">
                        <a:latin typeface="Cambria Math" panose="02040503050406030204" pitchFamily="18" charset="0"/>
                      </a:rPr>
                      <m:t>×6</m:t>
                    </m:r>
                  </m:oMath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A39CFF3-511C-4930-9BBA-D979A28A91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1428" y="3074746"/>
                <a:ext cx="5285948" cy="788742"/>
              </a:xfrm>
              <a:prstGeom prst="rect">
                <a:avLst/>
              </a:prstGeom>
              <a:blipFill>
                <a:blip r:embed="rId4"/>
                <a:stretch>
                  <a:fillRect l="-2999" b="-123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534A7AF-BF1E-F2CF-D3F9-001EBFDC6F93}"/>
                  </a:ext>
                </a:extLst>
              </p:cNvPr>
              <p:cNvSpPr txBox="1"/>
              <p:nvPr/>
            </p:nvSpPr>
            <p:spPr>
              <a:xfrm>
                <a:off x="6581620" y="4298882"/>
                <a:ext cx="406820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Total Distance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𝟔𝟎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𝒎</m:t>
                    </m:r>
                  </m:oMath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534A7AF-BF1E-F2CF-D3F9-001EBFDC6F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1620" y="4298882"/>
                <a:ext cx="4068201" cy="584775"/>
              </a:xfrm>
              <a:prstGeom prst="rect">
                <a:avLst/>
              </a:prstGeom>
              <a:blipFill>
                <a:blip r:embed="rId5"/>
                <a:stretch>
                  <a:fillRect l="-3898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41E2E98C-3673-4F74-974B-C5EF2412C4AF}"/>
              </a:ext>
            </a:extLst>
          </p:cNvPr>
          <p:cNvSpPr txBox="1"/>
          <p:nvPr/>
        </p:nvSpPr>
        <p:spPr>
          <a:xfrm>
            <a:off x="5113032" y="3238284"/>
            <a:ext cx="4664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3260634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9093170-8400-491D-BF29-871DAEE7D66F}"/>
              </a:ext>
            </a:extLst>
          </p:cNvPr>
          <p:cNvSpPr txBox="1"/>
          <p:nvPr/>
        </p:nvSpPr>
        <p:spPr>
          <a:xfrm>
            <a:off x="295017" y="225877"/>
            <a:ext cx="11601966" cy="2308324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The figure shows a velocity-time graph illustrating the motion of a cyclist moving along a straight road for a period of 12 seconds. For the first 8 seconds, she moves at a constant speed of 6 m s</a:t>
            </a:r>
            <a:r>
              <a:rPr lang="en-GB" sz="2400" baseline="30000" dirty="0"/>
              <a:t>-1</a:t>
            </a:r>
            <a:r>
              <a:rPr lang="en-GB" sz="2400" dirty="0"/>
              <a:t>. She then decelerates at a constant rate, stopping after a further 4 seconds.</a:t>
            </a:r>
          </a:p>
          <a:p>
            <a:endParaRPr lang="en-GB" sz="2400" dirty="0"/>
          </a:p>
          <a:p>
            <a:pPr marL="342900" indent="-342900">
              <a:buAutoNum type="alphaLcParenBoth"/>
            </a:pPr>
            <a:r>
              <a:rPr lang="en-GB" sz="2400" dirty="0"/>
              <a:t>Find the displacement from the starting point of the cyclist after this 12 second period.</a:t>
            </a:r>
          </a:p>
          <a:p>
            <a:pPr marL="342900" indent="-342900">
              <a:buAutoNum type="alphaLcParenBoth"/>
            </a:pPr>
            <a:r>
              <a:rPr lang="en-GB" sz="2400" dirty="0"/>
              <a:t>Work out the rate at which the cyclist decelerates.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479376" y="2996952"/>
            <a:ext cx="6264696" cy="3404008"/>
            <a:chOff x="2267929" y="3024376"/>
            <a:chExt cx="3465984" cy="1645954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C222FA99-6B21-490F-836D-88AA05AA91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31840" y="3279163"/>
              <a:ext cx="0" cy="116755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B645717E-AC44-46B4-8719-7607A9D5CF30}"/>
                </a:ext>
              </a:extLst>
            </p:cNvPr>
            <p:cNvCxnSpPr>
              <a:cxnSpLocks/>
            </p:cNvCxnSpPr>
            <p:nvPr/>
          </p:nvCxnSpPr>
          <p:spPr>
            <a:xfrm>
              <a:off x="3131840" y="4446718"/>
              <a:ext cx="216024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510DB24E-826B-49C8-91F5-C7EFB67F3049}"/>
                    </a:ext>
                  </a:extLst>
                </p:cNvPr>
                <p:cNvSpPr txBox="1"/>
                <p:nvPr/>
              </p:nvSpPr>
              <p:spPr>
                <a:xfrm>
                  <a:off x="2267929" y="3024376"/>
                  <a:ext cx="1123747" cy="2529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510DB24E-826B-49C8-91F5-C7EFB67F30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67929" y="3024376"/>
                  <a:ext cx="1123747" cy="25299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105CEF3F-40C6-406A-BBF5-F31B5ACA57D0}"/>
                    </a:ext>
                  </a:extLst>
                </p:cNvPr>
                <p:cNvSpPr txBox="1"/>
                <p:nvPr/>
              </p:nvSpPr>
              <p:spPr>
                <a:xfrm>
                  <a:off x="5229857" y="4294099"/>
                  <a:ext cx="504056" cy="2529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105CEF3F-40C6-406A-BBF5-F31B5ACA57D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29857" y="4294099"/>
                  <a:ext cx="504056" cy="25299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09ABA38-5D39-4E62-9F8C-3AD5D0DE3B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39479" y="3546253"/>
              <a:ext cx="1054100" cy="635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C7A16FB-4571-4905-8B73-685CCB517BFC}"/>
                </a:ext>
              </a:extLst>
            </p:cNvPr>
            <p:cNvCxnSpPr>
              <a:cxnSpLocks/>
            </p:cNvCxnSpPr>
            <p:nvPr/>
          </p:nvCxnSpPr>
          <p:spPr>
            <a:xfrm>
              <a:off x="4187229" y="3552603"/>
              <a:ext cx="855024" cy="894115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AAE17B7-DBB8-4B08-B8DB-51792F7C55D9}"/>
                </a:ext>
              </a:extLst>
            </p:cNvPr>
            <p:cNvSpPr txBox="1"/>
            <p:nvPr/>
          </p:nvSpPr>
          <p:spPr>
            <a:xfrm>
              <a:off x="2963652" y="3440122"/>
              <a:ext cx="329170" cy="252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6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7EBDBAC-3384-42B3-B6AF-64799CF06E10}"/>
                </a:ext>
              </a:extLst>
            </p:cNvPr>
            <p:cNvSpPr txBox="1"/>
            <p:nvPr/>
          </p:nvSpPr>
          <p:spPr>
            <a:xfrm>
              <a:off x="4102163" y="4417335"/>
              <a:ext cx="442829" cy="252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8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3F50EAA-4B76-4D7E-8234-0240867E5216}"/>
                </a:ext>
              </a:extLst>
            </p:cNvPr>
            <p:cNvSpPr txBox="1"/>
            <p:nvPr/>
          </p:nvSpPr>
          <p:spPr>
            <a:xfrm>
              <a:off x="4905904" y="4417335"/>
              <a:ext cx="442829" cy="252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12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447FEC8-699F-4936-B1A1-92898C38F222}"/>
                </a:ext>
              </a:extLst>
            </p:cNvPr>
            <p:cNvCxnSpPr>
              <a:cxnSpLocks/>
            </p:cNvCxnSpPr>
            <p:nvPr/>
          </p:nvCxnSpPr>
          <p:spPr>
            <a:xfrm>
              <a:off x="4184154" y="3559324"/>
              <a:ext cx="3962" cy="876519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41E2E98C-3673-4F74-974B-C5EF2412C4AF}"/>
              </a:ext>
            </a:extLst>
          </p:cNvPr>
          <p:cNvSpPr txBox="1"/>
          <p:nvPr/>
        </p:nvSpPr>
        <p:spPr>
          <a:xfrm>
            <a:off x="5673716" y="3293512"/>
            <a:ext cx="57854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F715D15-1F24-8442-9976-1DDF4893E607}"/>
                  </a:ext>
                </a:extLst>
              </p:cNvPr>
              <p:cNvSpPr txBox="1"/>
              <p:nvPr/>
            </p:nvSpPr>
            <p:spPr>
              <a:xfrm>
                <a:off x="7041868" y="3146727"/>
                <a:ext cx="4285179" cy="17988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3600" dirty="0">
                    <a:solidFill>
                      <a:prstClr val="black"/>
                    </a:solidFill>
                  </a:rPr>
                  <a:t>Using the gradient</a:t>
                </a: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sSup>
                        <m:sSup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F715D15-1F24-8442-9976-1DDF4893E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1868" y="3146727"/>
                <a:ext cx="4285179" cy="1798826"/>
              </a:xfrm>
              <a:prstGeom prst="rect">
                <a:avLst/>
              </a:prstGeom>
              <a:blipFill>
                <a:blip r:embed="rId4"/>
                <a:stretch>
                  <a:fillRect l="-4267" t="-50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3266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3B4EE42-D221-4BB5-8FA3-D8A12C61B3A9}"/>
                  </a:ext>
                </a:extLst>
              </p:cNvPr>
              <p:cNvSpPr txBox="1"/>
              <p:nvPr/>
            </p:nvSpPr>
            <p:spPr>
              <a:xfrm>
                <a:off x="380260" y="235164"/>
                <a:ext cx="11188347" cy="267765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particle moves along a straight line. The particle accelerates uniformly from rest to a velocity of 8 ms</a:t>
                </a:r>
                <a:r>
                  <a:rPr lang="en-GB" sz="2400" baseline="30000" dirty="0"/>
                  <a:t>-1</a:t>
                </a:r>
                <a:r>
                  <a:rPr lang="en-GB" sz="2400" dirty="0"/>
                  <a:t> in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GB" sz="2400" dirty="0"/>
                  <a:t> seconds. The particle then travels at a constant velocity of 8 ms</a:t>
                </a:r>
                <a:r>
                  <a:rPr lang="en-GB" sz="2400" baseline="30000" dirty="0"/>
                  <a:t>-1</a:t>
                </a:r>
                <a:r>
                  <a:rPr lang="en-GB" sz="2400" dirty="0"/>
                  <a:t> for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GB" sz="2400" dirty="0"/>
                  <a:t> seconds. The particle then decelerates uniformly to rest in a further 40 s.</a:t>
                </a:r>
              </a:p>
              <a:p>
                <a:pPr marL="342900" indent="-342900">
                  <a:buAutoNum type="alphaLcParenBoth"/>
                </a:pPr>
                <a:r>
                  <a:rPr lang="en-GB" sz="2400" dirty="0"/>
                  <a:t>Sketch a velocity-time graph to illustrate the motion of the particle.</a:t>
                </a:r>
              </a:p>
              <a:p>
                <a:pPr marL="342900" indent="-342900">
                  <a:buAutoNum type="alphaLcParenBoth"/>
                </a:pPr>
                <a:endParaRPr lang="en-GB" sz="2400" dirty="0"/>
              </a:p>
              <a:p>
                <a:r>
                  <a:rPr lang="en-GB" sz="2400" dirty="0"/>
                  <a:t>Give then the total displacement of the particle is 600m.</a:t>
                </a:r>
              </a:p>
              <a:p>
                <a:r>
                  <a:rPr lang="en-GB" sz="2400" dirty="0"/>
                  <a:t>(b)   find the value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GB" sz="2400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3B4EE42-D221-4BB5-8FA3-D8A12C61B3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260" y="235164"/>
                <a:ext cx="11188347" cy="2677656"/>
              </a:xfrm>
              <a:prstGeom prst="rect">
                <a:avLst/>
              </a:prstGeom>
              <a:blipFill>
                <a:blip r:embed="rId2"/>
                <a:stretch>
                  <a:fillRect b="-85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D2A14B3-338D-4C58-A2D9-89DCE4F4B6CB}"/>
              </a:ext>
            </a:extLst>
          </p:cNvPr>
          <p:cNvCxnSpPr>
            <a:cxnSpLocks/>
          </p:cNvCxnSpPr>
          <p:nvPr/>
        </p:nvCxnSpPr>
        <p:spPr>
          <a:xfrm flipV="1">
            <a:off x="2321025" y="3746545"/>
            <a:ext cx="0" cy="20313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56C900B-88BD-410B-BD0D-AA4659DC1168}"/>
              </a:ext>
            </a:extLst>
          </p:cNvPr>
          <p:cNvCxnSpPr>
            <a:cxnSpLocks/>
          </p:cNvCxnSpPr>
          <p:nvPr/>
        </p:nvCxnSpPr>
        <p:spPr>
          <a:xfrm>
            <a:off x="2321025" y="5777884"/>
            <a:ext cx="40296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9E5E6EA-17FE-4634-AF6D-20A254F926EA}"/>
                  </a:ext>
                </a:extLst>
              </p:cNvPr>
              <p:cNvSpPr txBox="1"/>
              <p:nvPr/>
            </p:nvSpPr>
            <p:spPr>
              <a:xfrm>
                <a:off x="1127448" y="3140968"/>
                <a:ext cx="1621032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9E5E6EA-17FE-4634-AF6D-20A254F926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3140968"/>
                <a:ext cx="1621032" cy="5232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2899518-D48B-4C89-86CB-EAAFCB524C3A}"/>
                  </a:ext>
                </a:extLst>
              </p:cNvPr>
              <p:cNvSpPr txBox="1"/>
              <p:nvPr/>
            </p:nvSpPr>
            <p:spPr>
              <a:xfrm>
                <a:off x="6235865" y="5433604"/>
                <a:ext cx="940255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2899518-D48B-4C89-86CB-EAAFCB524C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5865" y="5433604"/>
                <a:ext cx="940255" cy="5232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4048A56-3627-452F-ACAE-AE043BAE5A8A}"/>
              </a:ext>
            </a:extLst>
          </p:cNvPr>
          <p:cNvCxnSpPr>
            <a:cxnSpLocks/>
          </p:cNvCxnSpPr>
          <p:nvPr/>
        </p:nvCxnSpPr>
        <p:spPr>
          <a:xfrm flipV="1">
            <a:off x="2321025" y="4204815"/>
            <a:ext cx="1074577" cy="157307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722E073-81D0-4DF8-8CE5-875FBCCD1F10}"/>
              </a:ext>
            </a:extLst>
          </p:cNvPr>
          <p:cNvCxnSpPr>
            <a:cxnSpLocks/>
          </p:cNvCxnSpPr>
          <p:nvPr/>
        </p:nvCxnSpPr>
        <p:spPr>
          <a:xfrm flipV="1">
            <a:off x="3395603" y="4204815"/>
            <a:ext cx="1611866" cy="2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B6577F6-5FF8-45AF-9FDC-96DDFC48E77D}"/>
              </a:ext>
            </a:extLst>
          </p:cNvPr>
          <p:cNvCxnSpPr>
            <a:cxnSpLocks/>
          </p:cNvCxnSpPr>
          <p:nvPr/>
        </p:nvCxnSpPr>
        <p:spPr>
          <a:xfrm>
            <a:off x="5007470" y="4204815"/>
            <a:ext cx="877200" cy="157307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B50C2D82-A9C6-499B-87E0-894EA444B9AC}"/>
              </a:ext>
            </a:extLst>
          </p:cNvPr>
          <p:cNvSpPr txBox="1"/>
          <p:nvPr/>
        </p:nvSpPr>
        <p:spPr>
          <a:xfrm>
            <a:off x="1919540" y="3945832"/>
            <a:ext cx="452099" cy="523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E7AF9B1-D327-461A-AB92-D7D70FCFB00F}"/>
                  </a:ext>
                </a:extLst>
              </p:cNvPr>
              <p:cNvSpPr txBox="1"/>
              <p:nvPr/>
            </p:nvSpPr>
            <p:spPr>
              <a:xfrm>
                <a:off x="2479271" y="5881035"/>
                <a:ext cx="826044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E7AF9B1-D327-461A-AB92-D7D70FCFB0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9271" y="5881035"/>
                <a:ext cx="826044" cy="5232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EF08F85-B8DA-48F4-9374-1D86DAD40E7F}"/>
                  </a:ext>
                </a:extLst>
              </p:cNvPr>
              <p:cNvSpPr txBox="1"/>
              <p:nvPr/>
            </p:nvSpPr>
            <p:spPr>
              <a:xfrm>
                <a:off x="3783877" y="5909349"/>
                <a:ext cx="826044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EF08F85-B8DA-48F4-9374-1D86DAD40E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3877" y="5909349"/>
                <a:ext cx="826044" cy="52321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3D85F52-11BC-4E79-BC9A-A8109A1E6D23}"/>
                  </a:ext>
                </a:extLst>
              </p:cNvPr>
              <p:cNvSpPr txBox="1"/>
              <p:nvPr/>
            </p:nvSpPr>
            <p:spPr>
              <a:xfrm>
                <a:off x="4960417" y="5909349"/>
                <a:ext cx="958017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40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3D85F52-11BC-4E79-BC9A-A8109A1E6D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0417" y="5909349"/>
                <a:ext cx="958017" cy="52321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4046880-6A41-4979-978C-5608A392ED53}"/>
              </a:ext>
            </a:extLst>
          </p:cNvPr>
          <p:cNvCxnSpPr>
            <a:cxnSpLocks/>
          </p:cNvCxnSpPr>
          <p:nvPr/>
        </p:nvCxnSpPr>
        <p:spPr>
          <a:xfrm>
            <a:off x="3395603" y="4267120"/>
            <a:ext cx="7391" cy="152498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0BE3DB4-61CE-48AF-870A-6BAEF55D9CBB}"/>
              </a:ext>
            </a:extLst>
          </p:cNvPr>
          <p:cNvCxnSpPr>
            <a:cxnSpLocks/>
          </p:cNvCxnSpPr>
          <p:nvPr/>
        </p:nvCxnSpPr>
        <p:spPr>
          <a:xfrm>
            <a:off x="4985339" y="4251787"/>
            <a:ext cx="7391" cy="152498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F066012-CC0F-497C-88BC-E0868D56BF70}"/>
              </a:ext>
            </a:extLst>
          </p:cNvPr>
          <p:cNvCxnSpPr>
            <a:cxnSpLocks/>
          </p:cNvCxnSpPr>
          <p:nvPr/>
        </p:nvCxnSpPr>
        <p:spPr>
          <a:xfrm flipH="1" flipV="1">
            <a:off x="2331973" y="4201214"/>
            <a:ext cx="1069677" cy="998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5814598-CE61-4663-8C6C-E6EA0E52911F}"/>
                  </a:ext>
                </a:extLst>
              </p:cNvPr>
              <p:cNvSpPr txBox="1"/>
              <p:nvPr/>
            </p:nvSpPr>
            <p:spPr>
              <a:xfrm>
                <a:off x="1851870" y="5623461"/>
                <a:ext cx="515572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dirty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5814598-CE61-4663-8C6C-E6EA0E5291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1870" y="5623461"/>
                <a:ext cx="515572" cy="52321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56D8A0A-818B-45C0-84AB-85AA43D2FD7D}"/>
              </a:ext>
            </a:extLst>
          </p:cNvPr>
          <p:cNvCxnSpPr/>
          <p:nvPr/>
        </p:nvCxnSpPr>
        <p:spPr>
          <a:xfrm>
            <a:off x="2321027" y="5951162"/>
            <a:ext cx="1074393" cy="987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EAF7AA82-023C-48B4-9F7B-427A93125AB8}"/>
              </a:ext>
            </a:extLst>
          </p:cNvPr>
          <p:cNvCxnSpPr>
            <a:cxnSpLocks/>
          </p:cNvCxnSpPr>
          <p:nvPr/>
        </p:nvCxnSpPr>
        <p:spPr>
          <a:xfrm>
            <a:off x="3418966" y="5951162"/>
            <a:ext cx="1528168" cy="987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84FCD5E0-C3B6-4D32-9BFE-712E1BCB3B80}"/>
              </a:ext>
            </a:extLst>
          </p:cNvPr>
          <p:cNvCxnSpPr>
            <a:cxnSpLocks/>
          </p:cNvCxnSpPr>
          <p:nvPr/>
        </p:nvCxnSpPr>
        <p:spPr>
          <a:xfrm>
            <a:off x="5031485" y="5951162"/>
            <a:ext cx="886950" cy="987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800E9FB5-4ED1-4814-BB8D-9FECD2E24B50}"/>
              </a:ext>
            </a:extLst>
          </p:cNvPr>
          <p:cNvSpPr txBox="1"/>
          <p:nvPr/>
        </p:nvSpPr>
        <p:spPr>
          <a:xfrm>
            <a:off x="7536160" y="5733256"/>
            <a:ext cx="4439004" cy="923330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Sometimes it’s easier to indicate the period of time that has passed rather than the time at the end of the interval.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1D6218B0-6B0C-453A-BD18-4407655811DA}"/>
              </a:ext>
            </a:extLst>
          </p:cNvPr>
          <p:cNvCxnSpPr>
            <a:cxnSpLocks/>
          </p:cNvCxnSpPr>
          <p:nvPr/>
        </p:nvCxnSpPr>
        <p:spPr>
          <a:xfrm flipH="1" flipV="1">
            <a:off x="5989502" y="6142644"/>
            <a:ext cx="1533882" cy="13391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A7A07B2-80A0-216E-1705-6B2D55D4B3CA}"/>
              </a:ext>
            </a:extLst>
          </p:cNvPr>
          <p:cNvSpPr txBox="1"/>
          <p:nvPr/>
        </p:nvSpPr>
        <p:spPr>
          <a:xfrm>
            <a:off x="434259" y="3202522"/>
            <a:ext cx="4664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186197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3B4EE42-D221-4BB5-8FA3-D8A12C61B3A9}"/>
                  </a:ext>
                </a:extLst>
              </p:cNvPr>
              <p:cNvSpPr txBox="1"/>
              <p:nvPr/>
            </p:nvSpPr>
            <p:spPr>
              <a:xfrm>
                <a:off x="380260" y="235164"/>
                <a:ext cx="11188347" cy="267765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particle moves along a straight line. The particle accelerates uniformly from rest to a velocity of 8 ms</a:t>
                </a:r>
                <a:r>
                  <a:rPr lang="en-GB" sz="2400" baseline="30000" dirty="0"/>
                  <a:t>-1</a:t>
                </a:r>
                <a:r>
                  <a:rPr lang="en-GB" sz="2400" dirty="0"/>
                  <a:t> in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GB" sz="2400" dirty="0"/>
                  <a:t> seconds. The particle then travels at a constant velocity of 8 ms</a:t>
                </a:r>
                <a:r>
                  <a:rPr lang="en-GB" sz="2400" baseline="30000" dirty="0"/>
                  <a:t>-1</a:t>
                </a:r>
                <a:r>
                  <a:rPr lang="en-GB" sz="2400" dirty="0"/>
                  <a:t> for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GB" sz="2400" dirty="0"/>
                  <a:t> seconds. The particle then decelerates uniformly to rest in a further 40 s.</a:t>
                </a:r>
              </a:p>
              <a:p>
                <a:pPr marL="342900" indent="-342900">
                  <a:buAutoNum type="alphaLcParenBoth"/>
                </a:pPr>
                <a:r>
                  <a:rPr lang="en-GB" sz="2400" dirty="0"/>
                  <a:t>Sketch a velocity-time graph to illustrate the motion of the particle.</a:t>
                </a:r>
              </a:p>
              <a:p>
                <a:pPr marL="342900" indent="-342900">
                  <a:buAutoNum type="alphaLcParenBoth"/>
                </a:pPr>
                <a:endParaRPr lang="en-GB" sz="2400" dirty="0"/>
              </a:p>
              <a:p>
                <a:r>
                  <a:rPr lang="en-GB" sz="2400" dirty="0"/>
                  <a:t>Give then the total displacement of the particle is 600m.</a:t>
                </a:r>
              </a:p>
              <a:p>
                <a:r>
                  <a:rPr lang="en-GB" sz="2400" dirty="0"/>
                  <a:t>(b)   find the value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GB" sz="2400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3B4EE42-D221-4BB5-8FA3-D8A12C61B3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260" y="235164"/>
                <a:ext cx="11188347" cy="2677656"/>
              </a:xfrm>
              <a:prstGeom prst="rect">
                <a:avLst/>
              </a:prstGeom>
              <a:blipFill>
                <a:blip r:embed="rId2"/>
                <a:stretch>
                  <a:fillRect b="-85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DD2F8D4-A7AF-4FDD-9864-B42766B8B92E}"/>
                  </a:ext>
                </a:extLst>
              </p:cNvPr>
              <p:cNvSpPr txBox="1"/>
              <p:nvPr/>
            </p:nvSpPr>
            <p:spPr>
              <a:xfrm>
                <a:off x="7248127" y="3111810"/>
                <a:ext cx="4320480" cy="35110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Using area:</a:t>
                </a:r>
              </a:p>
              <a:p>
                <a:endParaRPr lang="en-GB" sz="28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+40</m:t>
                              </m:r>
                            </m:e>
                          </m:d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×8=600</m:t>
                      </m:r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28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44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+160=600</m:t>
                      </m:r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28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DD2F8D4-A7AF-4FDD-9864-B42766B8B9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7" y="3111810"/>
                <a:ext cx="4320480" cy="3511026"/>
              </a:xfrm>
              <a:prstGeom prst="rect">
                <a:avLst/>
              </a:prstGeom>
              <a:blipFill>
                <a:blip r:embed="rId3"/>
                <a:stretch>
                  <a:fillRect l="-2962" t="-15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4D1D35A7-AE8C-879A-A21D-CCED914965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818" y="3212976"/>
            <a:ext cx="6047756" cy="32921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4537F8-CC94-B086-55CC-ECFCED9A1EB3}"/>
              </a:ext>
            </a:extLst>
          </p:cNvPr>
          <p:cNvSpPr txBox="1"/>
          <p:nvPr/>
        </p:nvSpPr>
        <p:spPr>
          <a:xfrm>
            <a:off x="6148303" y="3198167"/>
            <a:ext cx="52376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347559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40BC5EED-085D-0B9B-AFD6-B99AE8EFEA3D}"/>
              </a:ext>
            </a:extLst>
          </p:cNvPr>
          <p:cNvSpPr txBox="1"/>
          <p:nvPr/>
        </p:nvSpPr>
        <p:spPr>
          <a:xfrm>
            <a:off x="1343472" y="764704"/>
            <a:ext cx="9649072" cy="255454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Velocity-Time Graphs Two Vehicle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6C2B39-7CA4-6B40-11ED-6F7D6F9968D3}"/>
              </a:ext>
            </a:extLst>
          </p:cNvPr>
          <p:cNvSpPr txBox="1"/>
          <p:nvPr/>
        </p:nvSpPr>
        <p:spPr>
          <a:xfrm>
            <a:off x="839416" y="4293096"/>
            <a:ext cx="1080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This is a much harder question. </a:t>
            </a:r>
          </a:p>
        </p:txBody>
      </p:sp>
    </p:spTree>
    <p:extLst>
      <p:ext uri="{BB962C8B-B14F-4D97-AF65-F5344CB8AC3E}">
        <p14:creationId xmlns:p14="http://schemas.microsoft.com/office/powerpoint/2010/main" val="37820236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BEE5FBE-DB0F-FC5B-68D1-094263944BFB}"/>
              </a:ext>
            </a:extLst>
          </p:cNvPr>
          <p:cNvSpPr txBox="1"/>
          <p:nvPr/>
        </p:nvSpPr>
        <p:spPr>
          <a:xfrm>
            <a:off x="331021" y="431865"/>
            <a:ext cx="11529958" cy="599427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Two trains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are moving in the same direction along parallel straight horizontal tracks. 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 time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0,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overtakes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whilst they are travelling with speeds 40 m s</a:t>
            </a:r>
            <a:r>
              <a:rPr lang="en-GB" sz="20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–1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30 m s</a:t>
            </a:r>
            <a:r>
              <a:rPr lang="en-GB" sz="20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–1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respectively. 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Train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overtakes train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as they pass a point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at the side of the tracks.</a:t>
            </a: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After overtaking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train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maintains its speed of 40 m s</a:t>
            </a:r>
            <a:r>
              <a:rPr lang="en-GB" sz="20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–1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for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seconds and then decelerates uniformly, coming to rest next to a point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at the side of the tracks.</a:t>
            </a: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After being overtaken, train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maintains its speed of 30 m s</a:t>
            </a:r>
            <a:r>
              <a:rPr lang="en-GB" sz="20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–1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for 25 s and then decelerates uniformly, also coming to rest next to the point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times taken by the trains to travel between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are the same.</a:t>
            </a: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(a)  Sketch, on the same diagram, the speed-time graphs for the motions of the two trains between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>
              <a:lnSpc>
                <a:spcPct val="107000"/>
              </a:lnSpc>
            </a:pPr>
            <a:r>
              <a:rPr lang="en-GB" sz="2000" b="1" dirty="0">
                <a:solidFill>
                  <a:srgbClr val="A8AAA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(4)</a:t>
            </a: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Given that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XY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975 m,</a:t>
            </a: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(b)  find the value of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>
              <a:lnSpc>
                <a:spcPct val="107000"/>
              </a:lnSpc>
            </a:pPr>
            <a:r>
              <a:rPr lang="en-GB" sz="2000" b="1" dirty="0">
                <a:solidFill>
                  <a:srgbClr val="A8AAA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(8)</a:t>
            </a: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455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BEE5FBE-DB0F-FC5B-68D1-094263944BFB}"/>
              </a:ext>
            </a:extLst>
          </p:cNvPr>
          <p:cNvSpPr txBox="1"/>
          <p:nvPr/>
        </p:nvSpPr>
        <p:spPr>
          <a:xfrm>
            <a:off x="331021" y="260648"/>
            <a:ext cx="11529958" cy="334739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Two trains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are moving in the same direction along parallel straight horizontal tracks. At time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0,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overtakes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whilst they are travelling with speeds 40 m s</a:t>
            </a:r>
            <a:r>
              <a:rPr lang="en-GB" sz="20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–1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30 m s</a:t>
            </a:r>
            <a:r>
              <a:rPr lang="en-GB" sz="20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–1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respectively. Train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overtakes train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as they pass a point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at the side of the tracks. After overtaking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train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maintains its speed of 40 m s</a:t>
            </a:r>
            <a:r>
              <a:rPr lang="en-GB" sz="20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–1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for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seconds and then decelerates uniformly, coming to rest next to a point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at the side of the tracks. After being overtaken, train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maintains its speed of 30 m s</a:t>
            </a:r>
            <a:r>
              <a:rPr lang="en-GB" sz="20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–1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for 25 s and then decelerates uniformly, also coming to rest next to the point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times taken by the trains to travel between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are the same.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(a)  Sketch, on the same diagram, the speed-time graphs for the motions of the two trains between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2D16577-CEF6-25AF-131A-EE6AA4E062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4" t="7028" r="16506" b="64602"/>
          <a:stretch/>
        </p:blipFill>
        <p:spPr bwMode="auto">
          <a:xfrm>
            <a:off x="1271464" y="3861048"/>
            <a:ext cx="6624736" cy="2896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FD3689-E233-0C32-BBDD-5206456F6B8F}"/>
              </a:ext>
            </a:extLst>
          </p:cNvPr>
          <p:cNvSpPr txBox="1"/>
          <p:nvPr/>
        </p:nvSpPr>
        <p:spPr>
          <a:xfrm>
            <a:off x="359850" y="3933056"/>
            <a:ext cx="4664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A29D2E0-8684-4B70-25AC-936343A84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85" t="9173" r="346" b="72636"/>
          <a:stretch/>
        </p:blipFill>
        <p:spPr bwMode="auto">
          <a:xfrm>
            <a:off x="8832304" y="3849216"/>
            <a:ext cx="1872208" cy="2507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4125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DD6C5B6-884E-49B6-02AA-6DF74BEA7799}"/>
              </a:ext>
            </a:extLst>
          </p:cNvPr>
          <p:cNvSpPr txBox="1"/>
          <p:nvPr/>
        </p:nvSpPr>
        <p:spPr>
          <a:xfrm>
            <a:off x="263352" y="188640"/>
            <a:ext cx="11529958" cy="301807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Two trains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are moving in the same direction along parallel straight horizontal tracks. At time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0,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overtakes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whilst they are travelling with speeds 40 m s</a:t>
            </a:r>
            <a:r>
              <a:rPr lang="en-GB" sz="20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–1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30 m s</a:t>
            </a:r>
            <a:r>
              <a:rPr lang="en-GB" sz="20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–1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respectively. Train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overtakes train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as they pass a point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at the side of the tracks. After overtaking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train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maintains its speed of 40 m s</a:t>
            </a:r>
            <a:r>
              <a:rPr lang="en-GB" sz="20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–1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for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seconds and then decelerates uniformly, coming to rest next to a point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at the side of the tracks. After being overtaken, train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maintains its speed of 30 m s</a:t>
            </a:r>
            <a:r>
              <a:rPr lang="en-GB" sz="20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–1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for 25 s and then decelerates uniformly, also coming to rest next to the point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times taken by the trains to travel between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are the same.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(b) Given that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XY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975 m, find the value of </a:t>
            </a:r>
            <a:r>
              <a:rPr lang="en-GB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							</a:t>
            </a:r>
            <a:r>
              <a:rPr lang="en-GB" sz="2000" b="1" dirty="0">
                <a:solidFill>
                  <a:srgbClr val="A8AAA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(8)</a:t>
            </a: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0B13538-3F7E-48DB-B5C5-9FB3BDDC2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603" y="3909221"/>
            <a:ext cx="5206633" cy="168554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39D49E7D-4EB4-8015-CFC7-A98549A9288B}"/>
              </a:ext>
            </a:extLst>
          </p:cNvPr>
          <p:cNvSpPr txBox="1"/>
          <p:nvPr/>
        </p:nvSpPr>
        <p:spPr>
          <a:xfrm>
            <a:off x="1799736" y="4362636"/>
            <a:ext cx="504056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</a:rPr>
              <a:t>N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9C3926F-A42F-E383-9F6B-4B36D34C7C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71" r="3756" b="13333"/>
          <a:stretch/>
        </p:blipFill>
        <p:spPr>
          <a:xfrm>
            <a:off x="6226541" y="3479384"/>
            <a:ext cx="4608512" cy="1872208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7DBB64E-B5CB-88AF-EC33-DD6A6491D543}"/>
              </a:ext>
            </a:extLst>
          </p:cNvPr>
          <p:cNvSpPr txBox="1"/>
          <p:nvPr/>
        </p:nvSpPr>
        <p:spPr>
          <a:xfrm>
            <a:off x="7392144" y="4207277"/>
            <a:ext cx="504056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</a:rPr>
              <a:t>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CF4CCEE-34E6-1C23-3C76-C321E7D2504E}"/>
              </a:ext>
            </a:extLst>
          </p:cNvPr>
          <p:cNvSpPr txBox="1"/>
          <p:nvPr/>
        </p:nvSpPr>
        <p:spPr>
          <a:xfrm>
            <a:off x="1403692" y="3630277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25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B443879-E49F-1061-23BE-EA262DC8A50E}"/>
              </a:ext>
            </a:extLst>
          </p:cNvPr>
          <p:cNvSpPr txBox="1"/>
          <p:nvPr/>
        </p:nvSpPr>
        <p:spPr>
          <a:xfrm>
            <a:off x="816165" y="5373216"/>
            <a:ext cx="25052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25 + 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2BB0435-7C8F-8BDE-CBB3-E6695B7E6978}"/>
              </a:ext>
            </a:extLst>
          </p:cNvPr>
          <p:cNvSpPr txBox="1"/>
          <p:nvPr/>
        </p:nvSpPr>
        <p:spPr>
          <a:xfrm>
            <a:off x="138173" y="3892268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30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AF48D8E-F07F-E130-0713-65EE52011F59}"/>
              </a:ext>
            </a:extLst>
          </p:cNvPr>
          <p:cNvCxnSpPr>
            <a:cxnSpLocks/>
          </p:cNvCxnSpPr>
          <p:nvPr/>
        </p:nvCxnSpPr>
        <p:spPr>
          <a:xfrm>
            <a:off x="816061" y="5418410"/>
            <a:ext cx="3606006" cy="0"/>
          </a:xfrm>
          <a:prstGeom prst="straightConnector1">
            <a:avLst/>
          </a:prstGeom>
          <a:ln w="317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347A260-59C5-457C-B1DD-C57A0AEB7558}"/>
              </a:ext>
            </a:extLst>
          </p:cNvPr>
          <p:cNvSpPr txBox="1"/>
          <p:nvPr/>
        </p:nvSpPr>
        <p:spPr>
          <a:xfrm>
            <a:off x="7021052" y="3310636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47B2E4-C8D4-C5FA-DEAC-A2BFB7DB49D6}"/>
              </a:ext>
            </a:extLst>
          </p:cNvPr>
          <p:cNvSpPr txBox="1"/>
          <p:nvPr/>
        </p:nvSpPr>
        <p:spPr>
          <a:xfrm>
            <a:off x="7761006" y="5475394"/>
            <a:ext cx="769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40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5894AE-6C6A-2EC6-B3BB-196F3EBF88EC}"/>
              </a:ext>
            </a:extLst>
          </p:cNvPr>
          <p:cNvSpPr txBox="1"/>
          <p:nvPr/>
        </p:nvSpPr>
        <p:spPr>
          <a:xfrm>
            <a:off x="5564209" y="3576569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40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3FFD15C-BE78-2575-1816-080B6A01684A}"/>
              </a:ext>
            </a:extLst>
          </p:cNvPr>
          <p:cNvCxnSpPr>
            <a:cxnSpLocks/>
          </p:cNvCxnSpPr>
          <p:nvPr/>
        </p:nvCxnSpPr>
        <p:spPr>
          <a:xfrm>
            <a:off x="6317068" y="5456069"/>
            <a:ext cx="3595356" cy="0"/>
          </a:xfrm>
          <a:prstGeom prst="straightConnector1">
            <a:avLst/>
          </a:prstGeom>
          <a:ln w="317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15A4C91-BF41-938C-FA00-D6927915C3F2}"/>
                  </a:ext>
                </a:extLst>
              </p:cNvPr>
              <p:cNvSpPr txBox="1"/>
              <p:nvPr/>
            </p:nvSpPr>
            <p:spPr>
              <a:xfrm>
                <a:off x="8616280" y="5583433"/>
                <a:ext cx="3276364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40+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40=975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15A4C91-BF41-938C-FA00-D6927915C3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80" y="5583433"/>
                <a:ext cx="3276364" cy="8989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B03AC6B-47AE-6903-D09D-946CA1978587}"/>
                  </a:ext>
                </a:extLst>
              </p:cNvPr>
              <p:cNvSpPr txBox="1"/>
              <p:nvPr/>
            </p:nvSpPr>
            <p:spPr>
              <a:xfrm>
                <a:off x="10416480" y="6287782"/>
                <a:ext cx="16561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𝟕𝟓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B03AC6B-47AE-6903-D09D-946CA19785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6480" y="6287782"/>
                <a:ext cx="1656184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B7ACDAF-B1EC-0156-D1AC-F7122C804CAF}"/>
                  </a:ext>
                </a:extLst>
              </p:cNvPr>
              <p:cNvSpPr txBox="1"/>
              <p:nvPr/>
            </p:nvSpPr>
            <p:spPr>
              <a:xfrm>
                <a:off x="2601385" y="5501264"/>
                <a:ext cx="4036890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25+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+25</m:t>
                          </m:r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30=975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B7ACDAF-B1EC-0156-D1AC-F7122C804C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1385" y="5501264"/>
                <a:ext cx="4036890" cy="8989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96A4868-FF39-6426-0EF2-063B7E12689A}"/>
                  </a:ext>
                </a:extLst>
              </p:cNvPr>
              <p:cNvSpPr txBox="1"/>
              <p:nvPr/>
            </p:nvSpPr>
            <p:spPr>
              <a:xfrm>
                <a:off x="5126890" y="6266666"/>
                <a:ext cx="1401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96A4868-FF39-6426-0EF2-063B7E1268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6890" y="6266666"/>
                <a:ext cx="1401158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8190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  <p:bldP spid="30" grpId="0"/>
      <p:bldP spid="31" grpId="0"/>
      <p:bldP spid="32" grpId="0"/>
      <p:bldP spid="5" grpId="0"/>
      <p:bldP spid="6" grpId="0"/>
      <p:bldP spid="7" grpId="0"/>
      <p:bldP spid="13" grpId="0"/>
      <p:bldP spid="14" grpId="0"/>
      <p:bldP spid="15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88006B6-22D5-40D2-9FAF-756C36453B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291"/>
          <a:stretch/>
        </p:blipFill>
        <p:spPr>
          <a:xfrm>
            <a:off x="1271464" y="186715"/>
            <a:ext cx="9433048" cy="648456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124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3571E2F8-43AC-4FD0-865A-3E40C81C1CA5}"/>
              </a:ext>
            </a:extLst>
          </p:cNvPr>
          <p:cNvSpPr txBox="1"/>
          <p:nvPr/>
        </p:nvSpPr>
        <p:spPr>
          <a:xfrm>
            <a:off x="9427114" y="5085184"/>
            <a:ext cx="21602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Yes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3D2D35-69C4-184C-A593-CCF9FA35A693}"/>
              </a:ext>
            </a:extLst>
          </p:cNvPr>
          <p:cNvSpPr txBox="1"/>
          <p:nvPr/>
        </p:nvSpPr>
        <p:spPr>
          <a:xfrm>
            <a:off x="1379190" y="404664"/>
            <a:ext cx="9433620" cy="83099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Is this velocity-time graph possible? 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F7A43747-E31C-D17E-291F-160063F410A3}"/>
              </a:ext>
            </a:extLst>
          </p:cNvPr>
          <p:cNvCxnSpPr>
            <a:cxnSpLocks/>
          </p:cNvCxnSpPr>
          <p:nvPr/>
        </p:nvCxnSpPr>
        <p:spPr>
          <a:xfrm flipV="1">
            <a:off x="3791744" y="1720263"/>
            <a:ext cx="0" cy="434265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D42DCF8-2D5D-8221-9D1F-00090946B731}"/>
              </a:ext>
            </a:extLst>
          </p:cNvPr>
          <p:cNvCxnSpPr>
            <a:cxnSpLocks/>
          </p:cNvCxnSpPr>
          <p:nvPr/>
        </p:nvCxnSpPr>
        <p:spPr>
          <a:xfrm>
            <a:off x="3791744" y="4005064"/>
            <a:ext cx="504056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62DD439-6B9D-7D38-C1EC-4985ABC5BE19}"/>
                  </a:ext>
                </a:extLst>
              </p:cNvPr>
              <p:cNvSpPr txBox="1"/>
              <p:nvPr/>
            </p:nvSpPr>
            <p:spPr>
              <a:xfrm>
                <a:off x="1559496" y="1603394"/>
                <a:ext cx="223224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i="1" dirty="0"/>
                  <a:t>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600" b="0" i="0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GB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𝑚𝑠</m:t>
                        </m:r>
                      </m:e>
                      <m:sup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6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62DD439-6B9D-7D38-C1EC-4985ABC5BE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1603394"/>
                <a:ext cx="2232248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1D1650F-4B77-2D01-65D4-3BB3A588F745}"/>
                  </a:ext>
                </a:extLst>
              </p:cNvPr>
              <p:cNvSpPr txBox="1"/>
              <p:nvPr/>
            </p:nvSpPr>
            <p:spPr>
              <a:xfrm>
                <a:off x="8834507" y="3681898"/>
                <a:ext cx="12241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b="0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m:rPr>
                          <m:sty m:val="p"/>
                        </m:rPr>
                        <a:rPr lang="en-GB" sz="3600" b="0" i="0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GB" sz="3600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1D1650F-4B77-2D01-65D4-3BB3A588F7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4507" y="3681898"/>
                <a:ext cx="1224136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AA352B4-523A-4B72-1344-FED085FC800E}"/>
              </a:ext>
            </a:extLst>
          </p:cNvPr>
          <p:cNvCxnSpPr/>
          <p:nvPr/>
        </p:nvCxnSpPr>
        <p:spPr>
          <a:xfrm>
            <a:off x="3789541" y="4998684"/>
            <a:ext cx="4824536" cy="0"/>
          </a:xfrm>
          <a:prstGeom prst="line">
            <a:avLst/>
          </a:prstGeom>
          <a:ln w="889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D09362CE-B89C-3388-6C26-2A2C3CB98481}"/>
              </a:ext>
            </a:extLst>
          </p:cNvPr>
          <p:cNvSpPr txBox="1"/>
          <p:nvPr/>
        </p:nvSpPr>
        <p:spPr>
          <a:xfrm>
            <a:off x="3357493" y="3653715"/>
            <a:ext cx="43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41126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88006B6-22D5-40D2-9FAF-756C36453B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0571"/>
          <a:stretch/>
        </p:blipFill>
        <p:spPr>
          <a:xfrm>
            <a:off x="1271464" y="311783"/>
            <a:ext cx="9433048" cy="28822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5DC020-EE7A-E8A6-1E6E-CFCE61C35066}"/>
              </a:ext>
            </a:extLst>
          </p:cNvPr>
          <p:cNvSpPr txBox="1"/>
          <p:nvPr/>
        </p:nvSpPr>
        <p:spPr>
          <a:xfrm>
            <a:off x="1199456" y="3489850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2093013-07B7-BD9E-E106-1585E1E013C3}"/>
              </a:ext>
            </a:extLst>
          </p:cNvPr>
          <p:cNvCxnSpPr>
            <a:cxnSpLocks/>
          </p:cNvCxnSpPr>
          <p:nvPr/>
        </p:nvCxnSpPr>
        <p:spPr>
          <a:xfrm flipV="1">
            <a:off x="3481563" y="4040692"/>
            <a:ext cx="0" cy="20313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D93AE7A-B1FA-4079-3573-823D0C1508B1}"/>
              </a:ext>
            </a:extLst>
          </p:cNvPr>
          <p:cNvCxnSpPr>
            <a:cxnSpLocks/>
          </p:cNvCxnSpPr>
          <p:nvPr/>
        </p:nvCxnSpPr>
        <p:spPr>
          <a:xfrm>
            <a:off x="3481563" y="6072031"/>
            <a:ext cx="40296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0C848E0-5B40-9A8A-C6E0-FA54E8FF79BF}"/>
                  </a:ext>
                </a:extLst>
              </p:cNvPr>
              <p:cNvSpPr txBox="1"/>
              <p:nvPr/>
            </p:nvSpPr>
            <p:spPr>
              <a:xfrm>
                <a:off x="2287986" y="3435115"/>
                <a:ext cx="1621032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0C848E0-5B40-9A8A-C6E0-FA54E8FF79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7986" y="3435115"/>
                <a:ext cx="1621032" cy="5232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4A0E1EA-0717-63EB-F108-E2263A60C69D}"/>
                  </a:ext>
                </a:extLst>
              </p:cNvPr>
              <p:cNvSpPr txBox="1"/>
              <p:nvPr/>
            </p:nvSpPr>
            <p:spPr>
              <a:xfrm>
                <a:off x="7396403" y="5727751"/>
                <a:ext cx="940255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4A0E1EA-0717-63EB-F108-E2263A60C6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6403" y="5727751"/>
                <a:ext cx="940255" cy="5232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D85CAC-79DD-1449-7502-EF7B5B76CF71}"/>
              </a:ext>
            </a:extLst>
          </p:cNvPr>
          <p:cNvCxnSpPr>
            <a:cxnSpLocks/>
          </p:cNvCxnSpPr>
          <p:nvPr/>
        </p:nvCxnSpPr>
        <p:spPr>
          <a:xfrm flipV="1">
            <a:off x="3481563" y="4498962"/>
            <a:ext cx="1074577" cy="157307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1DC3477-24E8-9296-7DDA-3ACF8CFFA300}"/>
              </a:ext>
            </a:extLst>
          </p:cNvPr>
          <p:cNvCxnSpPr>
            <a:cxnSpLocks/>
          </p:cNvCxnSpPr>
          <p:nvPr/>
        </p:nvCxnSpPr>
        <p:spPr>
          <a:xfrm flipV="1">
            <a:off x="4556141" y="4498962"/>
            <a:ext cx="1611866" cy="2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08AE0C7-703F-66DC-5F3E-5E388D820038}"/>
              </a:ext>
            </a:extLst>
          </p:cNvPr>
          <p:cNvCxnSpPr>
            <a:cxnSpLocks/>
          </p:cNvCxnSpPr>
          <p:nvPr/>
        </p:nvCxnSpPr>
        <p:spPr>
          <a:xfrm>
            <a:off x="6168008" y="4498962"/>
            <a:ext cx="877200" cy="157307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683AAAB-DF2F-0A47-E657-51F7B83D97E8}"/>
              </a:ext>
            </a:extLst>
          </p:cNvPr>
          <p:cNvSpPr txBox="1"/>
          <p:nvPr/>
        </p:nvSpPr>
        <p:spPr>
          <a:xfrm>
            <a:off x="2950322" y="4239979"/>
            <a:ext cx="581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22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31BDFDB-76F4-D430-79B6-FF98FA248FAD}"/>
                  </a:ext>
                </a:extLst>
              </p:cNvPr>
              <p:cNvSpPr txBox="1"/>
              <p:nvPr/>
            </p:nvSpPr>
            <p:spPr>
              <a:xfrm>
                <a:off x="4143119" y="6022998"/>
                <a:ext cx="826044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31BDFDB-76F4-D430-79B6-FF98FA248F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3119" y="6022998"/>
                <a:ext cx="826044" cy="5232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F66C831-BF81-DAE7-2828-FE8FB941BAE1}"/>
                  </a:ext>
                </a:extLst>
              </p:cNvPr>
              <p:cNvSpPr txBox="1"/>
              <p:nvPr/>
            </p:nvSpPr>
            <p:spPr>
              <a:xfrm>
                <a:off x="5424904" y="5989360"/>
                <a:ext cx="122359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30+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F66C831-BF81-DAE7-2828-FE8FB941BA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4904" y="5989360"/>
                <a:ext cx="1223592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9B59AE1-A21C-81FA-6829-01AA7FB8621D}"/>
                  </a:ext>
                </a:extLst>
              </p:cNvPr>
              <p:cNvSpPr txBox="1"/>
              <p:nvPr/>
            </p:nvSpPr>
            <p:spPr>
              <a:xfrm>
                <a:off x="6568631" y="6071112"/>
                <a:ext cx="958017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9B59AE1-A21C-81FA-6829-01AA7FB862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8631" y="6071112"/>
                <a:ext cx="958017" cy="52321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395C0E6-1DDF-CC93-117F-E51016ED5AFA}"/>
              </a:ext>
            </a:extLst>
          </p:cNvPr>
          <p:cNvCxnSpPr>
            <a:cxnSpLocks/>
          </p:cNvCxnSpPr>
          <p:nvPr/>
        </p:nvCxnSpPr>
        <p:spPr>
          <a:xfrm>
            <a:off x="4556141" y="4561267"/>
            <a:ext cx="7391" cy="152498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DFB4142-8F25-F9F7-C4A3-D237D36FAE09}"/>
              </a:ext>
            </a:extLst>
          </p:cNvPr>
          <p:cNvCxnSpPr>
            <a:cxnSpLocks/>
          </p:cNvCxnSpPr>
          <p:nvPr/>
        </p:nvCxnSpPr>
        <p:spPr>
          <a:xfrm>
            <a:off x="6145877" y="4545934"/>
            <a:ext cx="7391" cy="152498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E9D4D82-A1A4-CCCC-ACC9-EE4790DE35F3}"/>
              </a:ext>
            </a:extLst>
          </p:cNvPr>
          <p:cNvCxnSpPr>
            <a:cxnSpLocks/>
          </p:cNvCxnSpPr>
          <p:nvPr/>
        </p:nvCxnSpPr>
        <p:spPr>
          <a:xfrm flipH="1" flipV="1">
            <a:off x="3492511" y="4495361"/>
            <a:ext cx="1069677" cy="998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2F53B70-358A-54C2-B77E-9D9FC0566121}"/>
                  </a:ext>
                </a:extLst>
              </p:cNvPr>
              <p:cNvSpPr txBox="1"/>
              <p:nvPr/>
            </p:nvSpPr>
            <p:spPr>
              <a:xfrm>
                <a:off x="3012408" y="5917608"/>
                <a:ext cx="515572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dirty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2F53B70-358A-54C2-B77E-9D9FC05661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2408" y="5917608"/>
                <a:ext cx="515572" cy="52321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625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88006B6-22D5-40D2-9FAF-756C36453B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0211"/>
          <a:stretch/>
        </p:blipFill>
        <p:spPr>
          <a:xfrm>
            <a:off x="1415480" y="188640"/>
            <a:ext cx="9145017" cy="352839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198E8A7-6F16-EB6D-1B3A-95EA41BA7808}"/>
                  </a:ext>
                </a:extLst>
              </p:cNvPr>
              <p:cNvSpPr txBox="1"/>
              <p:nvPr/>
            </p:nvSpPr>
            <p:spPr>
              <a:xfrm>
                <a:off x="7104113" y="4005064"/>
                <a:ext cx="4824536" cy="17178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Using area: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120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22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2145</m:t>
                      </m:r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198E8A7-6F16-EB6D-1B3A-95EA41BA78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3" y="4005064"/>
                <a:ext cx="4824536" cy="1717843"/>
              </a:xfrm>
              <a:prstGeom prst="rect">
                <a:avLst/>
              </a:prstGeom>
              <a:blipFill>
                <a:blip r:embed="rId4"/>
                <a:stretch>
                  <a:fillRect t="-56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7203B8B-E631-F4DB-EDDC-EAFFDAF09868}"/>
                  </a:ext>
                </a:extLst>
              </p:cNvPr>
              <p:cNvSpPr txBox="1"/>
              <p:nvPr/>
            </p:nvSpPr>
            <p:spPr>
              <a:xfrm>
                <a:off x="9696401" y="5723503"/>
                <a:ext cx="17281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𝟕𝟓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7203B8B-E631-F4DB-EDDC-EAFFDAF098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6401" y="5723503"/>
                <a:ext cx="1728192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F1DCDC52-1406-259C-F1D4-971DC4FD416F}"/>
              </a:ext>
            </a:extLst>
          </p:cNvPr>
          <p:cNvSpPr txBox="1"/>
          <p:nvPr/>
        </p:nvSpPr>
        <p:spPr>
          <a:xfrm>
            <a:off x="839416" y="3918266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9B24B5-9B71-0E65-16B7-148A70BF33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7081" y="3993359"/>
            <a:ext cx="5517358" cy="26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13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88006B6-22D5-40D2-9FAF-756C36453B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821" b="16679"/>
          <a:stretch/>
        </p:blipFill>
        <p:spPr>
          <a:xfrm>
            <a:off x="1559496" y="188640"/>
            <a:ext cx="9145017" cy="223224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198E8A7-6F16-EB6D-1B3A-95EA41BA7808}"/>
                  </a:ext>
                </a:extLst>
              </p:cNvPr>
              <p:cNvSpPr txBox="1"/>
              <p:nvPr/>
            </p:nvSpPr>
            <p:spPr>
              <a:xfrm>
                <a:off x="5984653" y="3563749"/>
                <a:ext cx="5400601" cy="1163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−30)</m:t>
                              </m:r>
                            </m:e>
                          </m:d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22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990</m:t>
                      </m:r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198E8A7-6F16-EB6D-1B3A-95EA41BA78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4653" y="3563749"/>
                <a:ext cx="5400601" cy="11638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7203B8B-E631-F4DB-EDDC-EAFFDAF09868}"/>
                  </a:ext>
                </a:extLst>
              </p:cNvPr>
              <p:cNvSpPr txBox="1"/>
              <p:nvPr/>
            </p:nvSpPr>
            <p:spPr>
              <a:xfrm>
                <a:off x="9441037" y="4700981"/>
                <a:ext cx="17281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=60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7203B8B-E631-F4DB-EDDC-EAFFDAF098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1037" y="4700981"/>
                <a:ext cx="1728192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F1DCDC52-1406-259C-F1D4-971DC4FD416F}"/>
              </a:ext>
            </a:extLst>
          </p:cNvPr>
          <p:cNvSpPr txBox="1"/>
          <p:nvPr/>
        </p:nvSpPr>
        <p:spPr>
          <a:xfrm>
            <a:off x="300135" y="2967335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271A289-6CA8-F872-00D1-E595A2892A2A}"/>
                  </a:ext>
                </a:extLst>
              </p:cNvPr>
              <p:cNvSpPr txBox="1"/>
              <p:nvPr/>
            </p:nvSpPr>
            <p:spPr>
              <a:xfrm>
                <a:off x="7208791" y="5477826"/>
                <a:ext cx="396043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=60−1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0=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𝟓𝟎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271A289-6CA8-F872-00D1-E595A2892A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8791" y="5477826"/>
                <a:ext cx="3960438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E826522-B36A-A5FB-9992-CE760FDA3CDC}"/>
              </a:ext>
            </a:extLst>
          </p:cNvPr>
          <p:cNvCxnSpPr>
            <a:cxnSpLocks/>
          </p:cNvCxnSpPr>
          <p:nvPr/>
        </p:nvCxnSpPr>
        <p:spPr>
          <a:xfrm flipV="1">
            <a:off x="1204998" y="4228030"/>
            <a:ext cx="0" cy="20313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4AA4A58-BB34-B93D-C247-F8E412E2592F}"/>
              </a:ext>
            </a:extLst>
          </p:cNvPr>
          <p:cNvCxnSpPr>
            <a:cxnSpLocks/>
          </p:cNvCxnSpPr>
          <p:nvPr/>
        </p:nvCxnSpPr>
        <p:spPr>
          <a:xfrm>
            <a:off x="1204998" y="6259369"/>
            <a:ext cx="40296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DCE7B69-1791-0AF8-DDEF-67BEC78A3509}"/>
                  </a:ext>
                </a:extLst>
              </p:cNvPr>
              <p:cNvSpPr txBox="1"/>
              <p:nvPr/>
            </p:nvSpPr>
            <p:spPr>
              <a:xfrm>
                <a:off x="552163" y="3628056"/>
                <a:ext cx="1621032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DCE7B69-1791-0AF8-DDEF-67BEC78A35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163" y="3628056"/>
                <a:ext cx="1621032" cy="52321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BF2C33B-5C14-F036-5B3F-9794A1D64093}"/>
                  </a:ext>
                </a:extLst>
              </p:cNvPr>
              <p:cNvSpPr txBox="1"/>
              <p:nvPr/>
            </p:nvSpPr>
            <p:spPr>
              <a:xfrm>
                <a:off x="5119838" y="5915089"/>
                <a:ext cx="940255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BF2C33B-5C14-F036-5B3F-9794A1D640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9838" y="5915089"/>
                <a:ext cx="940255" cy="52321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21DC7C2-9C8E-0278-CDC7-99455EE1DDCC}"/>
              </a:ext>
            </a:extLst>
          </p:cNvPr>
          <p:cNvCxnSpPr>
            <a:cxnSpLocks/>
          </p:cNvCxnSpPr>
          <p:nvPr/>
        </p:nvCxnSpPr>
        <p:spPr>
          <a:xfrm flipV="1">
            <a:off x="1204998" y="4686300"/>
            <a:ext cx="1074577" cy="157307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247DE88-D428-469D-C9E9-4FB28E7E245D}"/>
              </a:ext>
            </a:extLst>
          </p:cNvPr>
          <p:cNvCxnSpPr>
            <a:cxnSpLocks/>
          </p:cNvCxnSpPr>
          <p:nvPr/>
        </p:nvCxnSpPr>
        <p:spPr>
          <a:xfrm flipV="1">
            <a:off x="2279576" y="4686300"/>
            <a:ext cx="1611866" cy="2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FDFDB0F-31DD-8A36-659A-A6810A1749D1}"/>
              </a:ext>
            </a:extLst>
          </p:cNvPr>
          <p:cNvSpPr txBox="1"/>
          <p:nvPr/>
        </p:nvSpPr>
        <p:spPr>
          <a:xfrm>
            <a:off x="673757" y="4427317"/>
            <a:ext cx="581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22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6C9499D-EE1F-775B-9ADB-6A086FD2A88E}"/>
                  </a:ext>
                </a:extLst>
              </p:cNvPr>
              <p:cNvSpPr txBox="1"/>
              <p:nvPr/>
            </p:nvSpPr>
            <p:spPr>
              <a:xfrm>
                <a:off x="1866554" y="6210336"/>
                <a:ext cx="826044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6C9499D-EE1F-775B-9ADB-6A086FD2A8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6554" y="6210336"/>
                <a:ext cx="826044" cy="52321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425100E-0C29-1442-0305-BCBD788ED3C9}"/>
              </a:ext>
            </a:extLst>
          </p:cNvPr>
          <p:cNvCxnSpPr>
            <a:cxnSpLocks/>
          </p:cNvCxnSpPr>
          <p:nvPr/>
        </p:nvCxnSpPr>
        <p:spPr>
          <a:xfrm>
            <a:off x="2279576" y="4748605"/>
            <a:ext cx="7391" cy="152498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498303C-DBF6-126C-12FD-96D52C22E9E5}"/>
              </a:ext>
            </a:extLst>
          </p:cNvPr>
          <p:cNvCxnSpPr>
            <a:cxnSpLocks/>
          </p:cNvCxnSpPr>
          <p:nvPr/>
        </p:nvCxnSpPr>
        <p:spPr>
          <a:xfrm flipH="1" flipV="1">
            <a:off x="1215946" y="4682699"/>
            <a:ext cx="1069677" cy="998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CC0011F-D310-97E8-BEB8-33E4D076AC89}"/>
                  </a:ext>
                </a:extLst>
              </p:cNvPr>
              <p:cNvSpPr txBox="1"/>
              <p:nvPr/>
            </p:nvSpPr>
            <p:spPr>
              <a:xfrm>
                <a:off x="735843" y="6104946"/>
                <a:ext cx="515572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dirty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CC0011F-D310-97E8-BEB8-33E4D076AC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843" y="6104946"/>
                <a:ext cx="515572" cy="52321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450CE11-FA71-FF1E-F164-16DDCCA8B569}"/>
              </a:ext>
            </a:extLst>
          </p:cNvPr>
          <p:cNvCxnSpPr>
            <a:cxnSpLocks/>
          </p:cNvCxnSpPr>
          <p:nvPr/>
        </p:nvCxnSpPr>
        <p:spPr>
          <a:xfrm flipV="1">
            <a:off x="1720570" y="3892871"/>
            <a:ext cx="2134880" cy="235227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BD729FC-8717-952E-8077-3000A3550D2F}"/>
                  </a:ext>
                </a:extLst>
              </p:cNvPr>
              <p:cNvSpPr txBox="1"/>
              <p:nvPr/>
            </p:nvSpPr>
            <p:spPr>
              <a:xfrm>
                <a:off x="3677666" y="6201033"/>
                <a:ext cx="38325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BD729FC-8717-952E-8077-3000A3550D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7666" y="6201033"/>
                <a:ext cx="383256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0B67FE7-7903-EA8D-52F1-F1A6A8EFABA6}"/>
              </a:ext>
            </a:extLst>
          </p:cNvPr>
          <p:cNvCxnSpPr>
            <a:cxnSpLocks/>
          </p:cNvCxnSpPr>
          <p:nvPr/>
        </p:nvCxnSpPr>
        <p:spPr>
          <a:xfrm flipH="1" flipV="1">
            <a:off x="3866524" y="4700981"/>
            <a:ext cx="13844" cy="156244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4704201-A203-1557-5F20-4A2D30A9D4E7}"/>
                  </a:ext>
                </a:extLst>
              </p:cNvPr>
              <p:cNvSpPr txBox="1"/>
              <p:nvPr/>
            </p:nvSpPr>
            <p:spPr>
              <a:xfrm>
                <a:off x="2496743" y="4228030"/>
                <a:ext cx="125106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 −30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4704201-A203-1557-5F20-4A2D30A9D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6743" y="4228030"/>
                <a:ext cx="1251069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>
            <a:extLst>
              <a:ext uri="{FF2B5EF4-FFF2-40B4-BE49-F238E27FC236}">
                <a16:creationId xmlns:a16="http://schemas.microsoft.com/office/drawing/2014/main" id="{61AC459B-8A0B-01F5-DD3C-160756B99EFA}"/>
              </a:ext>
            </a:extLst>
          </p:cNvPr>
          <p:cNvSpPr txBox="1"/>
          <p:nvPr/>
        </p:nvSpPr>
        <p:spPr>
          <a:xfrm>
            <a:off x="5994153" y="2805784"/>
            <a:ext cx="2471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Using area:</a:t>
            </a:r>
          </a:p>
        </p:txBody>
      </p:sp>
    </p:spTree>
    <p:extLst>
      <p:ext uri="{BB962C8B-B14F-4D97-AF65-F5344CB8AC3E}">
        <p14:creationId xmlns:p14="http://schemas.microsoft.com/office/powerpoint/2010/main" val="3532770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31" grpId="0"/>
      <p:bldP spid="42" grpId="0"/>
      <p:bldP spid="4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>
            <a:extLst>
              <a:ext uri="{FF2B5EF4-FFF2-40B4-BE49-F238E27FC236}">
                <a16:creationId xmlns:a16="http://schemas.microsoft.com/office/drawing/2014/main" id="{DA18E981-32BF-13DB-F576-FF263C5F5898}"/>
              </a:ext>
            </a:extLst>
          </p:cNvPr>
          <p:cNvSpPr txBox="1"/>
          <p:nvPr/>
        </p:nvSpPr>
        <p:spPr>
          <a:xfrm>
            <a:off x="1667508" y="764704"/>
            <a:ext cx="8856984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200" b="1" dirty="0">
                <a:latin typeface="+mj-lt"/>
              </a:rPr>
              <a:t>Velocity-Time Graphs</a:t>
            </a:r>
            <a:endParaRPr lang="en-GB" sz="7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E6B010-5A8F-AF9B-F681-BE18252200D9}"/>
              </a:ext>
            </a:extLst>
          </p:cNvPr>
          <p:cNvSpPr txBox="1"/>
          <p:nvPr/>
        </p:nvSpPr>
        <p:spPr>
          <a:xfrm>
            <a:off x="1559496" y="2492896"/>
            <a:ext cx="89649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Velocity is speed with direction.</a:t>
            </a:r>
          </a:p>
        </p:txBody>
      </p:sp>
    </p:spTree>
    <p:extLst>
      <p:ext uri="{BB962C8B-B14F-4D97-AF65-F5344CB8AC3E}">
        <p14:creationId xmlns:p14="http://schemas.microsoft.com/office/powerpoint/2010/main" val="4234806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72023620-6600-4519-A28E-D7C3C2C1E578}"/>
              </a:ext>
            </a:extLst>
          </p:cNvPr>
          <p:cNvSpPr txBox="1"/>
          <p:nvPr/>
        </p:nvSpPr>
        <p:spPr>
          <a:xfrm>
            <a:off x="1706244" y="5733256"/>
            <a:ext cx="9142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Object is stationary.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04" y="1340768"/>
            <a:ext cx="7560840" cy="48328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2669AA-5E58-DFFA-3C9D-378AC2E62B3E}"/>
              </a:ext>
            </a:extLst>
          </p:cNvPr>
          <p:cNvSpPr txBox="1"/>
          <p:nvPr/>
        </p:nvSpPr>
        <p:spPr>
          <a:xfrm>
            <a:off x="1379190" y="404664"/>
            <a:ext cx="9433620" cy="83099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Describe the motion of each object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FAAA6C6-CD50-45BB-86D8-0E610E1159F5}"/>
              </a:ext>
            </a:extLst>
          </p:cNvPr>
          <p:cNvCxnSpPr>
            <a:cxnSpLocks/>
          </p:cNvCxnSpPr>
          <p:nvPr/>
        </p:nvCxnSpPr>
        <p:spPr>
          <a:xfrm>
            <a:off x="4079776" y="5373216"/>
            <a:ext cx="2808312" cy="0"/>
          </a:xfrm>
          <a:prstGeom prst="line">
            <a:avLst/>
          </a:prstGeom>
          <a:ln w="889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9597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3571E2F8-43AC-4FD0-865A-3E40C81C1CA5}"/>
              </a:ext>
            </a:extLst>
          </p:cNvPr>
          <p:cNvSpPr txBox="1"/>
          <p:nvPr/>
        </p:nvSpPr>
        <p:spPr>
          <a:xfrm>
            <a:off x="1127448" y="5733257"/>
            <a:ext cx="10260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Object is moving with constant velocity.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624" y="1482061"/>
            <a:ext cx="6557697" cy="42511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B3D2D35-69C4-184C-A593-CCF9FA35A693}"/>
              </a:ext>
            </a:extLst>
          </p:cNvPr>
          <p:cNvSpPr txBox="1"/>
          <p:nvPr/>
        </p:nvSpPr>
        <p:spPr>
          <a:xfrm>
            <a:off x="1379190" y="404664"/>
            <a:ext cx="9433620" cy="83099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Describe the motion of each object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D97A877-BBEB-7C10-A05A-467FA822B127}"/>
              </a:ext>
            </a:extLst>
          </p:cNvPr>
          <p:cNvCxnSpPr>
            <a:cxnSpLocks/>
          </p:cNvCxnSpPr>
          <p:nvPr/>
        </p:nvCxnSpPr>
        <p:spPr>
          <a:xfrm>
            <a:off x="4727848" y="3284984"/>
            <a:ext cx="2952328" cy="0"/>
          </a:xfrm>
          <a:prstGeom prst="line">
            <a:avLst/>
          </a:prstGeom>
          <a:ln w="889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853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3571E2F8-43AC-4FD0-865A-3E40C81C1CA5}"/>
              </a:ext>
            </a:extLst>
          </p:cNvPr>
          <p:cNvSpPr txBox="1"/>
          <p:nvPr/>
        </p:nvSpPr>
        <p:spPr>
          <a:xfrm>
            <a:off x="330732" y="5778368"/>
            <a:ext cx="113145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4800" b="1" dirty="0">
                <a:solidFill>
                  <a:prstClr val="black"/>
                </a:solidFill>
              </a:rPr>
              <a:t>Object has constant/uniform acceleration.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b="35140"/>
          <a:stretch/>
        </p:blipFill>
        <p:spPr>
          <a:xfrm>
            <a:off x="2783632" y="1542663"/>
            <a:ext cx="6336704" cy="38604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2EC67E-1CE6-3261-9F2B-66FBFCB8D9C0}"/>
              </a:ext>
            </a:extLst>
          </p:cNvPr>
          <p:cNvSpPr txBox="1"/>
          <p:nvPr/>
        </p:nvSpPr>
        <p:spPr>
          <a:xfrm>
            <a:off x="1379190" y="404664"/>
            <a:ext cx="9433620" cy="83099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Describe the motion of each object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51B6AFC-C4A5-27F7-60DA-72192EB42E03}"/>
              </a:ext>
            </a:extLst>
          </p:cNvPr>
          <p:cNvCxnSpPr>
            <a:cxnSpLocks/>
          </p:cNvCxnSpPr>
          <p:nvPr/>
        </p:nvCxnSpPr>
        <p:spPr>
          <a:xfrm flipV="1">
            <a:off x="4727848" y="2780928"/>
            <a:ext cx="2520280" cy="1080120"/>
          </a:xfrm>
          <a:prstGeom prst="line">
            <a:avLst/>
          </a:prstGeom>
          <a:ln w="889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6276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AA92A818-98BA-4D3E-A894-1730DD43B7A1}"/>
              </a:ext>
            </a:extLst>
          </p:cNvPr>
          <p:cNvSpPr txBox="1"/>
          <p:nvPr/>
        </p:nvSpPr>
        <p:spPr>
          <a:xfrm>
            <a:off x="1127448" y="5865186"/>
            <a:ext cx="9649072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Acceleration is the gradient of the line.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/>
          <a:srcRect l="3061" t="3264" r="4082" b="4562"/>
          <a:stretch/>
        </p:blipFill>
        <p:spPr>
          <a:xfrm>
            <a:off x="2279576" y="1380021"/>
            <a:ext cx="6552728" cy="4248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779882-4E5C-4530-3C33-D9C173D4AA58}"/>
              </a:ext>
            </a:extLst>
          </p:cNvPr>
          <p:cNvSpPr txBox="1"/>
          <p:nvPr/>
        </p:nvSpPr>
        <p:spPr>
          <a:xfrm>
            <a:off x="407368" y="404664"/>
            <a:ext cx="11377264" cy="738664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200" dirty="0"/>
              <a:t>What do you learn from the gradient of the graph?</a:t>
            </a:r>
          </a:p>
        </p:txBody>
      </p:sp>
    </p:spTree>
    <p:extLst>
      <p:ext uri="{BB962C8B-B14F-4D97-AF65-F5344CB8AC3E}">
        <p14:creationId xmlns:p14="http://schemas.microsoft.com/office/powerpoint/2010/main" val="191116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70230D4-FF27-40BF-9713-6A69C90A7F1C}"/>
              </a:ext>
            </a:extLst>
          </p:cNvPr>
          <p:cNvSpPr txBox="1"/>
          <p:nvPr/>
        </p:nvSpPr>
        <p:spPr>
          <a:xfrm>
            <a:off x="335360" y="5745450"/>
            <a:ext cx="11407424" cy="80021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600" b="1" dirty="0">
                <a:solidFill>
                  <a:schemeClr val="bg1"/>
                </a:solidFill>
              </a:rPr>
              <a:t>Distance travelled is the area under the graph.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7904D2-2904-315D-050B-8EDEDB12F6BE}"/>
              </a:ext>
            </a:extLst>
          </p:cNvPr>
          <p:cNvSpPr txBox="1"/>
          <p:nvPr/>
        </p:nvSpPr>
        <p:spPr>
          <a:xfrm>
            <a:off x="335360" y="404664"/>
            <a:ext cx="11377264" cy="738664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200" dirty="0"/>
              <a:t>What do you learn from the area under the graph?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F006672-D656-30F3-5C8F-459C3447A3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5" t="2016" r="4202" b="5538"/>
          <a:stretch/>
        </p:blipFill>
        <p:spPr>
          <a:xfrm>
            <a:off x="2639616" y="1391238"/>
            <a:ext cx="6264696" cy="407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061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40BC5EED-085D-0B9B-AFD6-B99AE8EFEA3D}"/>
              </a:ext>
            </a:extLst>
          </p:cNvPr>
          <p:cNvSpPr txBox="1"/>
          <p:nvPr/>
        </p:nvSpPr>
        <p:spPr>
          <a:xfrm>
            <a:off x="1343472" y="764704"/>
            <a:ext cx="9649072" cy="255454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Velocity-Time Graphs One Vehicle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BA84235-D27C-7BA7-26CC-00FCD8A05783}"/>
              </a:ext>
            </a:extLst>
          </p:cNvPr>
          <p:cNvSpPr txBox="1"/>
          <p:nvPr/>
        </p:nvSpPr>
        <p:spPr>
          <a:xfrm>
            <a:off x="1271464" y="3933056"/>
            <a:ext cx="95050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This is the most common style of exam question. </a:t>
            </a:r>
          </a:p>
        </p:txBody>
      </p:sp>
    </p:spTree>
    <p:extLst>
      <p:ext uri="{BB962C8B-B14F-4D97-AF65-F5344CB8AC3E}">
        <p14:creationId xmlns:p14="http://schemas.microsoft.com/office/powerpoint/2010/main" val="1012832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21834</TotalTime>
  <Words>1217</Words>
  <Application>Microsoft Office PowerPoint</Application>
  <PresentationFormat>Widescreen</PresentationFormat>
  <Paragraphs>129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796</cp:revision>
  <cp:lastPrinted>2018-11-04T04:17:04Z</cp:lastPrinted>
  <dcterms:created xsi:type="dcterms:W3CDTF">2013-02-28T07:36:55Z</dcterms:created>
  <dcterms:modified xsi:type="dcterms:W3CDTF">2023-09-07T05:45:54Z</dcterms:modified>
</cp:coreProperties>
</file>