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56" r:id="rId3"/>
    <p:sldId id="261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D182250-42F6-410B-A19E-7192C88CE9DD}" v="2" dt="2026-06-24T09:40:21.06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96" autoAdjust="0"/>
    <p:restoredTop sz="94660"/>
  </p:normalViewPr>
  <p:slideViewPr>
    <p:cSldViewPr snapToGrid="0">
      <p:cViewPr varScale="1">
        <p:scale>
          <a:sx n="91" d="100"/>
          <a:sy n="91" d="100"/>
        </p:scale>
        <p:origin x="48" y="5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microsoft.com/office/2015/10/relationships/revisionInfo" Target="revisionInfo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8392E9-F8D5-2532-0FF1-6A0F0B7D07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7376BE0-ED8F-608A-9CBB-188BF6EB24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7D10EF-0A1D-7556-1AFE-BE85C627FC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1399E5-F52B-40C7-811A-7CA81E746D71}" type="datetimeFigureOut">
              <a:rPr lang="en-GB" smtClean="0"/>
              <a:t>10/08/2026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CDB562-59C7-0B3E-174A-995A109B39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3E9331-0118-E016-DB57-4ED462E866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095716-1BBF-4902-94D0-13B7EE027BB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469243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EE2968-FADC-4E9B-9BBF-C2877AD7D2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02E64C-01A8-1A48-FB0F-185A0F646B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33B6DF-25FF-3E9D-5B91-F688B9EDEA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1399E5-F52B-40C7-811A-7CA81E746D71}" type="datetimeFigureOut">
              <a:rPr lang="en-GB" smtClean="0"/>
              <a:t>10/08/2026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28DB0E-2D71-27C1-6700-6281097204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142727-89A2-E744-D574-75919E1D03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095716-1BBF-4902-94D0-13B7EE027BB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11014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0CF8F9-58F1-1063-D042-FC4C344EB9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C619146-7686-4508-BF7B-B0DB71BB1A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73F17D-04E8-C2EE-4F31-944A139E7C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1399E5-F52B-40C7-811A-7CA81E746D71}" type="datetimeFigureOut">
              <a:rPr lang="en-GB" smtClean="0"/>
              <a:t>10/08/2026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C1F7E0-EB7A-D6DE-0C8D-FD4A4B8AC0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0424E3-E82C-AC00-69B2-615731E29F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095716-1BBF-4902-94D0-13B7EE027BB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102407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D34CB6-9098-DB85-1AF9-213B6BFB8F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E59F0D-2E2C-D914-0B8B-EA52178FFB4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AB38A1B-A471-30DC-800F-EE6EEF078BF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84F438E-A5D8-D683-3370-AD0DDFE862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1399E5-F52B-40C7-811A-7CA81E746D71}" type="datetimeFigureOut">
              <a:rPr lang="en-GB" smtClean="0"/>
              <a:t>10/08/2026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DED3833-078B-0BC9-7C9B-B662552B50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DA097C0-530B-C601-379F-93FB5BC3A7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095716-1BBF-4902-94D0-13B7EE027BB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57767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084A1D-0ABB-8479-C986-7E75440587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3480C30-074D-7368-6AE7-461C61AC3F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E6B2099-B6F0-1550-3A75-69B1CF012A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1B2D27A-7322-8E21-6851-5F86E8A4C1A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69765EE-0CB5-7745-4135-0696323A3F7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42A129E-000E-C1BA-EF63-3E726F1576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1399E5-F52B-40C7-811A-7CA81E746D71}" type="datetimeFigureOut">
              <a:rPr lang="en-GB" smtClean="0"/>
              <a:t>10/08/2026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DFB4358-60DD-D9B5-C950-CBC3A23735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3BF39F8-E23A-8DF4-9C7B-AA1252E90C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095716-1BBF-4902-94D0-13B7EE027BB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895573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BF7956-3D38-CEF4-67F0-82D98FD303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8ED335A-C29E-ED02-FDAA-DC95CBEB84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1399E5-F52B-40C7-811A-7CA81E746D71}" type="datetimeFigureOut">
              <a:rPr lang="en-GB" smtClean="0"/>
              <a:t>10/08/2026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608B5FD-50C7-1578-1836-51F872B13A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AA7304E-BE9F-163E-CF33-A25628C458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095716-1BBF-4902-94D0-13B7EE027BB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686404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B08D6E7-3F18-8D7F-880B-A3429455C1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1399E5-F52B-40C7-811A-7CA81E746D71}" type="datetimeFigureOut">
              <a:rPr lang="en-GB" smtClean="0"/>
              <a:t>10/08/2026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752F5BC-4F06-6DC2-2190-053E156A68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CD80B14-0283-A616-E1A5-FD1F727FDC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095716-1BBF-4902-94D0-13B7EE027BB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651228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FE3F88-F88B-ECEA-0582-38DF9D8141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30497E-C0F6-290D-E448-77FD3780D7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E18CC3E-8EDA-2192-5D35-ABC6D92A86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BD13042-F88F-03A5-7DB3-9104AD3501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1399E5-F52B-40C7-811A-7CA81E746D71}" type="datetimeFigureOut">
              <a:rPr lang="en-GB" smtClean="0"/>
              <a:t>10/08/2026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161A44B-4685-577D-7D9A-50BCD86FA4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3665DEE-FC86-428C-EC27-ACF1683758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095716-1BBF-4902-94D0-13B7EE027BB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00281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D81586-C76A-C5C0-F79E-7C6702BB61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D95358D-8E30-D6A0-D7D4-5454BC0135E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1225AC-5244-7084-7997-6B00B48515B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AF6CF8E-7AEC-1452-5FD4-CF7A5C8239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1399E5-F52B-40C7-811A-7CA81E746D71}" type="datetimeFigureOut">
              <a:rPr lang="en-GB" smtClean="0"/>
              <a:t>10/08/2026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642FC37-0611-BA5C-10AE-3793E5E9D5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EA82E42-9143-6EFE-1C39-3B8CC60EDF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095716-1BBF-4902-94D0-13B7EE027BB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001013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AB0C4E-1B8B-61DF-3CD2-4E205B8740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CCA3065-3BAE-A17E-C202-B4DCDD9B6BB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E6FE64-08AC-B157-ECAC-B401C140BB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1399E5-F52B-40C7-811A-7CA81E746D71}" type="datetimeFigureOut">
              <a:rPr lang="en-GB" smtClean="0"/>
              <a:t>10/08/2026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196FAF-0DA8-D92A-B8C6-07B9484F8A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646ABE-1302-23BE-9C6C-C104D4A5E0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095716-1BBF-4902-94D0-13B7EE027BB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446671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AF91A76-0A45-AA48-11F8-BE958FFFFC3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7AF5673-1B54-B2B2-8450-C98EF22D8C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98A7B2-54B0-F172-A019-758178F493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1399E5-F52B-40C7-811A-7CA81E746D71}" type="datetimeFigureOut">
              <a:rPr lang="en-GB" smtClean="0"/>
              <a:t>10/08/2026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F71B0D-410E-092D-B6C2-689CA168C4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71DA36-789B-67FB-5F87-296D6B2E5B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095716-1BBF-4902-94D0-13B7EE027BB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548172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4E50ABA-1066-9DB9-5749-E27BB2AFE3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487B41-0750-1452-A682-AD434B0F5E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A4E955-7620-280A-6E34-5484D606C27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F1399E5-F52B-40C7-811A-7CA81E746D71}" type="datetimeFigureOut">
              <a:rPr lang="en-GB" smtClean="0"/>
              <a:t>10/08/2026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E0EB8A-0659-B8B2-C1B9-6DE5F374A59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202E93-26DF-6602-4521-7F9F82424C6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A095716-1BBF-4902-94D0-13B7EE027BB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102162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3EA08FE-3E4D-5290-6040-66871E6B9A9C}"/>
              </a:ext>
            </a:extLst>
          </p:cNvPr>
          <p:cNvSpPr txBox="1"/>
          <p:nvPr/>
        </p:nvSpPr>
        <p:spPr>
          <a:xfrm>
            <a:off x="948477" y="1862327"/>
            <a:ext cx="10544325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9600" b="1" dirty="0">
                <a:latin typeface="Comic Sans MS" panose="030F0702030302020204" pitchFamily="66" charset="0"/>
              </a:rPr>
              <a:t>Quiz Number 7</a:t>
            </a:r>
          </a:p>
          <a:p>
            <a:pPr algn="ctr"/>
            <a:r>
              <a:rPr lang="en-GB" sz="9600" b="1" dirty="0">
                <a:latin typeface="Comic Sans MS" panose="030F0702030302020204" pitchFamily="66" charset="0"/>
              </a:rPr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11525965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A50FDCD-33D8-85CD-72A5-A4D49F5D3A56}"/>
              </a:ext>
            </a:extLst>
          </p:cNvPr>
          <p:cNvSpPr txBox="1"/>
          <p:nvPr/>
        </p:nvSpPr>
        <p:spPr>
          <a:xfrm>
            <a:off x="1233056" y="815977"/>
            <a:ext cx="405106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Ikea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053FF82-24A7-A8BF-E6C2-85C53D511E2A}"/>
              </a:ext>
            </a:extLst>
          </p:cNvPr>
          <p:cNvSpPr txBox="1"/>
          <p:nvPr/>
        </p:nvSpPr>
        <p:spPr>
          <a:xfrm>
            <a:off x="504306" y="754421"/>
            <a:ext cx="68718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GB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1. </a:t>
            </a:r>
            <a:endParaRPr lang="en-GB" b="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98C959B-9F6D-9FD8-3D9F-8B7DD64AA853}"/>
              </a:ext>
            </a:extLst>
          </p:cNvPr>
          <p:cNvSpPr txBox="1"/>
          <p:nvPr/>
        </p:nvSpPr>
        <p:spPr>
          <a:xfrm>
            <a:off x="1274620" y="1716522"/>
            <a:ext cx="405106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Timberland 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CB9F15D-84CB-6825-AEA7-BE21D5768853}"/>
              </a:ext>
            </a:extLst>
          </p:cNvPr>
          <p:cNvSpPr txBox="1"/>
          <p:nvPr/>
        </p:nvSpPr>
        <p:spPr>
          <a:xfrm>
            <a:off x="545870" y="1654966"/>
            <a:ext cx="68718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4000" b="1" dirty="0">
                <a:solidFill>
                  <a:prstClr val="black"/>
                </a:solidFill>
                <a:latin typeface="Aptos" panose="02110004020202020204"/>
              </a:rPr>
              <a:t>2</a:t>
            </a:r>
            <a:r>
              <a:rPr kumimoji="0" lang="en-GB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 </a:t>
            </a:r>
            <a:endParaRPr lang="en-GB" b="1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09E1122-DE1B-09C8-9E7E-F7CF37BA62AC}"/>
              </a:ext>
            </a:extLst>
          </p:cNvPr>
          <p:cNvSpPr txBox="1"/>
          <p:nvPr/>
        </p:nvSpPr>
        <p:spPr>
          <a:xfrm>
            <a:off x="1274620" y="2617067"/>
            <a:ext cx="405106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B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FA97FB5-48CE-1326-96A2-50621457CB27}"/>
              </a:ext>
            </a:extLst>
          </p:cNvPr>
          <p:cNvSpPr txBox="1"/>
          <p:nvPr/>
        </p:nvSpPr>
        <p:spPr>
          <a:xfrm>
            <a:off x="545870" y="2555511"/>
            <a:ext cx="68718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4000" b="1" dirty="0">
                <a:solidFill>
                  <a:prstClr val="black"/>
                </a:solidFill>
                <a:latin typeface="Aptos" panose="02110004020202020204"/>
              </a:rPr>
              <a:t>3</a:t>
            </a:r>
            <a:r>
              <a:rPr kumimoji="0" lang="en-GB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 </a:t>
            </a:r>
            <a:endParaRPr lang="en-GB" b="1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10DD3C1-8DF8-8432-8C26-4D4DEA885FB5}"/>
              </a:ext>
            </a:extLst>
          </p:cNvPr>
          <p:cNvSpPr txBox="1"/>
          <p:nvPr/>
        </p:nvSpPr>
        <p:spPr>
          <a:xfrm>
            <a:off x="1316184" y="3517612"/>
            <a:ext cx="405106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A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D331CAA-D85D-7B1C-B0F9-C1FCE5ADC6F1}"/>
              </a:ext>
            </a:extLst>
          </p:cNvPr>
          <p:cNvSpPr txBox="1"/>
          <p:nvPr/>
        </p:nvSpPr>
        <p:spPr>
          <a:xfrm>
            <a:off x="587434" y="3456056"/>
            <a:ext cx="68718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4000" b="1" dirty="0">
                <a:solidFill>
                  <a:prstClr val="black"/>
                </a:solidFill>
                <a:latin typeface="Aptos" panose="02110004020202020204"/>
              </a:rPr>
              <a:t>4</a:t>
            </a:r>
            <a:r>
              <a:rPr kumimoji="0" lang="en-GB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 </a:t>
            </a:r>
            <a:endParaRPr lang="en-GB" b="1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9193CDF-2833-3FAC-6838-0F4761B4A7FA}"/>
              </a:ext>
            </a:extLst>
          </p:cNvPr>
          <p:cNvSpPr txBox="1"/>
          <p:nvPr/>
        </p:nvSpPr>
        <p:spPr>
          <a:xfrm>
            <a:off x="1316184" y="4479712"/>
            <a:ext cx="405106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Elemental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B4CAD22-D243-A80F-683E-C6C893EB14F4}"/>
              </a:ext>
            </a:extLst>
          </p:cNvPr>
          <p:cNvSpPr txBox="1"/>
          <p:nvPr/>
        </p:nvSpPr>
        <p:spPr>
          <a:xfrm>
            <a:off x="587434" y="4418156"/>
            <a:ext cx="68718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GB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5. </a:t>
            </a:r>
            <a:endParaRPr lang="en-GB" b="1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5B17E6E-5505-C694-C978-08823E9B0554}"/>
              </a:ext>
            </a:extLst>
          </p:cNvPr>
          <p:cNvSpPr txBox="1"/>
          <p:nvPr/>
        </p:nvSpPr>
        <p:spPr>
          <a:xfrm>
            <a:off x="1357748" y="5380257"/>
            <a:ext cx="405106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Finding Nemo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600218D-A0C3-B39C-63AB-ACF5DEC3E80F}"/>
              </a:ext>
            </a:extLst>
          </p:cNvPr>
          <p:cNvSpPr txBox="1"/>
          <p:nvPr/>
        </p:nvSpPr>
        <p:spPr>
          <a:xfrm>
            <a:off x="628998" y="5318701"/>
            <a:ext cx="68718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4000" b="1" dirty="0">
                <a:solidFill>
                  <a:prstClr val="black"/>
                </a:solidFill>
                <a:latin typeface="Aptos" panose="02110004020202020204"/>
              </a:rPr>
              <a:t>6</a:t>
            </a:r>
            <a:r>
              <a:rPr kumimoji="0" lang="en-GB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 </a:t>
            </a:r>
            <a:endParaRPr lang="en-GB" b="1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C08958E-0C6E-B6CB-66AE-260742948778}"/>
              </a:ext>
            </a:extLst>
          </p:cNvPr>
          <p:cNvSpPr txBox="1"/>
          <p:nvPr/>
        </p:nvSpPr>
        <p:spPr>
          <a:xfrm>
            <a:off x="6630785" y="837551"/>
            <a:ext cx="405106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South Africa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B408422-0A80-7087-C537-6AA21CD74A07}"/>
              </a:ext>
            </a:extLst>
          </p:cNvPr>
          <p:cNvSpPr txBox="1"/>
          <p:nvPr/>
        </p:nvSpPr>
        <p:spPr>
          <a:xfrm>
            <a:off x="5902035" y="775995"/>
            <a:ext cx="68718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4000" b="1" dirty="0">
                <a:solidFill>
                  <a:prstClr val="black"/>
                </a:solidFill>
                <a:latin typeface="Aptos" panose="02110004020202020204"/>
              </a:rPr>
              <a:t>7</a:t>
            </a:r>
            <a:r>
              <a:rPr kumimoji="0" lang="en-GB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 </a:t>
            </a:r>
            <a:endParaRPr lang="en-GB" b="1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526BDB4-AF13-F5F2-AC31-2DC6C53C8272}"/>
              </a:ext>
            </a:extLst>
          </p:cNvPr>
          <p:cNvSpPr txBox="1"/>
          <p:nvPr/>
        </p:nvSpPr>
        <p:spPr>
          <a:xfrm>
            <a:off x="6672349" y="1738096"/>
            <a:ext cx="405106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Germany 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860B576-66D2-D8A8-F9AC-B317D050DDCF}"/>
              </a:ext>
            </a:extLst>
          </p:cNvPr>
          <p:cNvSpPr txBox="1"/>
          <p:nvPr/>
        </p:nvSpPr>
        <p:spPr>
          <a:xfrm>
            <a:off x="5943599" y="1676540"/>
            <a:ext cx="68718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GB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8. </a:t>
            </a:r>
            <a:endParaRPr lang="en-GB" b="1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A002813-2053-0A67-4540-4D1DF1B09C8D}"/>
              </a:ext>
            </a:extLst>
          </p:cNvPr>
          <p:cNvSpPr txBox="1"/>
          <p:nvPr/>
        </p:nvSpPr>
        <p:spPr>
          <a:xfrm>
            <a:off x="6672349" y="2638641"/>
            <a:ext cx="405106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Nelson Mandella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436BA39-1ADB-9A8D-1C11-82EFCE19B872}"/>
              </a:ext>
            </a:extLst>
          </p:cNvPr>
          <p:cNvSpPr txBox="1"/>
          <p:nvPr/>
        </p:nvSpPr>
        <p:spPr>
          <a:xfrm>
            <a:off x="5943599" y="2577085"/>
            <a:ext cx="68718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GB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9. </a:t>
            </a:r>
            <a:endParaRPr lang="en-GB" b="1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3A1456F-A23B-5517-A109-AC7B4DA96D28}"/>
              </a:ext>
            </a:extLst>
          </p:cNvPr>
          <p:cNvSpPr txBox="1"/>
          <p:nvPr/>
        </p:nvSpPr>
        <p:spPr>
          <a:xfrm>
            <a:off x="6938357" y="3502866"/>
            <a:ext cx="405106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Beyonce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60BD5FB-F4F3-C1D3-23E3-D11E29274A9F}"/>
              </a:ext>
            </a:extLst>
          </p:cNvPr>
          <p:cNvSpPr txBox="1"/>
          <p:nvPr/>
        </p:nvSpPr>
        <p:spPr>
          <a:xfrm>
            <a:off x="5985163" y="3477630"/>
            <a:ext cx="95319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GB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10. </a:t>
            </a:r>
            <a:endParaRPr lang="en-GB" b="1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470C0A11-9CE7-0C19-0A7A-B3DF1E3F08BE}"/>
              </a:ext>
            </a:extLst>
          </p:cNvPr>
          <p:cNvSpPr txBox="1"/>
          <p:nvPr/>
        </p:nvSpPr>
        <p:spPr>
          <a:xfrm>
            <a:off x="6938357" y="4495744"/>
            <a:ext cx="405106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Ireland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EAEDABC0-4B8D-48F2-CF0D-566E6F09E686}"/>
              </a:ext>
            </a:extLst>
          </p:cNvPr>
          <p:cNvSpPr txBox="1"/>
          <p:nvPr/>
        </p:nvSpPr>
        <p:spPr>
          <a:xfrm>
            <a:off x="5985162" y="4439730"/>
            <a:ext cx="95319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GB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11. </a:t>
            </a:r>
            <a:endParaRPr lang="en-GB" b="1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CCC88BE4-B3E2-24C6-C7E3-43F730B37F36}"/>
              </a:ext>
            </a:extLst>
          </p:cNvPr>
          <p:cNvSpPr txBox="1"/>
          <p:nvPr/>
        </p:nvSpPr>
        <p:spPr>
          <a:xfrm>
            <a:off x="6982692" y="5413626"/>
            <a:ext cx="405106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Spain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75EBC18D-F91A-F5A1-0A2D-EA699531D478}"/>
              </a:ext>
            </a:extLst>
          </p:cNvPr>
          <p:cNvSpPr txBox="1"/>
          <p:nvPr/>
        </p:nvSpPr>
        <p:spPr>
          <a:xfrm>
            <a:off x="6026727" y="5340275"/>
            <a:ext cx="91162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GB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12. 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11104616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  <p:bldP spid="9" grpId="0"/>
      <p:bldP spid="11" grpId="0"/>
      <p:bldP spid="13" grpId="0"/>
      <p:bldP spid="15" grpId="0"/>
      <p:bldP spid="17" grpId="0"/>
      <p:bldP spid="19" grpId="0"/>
      <p:bldP spid="21" grpId="0"/>
      <p:bldP spid="23" grpId="0"/>
      <p:bldP spid="25" grpId="0"/>
      <p:bldP spid="2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C05F4D80-E508-F050-CDE5-46B8600111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1409" y="420971"/>
            <a:ext cx="7576147" cy="6179127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47180A2E-65B5-9891-A836-29C760FF4A3E}"/>
              </a:ext>
            </a:extLst>
          </p:cNvPr>
          <p:cNvSpPr/>
          <p:nvPr/>
        </p:nvSpPr>
        <p:spPr>
          <a:xfrm>
            <a:off x="2769560" y="1086013"/>
            <a:ext cx="1854561" cy="349135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E0120E3-C01A-A1EF-4A5D-3A7B66F1283F}"/>
              </a:ext>
            </a:extLst>
          </p:cNvPr>
          <p:cNvSpPr/>
          <p:nvPr/>
        </p:nvSpPr>
        <p:spPr>
          <a:xfrm>
            <a:off x="2766676" y="1641326"/>
            <a:ext cx="1849659" cy="349135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F5E4EAC-B1A0-9B51-9C33-C9C440B01529}"/>
              </a:ext>
            </a:extLst>
          </p:cNvPr>
          <p:cNvSpPr/>
          <p:nvPr/>
        </p:nvSpPr>
        <p:spPr>
          <a:xfrm>
            <a:off x="2859579" y="2246557"/>
            <a:ext cx="1764542" cy="349135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8AF24D6-9692-959A-4C66-784C793EFAF4}"/>
              </a:ext>
            </a:extLst>
          </p:cNvPr>
          <p:cNvSpPr/>
          <p:nvPr/>
        </p:nvSpPr>
        <p:spPr>
          <a:xfrm>
            <a:off x="2880902" y="2820326"/>
            <a:ext cx="1756756" cy="349135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4422E7A-5B58-F0DC-E2E1-F608FDBE68A9}"/>
              </a:ext>
            </a:extLst>
          </p:cNvPr>
          <p:cNvSpPr/>
          <p:nvPr/>
        </p:nvSpPr>
        <p:spPr>
          <a:xfrm>
            <a:off x="2859579" y="3332519"/>
            <a:ext cx="1756756" cy="349135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FB61686-D078-BD0B-7F09-758003FD2BC8}"/>
              </a:ext>
            </a:extLst>
          </p:cNvPr>
          <p:cNvSpPr/>
          <p:nvPr/>
        </p:nvSpPr>
        <p:spPr>
          <a:xfrm>
            <a:off x="2869819" y="3923085"/>
            <a:ext cx="1756756" cy="349135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7C082DB-6897-525C-583F-73AE09C11950}"/>
              </a:ext>
            </a:extLst>
          </p:cNvPr>
          <p:cNvSpPr/>
          <p:nvPr/>
        </p:nvSpPr>
        <p:spPr>
          <a:xfrm>
            <a:off x="2867365" y="4502189"/>
            <a:ext cx="1756756" cy="349135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826F553-B73A-B238-3E9B-D184A4EB3396}"/>
              </a:ext>
            </a:extLst>
          </p:cNvPr>
          <p:cNvSpPr/>
          <p:nvPr/>
        </p:nvSpPr>
        <p:spPr>
          <a:xfrm>
            <a:off x="2875152" y="5081293"/>
            <a:ext cx="1741183" cy="349135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1C10970-3049-C478-655A-3B8F1D525C38}"/>
              </a:ext>
            </a:extLst>
          </p:cNvPr>
          <p:cNvSpPr/>
          <p:nvPr/>
        </p:nvSpPr>
        <p:spPr>
          <a:xfrm>
            <a:off x="2878748" y="5660397"/>
            <a:ext cx="1854561" cy="349135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17C3B85C-2804-0320-0810-7555E50DDD49}"/>
              </a:ext>
            </a:extLst>
          </p:cNvPr>
          <p:cNvSpPr/>
          <p:nvPr/>
        </p:nvSpPr>
        <p:spPr>
          <a:xfrm>
            <a:off x="2878748" y="6217318"/>
            <a:ext cx="1904437" cy="349135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98713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24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196</TotalTime>
  <Words>43</Words>
  <Application>Microsoft Office PowerPoint</Application>
  <PresentationFormat>Widescreen</PresentationFormat>
  <Paragraphs>26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Aptos</vt:lpstr>
      <vt:lpstr>Aptos Display</vt:lpstr>
      <vt:lpstr>Arial</vt:lpstr>
      <vt:lpstr>Comic Sans MS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Stewart Gale</dc:creator>
  <cp:lastModifiedBy>Stewart Gale</cp:lastModifiedBy>
  <cp:revision>12</cp:revision>
  <dcterms:created xsi:type="dcterms:W3CDTF">2025-07-23T22:25:11Z</dcterms:created>
  <dcterms:modified xsi:type="dcterms:W3CDTF">2026-08-10T17:18:38Z</dcterms:modified>
</cp:coreProperties>
</file>