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3"/>
  </p:handoutMasterIdLst>
  <p:sldIdLst>
    <p:sldId id="272" r:id="rId2"/>
    <p:sldId id="256" r:id="rId3"/>
    <p:sldId id="286" r:id="rId4"/>
    <p:sldId id="258" r:id="rId5"/>
    <p:sldId id="287" r:id="rId6"/>
    <p:sldId id="261" r:id="rId7"/>
    <p:sldId id="288" r:id="rId8"/>
    <p:sldId id="262" r:id="rId9"/>
    <p:sldId id="289" r:id="rId10"/>
    <p:sldId id="264" r:id="rId11"/>
    <p:sldId id="290" r:id="rId12"/>
    <p:sldId id="266" r:id="rId13"/>
    <p:sldId id="291" r:id="rId14"/>
    <p:sldId id="268" r:id="rId15"/>
    <p:sldId id="292" r:id="rId16"/>
    <p:sldId id="270" r:id="rId17"/>
    <p:sldId id="293" r:id="rId18"/>
    <p:sldId id="273" r:id="rId19"/>
    <p:sldId id="284" r:id="rId20"/>
    <p:sldId id="275" r:id="rId21"/>
    <p:sldId id="28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42069D-40AE-454B-9186-8813678C12C9}" v="1" dt="2022-03-01T04:06:32.2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89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742069D-40AE-454B-9186-8813678C12C9}"/>
    <pc:docChg chg="modSld">
      <pc:chgData name="Stewart Gale" userId="3647ddd2-6040-41ae-a96d-232c23482af8" providerId="ADAL" clId="{D742069D-40AE-454B-9186-8813678C12C9}" dt="2022-08-22T17:46:24.578" v="19" actId="20577"/>
      <pc:docMkLst>
        <pc:docMk/>
      </pc:docMkLst>
      <pc:sldChg chg="modSp mod">
        <pc:chgData name="Stewart Gale" userId="3647ddd2-6040-41ae-a96d-232c23482af8" providerId="ADAL" clId="{D742069D-40AE-454B-9186-8813678C12C9}" dt="2022-08-22T17:46:24.578" v="19" actId="20577"/>
        <pc:sldMkLst>
          <pc:docMk/>
          <pc:sldMk cId="3220382278" sldId="272"/>
        </pc:sldMkLst>
        <pc:spChg chg="mod">
          <ac:chgData name="Stewart Gale" userId="3647ddd2-6040-41ae-a96d-232c23482af8" providerId="ADAL" clId="{D742069D-40AE-454B-9186-8813678C12C9}" dt="2022-08-22T17:46:24.578" v="19" actId="20577"/>
          <ac:spMkLst>
            <pc:docMk/>
            <pc:sldMk cId="3220382278" sldId="272"/>
            <ac:spMk id="4" creationId="{00000000-0000-0000-0000-000000000000}"/>
          </ac:spMkLst>
        </pc:spChg>
      </pc:sldChg>
      <pc:sldChg chg="modSp">
        <pc:chgData name="Stewart Gale" userId="3647ddd2-6040-41ae-a96d-232c23482af8" providerId="ADAL" clId="{D742069D-40AE-454B-9186-8813678C12C9}" dt="2022-03-01T04:06:32.226" v="0" actId="20577"/>
        <pc:sldMkLst>
          <pc:docMk/>
          <pc:sldMk cId="1797354806" sldId="292"/>
        </pc:sldMkLst>
        <pc:graphicFrameChg chg="mod">
          <ac:chgData name="Stewart Gale" userId="3647ddd2-6040-41ae-a96d-232c23482af8" providerId="ADAL" clId="{D742069D-40AE-454B-9186-8813678C12C9}" dt="2022-03-01T04:06:32.226" v="0" actId="20577"/>
          <ac:graphicFrameMkLst>
            <pc:docMk/>
            <pc:sldMk cId="1797354806" sldId="292"/>
            <ac:graphicFrameMk id="7" creationId="{00000000-0000-0000-0000-000000000000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185" y="0"/>
            <a:ext cx="11921815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Assessment</a:t>
            </a:r>
            <a:r>
              <a:rPr lang="en-GB" sz="11500" dirty="0"/>
              <a:t>   .Delta 1 </a:t>
            </a:r>
          </a:p>
          <a:p>
            <a:pPr algn="ctr"/>
            <a:r>
              <a:rPr lang="en-GB" sz="11500" dirty="0"/>
              <a:t> Unit 4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FFC0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409914" y="3408371"/>
            <a:ext cx="27274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Converting Fractions, Decimals and Percentages</a:t>
            </a:r>
          </a:p>
          <a:p>
            <a:r>
              <a:rPr lang="en-GB" b="1" dirty="0"/>
              <a:t>Adding and Subtracting Fractions</a:t>
            </a:r>
          </a:p>
          <a:p>
            <a:r>
              <a:rPr lang="en-GB" b="1" dirty="0"/>
              <a:t>Multiplying and Dividing Fractions 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5 – Dividing Fractions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4256" t="31689" r="39054" b="56329"/>
          <a:stretch/>
        </p:blipFill>
        <p:spPr>
          <a:xfrm>
            <a:off x="2158314" y="1145058"/>
            <a:ext cx="7095060" cy="238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06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/>
            </p:nvGraphicFramePr>
            <p:xfrm>
              <a:off x="641262" y="2683455"/>
              <a:ext cx="10909475" cy="3874109"/>
            </p:xfrm>
            <a:graphic>
              <a:graphicData uri="http://schemas.openxmlformats.org/drawingml/2006/table">
                <a:tbl>
                  <a:tblPr/>
                  <a:tblGrid>
                    <a:gridCol w="3122441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7787034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35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2/5 ÷ 7 = 2/5 × 1/7 = 2/35.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14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 by 7, rather than dividing.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35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done the division the wrong way around i.e. 7 ÷ 2/5.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14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35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 both the numerator and denominator by 7, rather than just the denominator.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1578551"/>
                  </p:ext>
                </p:extLst>
              </p:nvPr>
            </p:nvGraphicFramePr>
            <p:xfrm>
              <a:off x="641262" y="2683455"/>
              <a:ext cx="10909475" cy="3874109"/>
            </p:xfrm>
            <a:graphic>
              <a:graphicData uri="http://schemas.openxmlformats.org/drawingml/2006/table">
                <a:tbl>
                  <a:tblPr/>
                  <a:tblGrid>
                    <a:gridCol w="3122441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7787034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0822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5" t="-74138" r="-250000" b="-3896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2/5 ÷ 7 = 2/5 × 1/7 = 2/35.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072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5" t="-245690" r="-250000" b="-2181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 by 7, rather than dividing.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1215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5" t="-342735" r="-250000" b="-1162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done the division the wrong way around i.e. 7 ÷ 2/5.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5" t="-424590" r="-250000" b="-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 both the numerator and denominator by 7, rather than just the denominator.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5 – Dividing Fractions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4256" t="31689" r="39054" b="57599"/>
          <a:stretch/>
        </p:blipFill>
        <p:spPr>
          <a:xfrm>
            <a:off x="3270421" y="923330"/>
            <a:ext cx="4950940" cy="149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745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6 – Multiplying Fractions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352800" y="1151624"/>
                <a:ext cx="5277093" cy="29449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dirty="0"/>
                  <a:t>Work out </a:t>
                </a:r>
              </a:p>
              <a:p>
                <a:pPr algn="ctr"/>
                <a:r>
                  <a:rPr lang="en-GB" sz="9600" dirty="0"/>
                  <a:t>2 x 5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9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9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96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box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1151624"/>
                <a:ext cx="5277093" cy="2944973"/>
              </a:xfrm>
              <a:prstGeom prst="rect">
                <a:avLst/>
              </a:prstGeom>
              <a:blipFill>
                <a:blip r:embed="rId2"/>
                <a:stretch>
                  <a:fillRect t="-8903" r="-2425" b="-182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/>
            </p:nvGraphicFramePr>
            <p:xfrm>
              <a:off x="237607" y="2545516"/>
              <a:ext cx="11575452" cy="4144428"/>
            </p:xfrm>
            <a:graphic>
              <a:graphicData uri="http://schemas.openxmlformats.org/drawingml/2006/table">
                <a:tbl>
                  <a:tblPr/>
                  <a:tblGrid>
                    <a:gridCol w="3008178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567274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42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5 1/4 = 21/4, and then 2 × 21/4 = 42/4.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r>
                                      <m:rPr>
                                        <m:brk m:alnAt="63"/>
                                      </m:r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 2 by 5 only, and has left the fraction.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r>
                                      <m:rPr>
                                        <m:brk m:alnAt="63"/>
                                      </m:r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8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 every number by 2. </a:t>
                          </a:r>
                        </a:p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They should have left the denominator.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41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only multiplied 5 by 2, then changed to an improper fraction.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83452711"/>
                  </p:ext>
                </p:extLst>
              </p:nvPr>
            </p:nvGraphicFramePr>
            <p:xfrm>
              <a:off x="237607" y="2545516"/>
              <a:ext cx="11575452" cy="4144428"/>
            </p:xfrm>
            <a:graphic>
              <a:graphicData uri="http://schemas.openxmlformats.org/drawingml/2006/table">
                <a:tbl>
                  <a:tblPr/>
                  <a:tblGrid>
                    <a:gridCol w="3008178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567274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051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2" t="-74138" r="-285020" b="-4327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5 1/4 = 21/4, and then 2 × 21/4 = 42/4.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0415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2" t="-244828" r="-285020" b="-2620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 2 by 5 only, and has left the fraction.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2" t="-279720" r="-285020" b="-1125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 every number by 2. </a:t>
                          </a:r>
                        </a:p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They should have left the denominator.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2" t="-382394" r="-285020" b="-133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only multiplied 5 by 2, then changed to an improper fraction.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6 – Multiplying Fractions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850292" y="1055135"/>
                <a:ext cx="5980671" cy="11059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Work out  </a:t>
                </a:r>
                <a:r>
                  <a:rPr lang="en-GB" sz="6000" dirty="0"/>
                  <a:t>2 x 5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6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box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0292" y="1055135"/>
                <a:ext cx="5980671" cy="1105944"/>
              </a:xfrm>
              <a:prstGeom prst="rect">
                <a:avLst/>
              </a:prstGeom>
              <a:blipFill>
                <a:blip r:embed="rId3"/>
                <a:stretch>
                  <a:fillRect t="-15385" b="-291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26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7 – Adding  and Subtracting Fractions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8784" t="10676" r="15541" b="48604"/>
          <a:stretch/>
        </p:blipFill>
        <p:spPr>
          <a:xfrm>
            <a:off x="1614615" y="1449860"/>
            <a:ext cx="8698068" cy="4044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55960375"/>
                  </p:ext>
                </p:extLst>
              </p:nvPr>
            </p:nvGraphicFramePr>
            <p:xfrm>
              <a:off x="796366" y="2838104"/>
              <a:ext cx="10464759" cy="3870172"/>
            </p:xfrm>
            <a:graphic>
              <a:graphicData uri="http://schemas.openxmlformats.org/drawingml/2006/table">
                <a:tbl>
                  <a:tblPr/>
                  <a:tblGrid>
                    <a:gridCol w="299515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7469602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069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6456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x = 1/3 – 2/15 – 2/15 = 5/15 – 2/15 –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2/15 = 1/15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069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65523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15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found the other missing length.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9983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No</a:t>
                          </a:r>
                          <a:r>
                            <a:rPr lang="en-GB" sz="24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possible answers</a:t>
                          </a:r>
                          <a:endParaRPr lang="en-GB" sz="24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believe that we require the other side length. </a:t>
                          </a:r>
                        </a:p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They have not noticed that the triangle is isosceles.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65523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15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only subtracted 2/15 once.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55960375"/>
                  </p:ext>
                </p:extLst>
              </p:nvPr>
            </p:nvGraphicFramePr>
            <p:xfrm>
              <a:off x="796366" y="2838104"/>
              <a:ext cx="10464759" cy="3870172"/>
            </p:xfrm>
            <a:graphic>
              <a:graphicData uri="http://schemas.openxmlformats.org/drawingml/2006/table">
                <a:tbl>
                  <a:tblPr/>
                  <a:tblGrid>
                    <a:gridCol w="299515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7469602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072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3" t="-73504" r="-249593" b="-3752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x = 1/3 – 2/15 – 2/15 = 5/15 – 2/15 –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2/15 = 1/15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0822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3" t="-245690" r="-249593" b="-2077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found the other missing length.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No</a:t>
                          </a:r>
                          <a:r>
                            <a:rPr lang="en-GB" sz="24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possible answers</a:t>
                          </a:r>
                          <a:endParaRPr lang="en-GB" sz="24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believe that we require the other side length. </a:t>
                          </a:r>
                        </a:p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They have not noticed that the triangle is isosceles.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70822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3" t="-451724" r="-249593" b="-17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only subtracted 2/15 once.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7 – Adding and Subtracting Fractions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8784" t="10676" r="15541" b="48604"/>
          <a:stretch/>
        </p:blipFill>
        <p:spPr>
          <a:xfrm>
            <a:off x="3880020" y="756856"/>
            <a:ext cx="4143634" cy="192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354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8 – Multiplying Fractions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3581" t="27175" r="33513" b="60228"/>
          <a:stretch/>
        </p:blipFill>
        <p:spPr>
          <a:xfrm>
            <a:off x="2199502" y="1062682"/>
            <a:ext cx="7201721" cy="206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30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/>
            </p:nvGraphicFramePr>
            <p:xfrm>
              <a:off x="413307" y="2461099"/>
              <a:ext cx="11365386" cy="4151540"/>
            </p:xfrm>
            <a:graphic>
              <a:graphicData uri="http://schemas.openxmlformats.org/drawingml/2006/table">
                <a:tbl>
                  <a:tblPr/>
                  <a:tblGrid>
                    <a:gridCol w="3252929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112457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r>
                                      <m:rPr>
                                        <m:brk m:alnAt="63"/>
                                      </m:r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21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3/5 × -7 = (3 × -7)/5 = -21/5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−35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 the denominator by -7, </a:t>
                          </a:r>
                        </a:p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rather than the numerator.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−21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−35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 both the numerator and denominator by -7.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21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ignored the negative sign.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74042840"/>
                  </p:ext>
                </p:extLst>
              </p:nvPr>
            </p:nvGraphicFramePr>
            <p:xfrm>
              <a:off x="413307" y="2461099"/>
              <a:ext cx="11365386" cy="4151540"/>
            </p:xfrm>
            <a:graphic>
              <a:graphicData uri="http://schemas.openxmlformats.org/drawingml/2006/table">
                <a:tbl>
                  <a:tblPr/>
                  <a:tblGrid>
                    <a:gridCol w="3252929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112457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0822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7" t="-73504" r="-249813" b="-4145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3/5 × -7 = (3 × -7)/5 = -21/5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7" t="-200704" r="-249813" b="-1838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 the denominator by -7, </a:t>
                          </a:r>
                        </a:p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rather than the numerator.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7" t="-298601" r="-249813" b="-825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 both the numerator and denominator by -7.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70822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7" t="-491379" r="-249813" b="-17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ignored the negative sign.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8 – Two Way Tables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3581" t="28963" r="33513" b="61622"/>
          <a:stretch/>
        </p:blipFill>
        <p:spPr>
          <a:xfrm>
            <a:off x="3097428" y="1013254"/>
            <a:ext cx="5642920" cy="121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77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Dividing Fractions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744" t="19167" r="3716" b="58671"/>
          <a:stretch/>
        </p:blipFill>
        <p:spPr>
          <a:xfrm>
            <a:off x="469556" y="1145060"/>
            <a:ext cx="11038703" cy="202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04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/>
            </p:nvGraphicFramePr>
            <p:xfrm>
              <a:off x="477794" y="2834508"/>
              <a:ext cx="10964563" cy="3859948"/>
            </p:xfrm>
            <a:graphic>
              <a:graphicData uri="http://schemas.openxmlformats.org/drawingml/2006/table">
                <a:tbl>
                  <a:tblPr/>
                  <a:tblGrid>
                    <a:gridCol w="2891482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073081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7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1/4 × 7 = 7/4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29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dirty="0"/>
                            <a:t>The student has added 7, rather than multiplying.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7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28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dirty="0"/>
                            <a:t>The student has multiplied both the numerator and denominator by 7.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28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dirty="0"/>
                            <a:t>The student has multiplied the denominator by 7.</a:t>
                          </a:r>
                        </a:p>
                        <a:p>
                          <a:pPr fontAlgn="ctr"/>
                          <a:r>
                            <a:rPr lang="en-US" sz="2000" dirty="0"/>
                            <a:t>he student has found the number of people who just ordered drinks.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97173522"/>
                  </p:ext>
                </p:extLst>
              </p:nvPr>
            </p:nvGraphicFramePr>
            <p:xfrm>
              <a:off x="477794" y="2834508"/>
              <a:ext cx="10964563" cy="3859948"/>
            </p:xfrm>
            <a:graphic>
              <a:graphicData uri="http://schemas.openxmlformats.org/drawingml/2006/table">
                <a:tbl>
                  <a:tblPr/>
                  <a:tblGrid>
                    <a:gridCol w="2891482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073081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024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" t="-73276" r="-279368" b="-3887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1/4 × 7 = 7/4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051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" t="-243966" r="-279368" b="-2181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dirty="0" smtClean="0"/>
                            <a:t>The student has added 7, rather than multiplying.</a:t>
                          </a:r>
                          <a:endParaRPr lang="en-US" sz="2000" dirty="0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0580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" t="-343966" r="-279368" b="-1181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dirty="0" smtClean="0"/>
                            <a:t>The student has multiplied both the numerator and denominator by 7.</a:t>
                          </a:r>
                          <a:endParaRPr lang="en-US" sz="2000" dirty="0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" t="-418699" r="-279368" b="-113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dirty="0" smtClean="0"/>
                            <a:t>The student has multiplied the denominator by 7.</a:t>
                          </a:r>
                        </a:p>
                        <a:p>
                          <a:pPr fontAlgn="ctr"/>
                          <a:r>
                            <a:rPr lang="en-US" sz="2000" dirty="0" smtClean="0"/>
                            <a:t>he </a:t>
                          </a:r>
                          <a:r>
                            <a:rPr lang="en-US" sz="2000" dirty="0"/>
                            <a:t>student has found the number of people who just ordered drinks.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9 – Dividing Fractions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5744" t="19167" r="3716" b="58671"/>
          <a:stretch/>
        </p:blipFill>
        <p:spPr>
          <a:xfrm>
            <a:off x="773444" y="808000"/>
            <a:ext cx="10372351" cy="190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5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Question 1 – Converting Fractions, Decimals and Percentages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5513" y="2610196"/>
            <a:ext cx="4705003" cy="1058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612" t="35552" r="6290" b="15446"/>
          <a:stretch/>
        </p:blipFill>
        <p:spPr>
          <a:xfrm>
            <a:off x="1842655" y="1995053"/>
            <a:ext cx="8613538" cy="35135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7505" y="1017793"/>
            <a:ext cx="115888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Which of the following is correct?</a:t>
            </a:r>
          </a:p>
        </p:txBody>
      </p:sp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Dividing Fractions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6014" t="17497" r="37230" b="71836"/>
          <a:stretch/>
        </p:blipFill>
        <p:spPr>
          <a:xfrm>
            <a:off x="2117125" y="1103870"/>
            <a:ext cx="7577244" cy="226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/>
            </p:nvGraphicFramePr>
            <p:xfrm>
              <a:off x="621313" y="2868161"/>
              <a:ext cx="11158795" cy="3776382"/>
            </p:xfrm>
            <a:graphic>
              <a:graphicData uri="http://schemas.openxmlformats.org/drawingml/2006/table">
                <a:tbl>
                  <a:tblPr/>
                  <a:tblGrid>
                    <a:gridCol w="2807210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351585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8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2 ÷ 1/4 = 2 × 4/1 = 8/1 = 8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 and then reciprocated their answer.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32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32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multiplied, rather than dividing.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multiplied, rather than dividing.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06622248"/>
                  </p:ext>
                </p:extLst>
              </p:nvPr>
            </p:nvGraphicFramePr>
            <p:xfrm>
              <a:off x="621313" y="2868161"/>
              <a:ext cx="11158795" cy="3776382"/>
            </p:xfrm>
            <a:graphic>
              <a:graphicData uri="http://schemas.openxmlformats.org/drawingml/2006/table">
                <a:tbl>
                  <a:tblPr/>
                  <a:tblGrid>
                    <a:gridCol w="2807210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351585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8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2 ÷ 1/4 = 2 × 4/1 = 8/1 = 8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 and then reciprocated their answer.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82379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7" t="-276296" r="-297831" b="-881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multiplied, rather than dividing.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7051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7" t="-437931" r="-297831" b="-2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multiplied, rather than dividing.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10 – Two Way Tables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6014" t="17497" r="37230" b="71836"/>
          <a:stretch/>
        </p:blipFill>
        <p:spPr>
          <a:xfrm>
            <a:off x="2957385" y="1054443"/>
            <a:ext cx="5873578" cy="175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492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45208" y="2887903"/>
          <a:ext cx="11701584" cy="3736884"/>
        </p:xfrm>
        <a:graphic>
          <a:graphicData uri="http://schemas.openxmlformats.org/drawingml/2006/table">
            <a:tbl>
              <a:tblPr/>
              <a:tblGrid>
                <a:gridCol w="3011834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689750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We have 0.55 is equal to 55%, which is equal to 55/100.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This is equivalent to 11/20.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It looks like you've assumed that 0.4 = 4% but actually, 0.4 = 4/10 = 40/100 = 40%.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It looks like you've assumed that 0.6 = 6% but actually, 0.6 = 6/10 = 60/100 = 60%.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Not quite! It looks like you've assumed that 0.68 = 6.8%.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But actually 0.68 = 68/100 = 68%. Pay close attention to place value!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Answers 1 – Converting Fractions, Decimals and Percentages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612" t="35552" r="6290" b="15446"/>
          <a:stretch/>
        </p:blipFill>
        <p:spPr>
          <a:xfrm>
            <a:off x="5489171" y="584775"/>
            <a:ext cx="5406043" cy="22051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5681" y="1037312"/>
            <a:ext cx="4386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Which of the following is correct?</a:t>
            </a:r>
          </a:p>
        </p:txBody>
      </p:sp>
    </p:spTree>
    <p:extLst>
      <p:ext uri="{BB962C8B-B14F-4D97-AF65-F5344CB8AC3E}">
        <p14:creationId xmlns:p14="http://schemas.microsoft.com/office/powerpoint/2010/main" val="3871981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1219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400" b="1" dirty="0"/>
              <a:t>Question 2 – Converting Fractions, Decimals and Percentages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5446" t="21905" r="24822" b="62619"/>
          <a:stretch/>
        </p:blipFill>
        <p:spPr>
          <a:xfrm>
            <a:off x="685800" y="805541"/>
            <a:ext cx="10307675" cy="2405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/>
            </p:nvGraphicFramePr>
            <p:xfrm>
              <a:off x="320631" y="2628391"/>
              <a:ext cx="11550738" cy="3963579"/>
            </p:xfrm>
            <a:graphic>
              <a:graphicData uri="http://schemas.openxmlformats.org/drawingml/2006/table">
                <a:tbl>
                  <a:tblPr/>
                  <a:tblGrid>
                    <a:gridCol w="3305979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24475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19</m:t>
                                        </m:r>
                                      </m:num>
                                      <m:den>
                                        <m:r>
                                          <a:rPr lang="en-GB" sz="28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500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0.038 is equal to 38/1000, which is equivalent to 19/500.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75454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GB" sz="1800" b="0" i="1" u="none" strike="noStrike" kern="1200" cap="none" spc="0" normalizeH="0" baseline="0" noProof="0" dirty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GB" sz="1800" b="0" i="1" u="none" strike="noStrike" kern="1200" cap="none" spc="0" normalizeH="0" baseline="0" noProof="0" dirty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38</m:t>
                                    </m:r>
                                  </m:num>
                                  <m:den>
                                    <m:r>
                                      <a:rPr kumimoji="0" lang="en-GB" sz="1800" b="0" i="1" u="none" strike="noStrike" kern="1200" cap="none" spc="0" normalizeH="0" baseline="0" noProof="0" dirty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0.38 = 38/100. But the decimal number was </a:t>
                          </a:r>
                          <a:r>
                            <a:rPr lang="en-US" sz="18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acutally</a:t>
                          </a:r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0.038 = 38/1000. Then the fraction has to be simplified. Both the top and bottom can be divided by 2 to get 19/500. You nearly got it!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GB" sz="1800" b="0" i="1" u="none" strike="noStrike" kern="1200" cap="none" spc="0" normalizeH="0" baseline="0" noProof="0" dirty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GB" sz="1800" b="0" i="1" u="none" strike="noStrike" kern="1200" cap="none" spc="0" normalizeH="0" baseline="0" noProof="0" dirty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38</m:t>
                                    </m:r>
                                  </m:num>
                                  <m:den>
                                    <m:r>
                                      <a:rPr kumimoji="0" lang="en-GB" sz="1800" b="0" i="1" u="none" strike="noStrike" kern="1200" cap="none" spc="0" normalizeH="0" baseline="0" noProof="0" dirty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1000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You have learnt how to convert decimals into fractions! :) 0.038 = 38/1000. You just forgot to simplify. Both the top and the bottom can be divided by 2, to get 19/500.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GB" sz="1800" b="0" i="1" u="none" strike="noStrike" kern="1200" cap="none" spc="0" normalizeH="0" baseline="0" noProof="0" dirty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GB" sz="1800" b="0" i="1" u="none" strike="noStrike" kern="1200" cap="none" spc="0" normalizeH="0" baseline="0" noProof="0" dirty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19</m:t>
                                    </m:r>
                                  </m:num>
                                  <m:den>
                                    <m:r>
                                      <a:rPr kumimoji="0" lang="en-GB" sz="1800" b="0" i="1" u="none" strike="noStrike" kern="1200" cap="none" spc="0" normalizeH="0" baseline="0" noProof="0" dirty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50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0.38 = 38/100 = 19/50. But the decimal number was actually 0.038 = 38/1000 = 19/500. You nearly got it!.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34347232"/>
                  </p:ext>
                </p:extLst>
              </p:nvPr>
            </p:nvGraphicFramePr>
            <p:xfrm>
              <a:off x="320631" y="2628391"/>
              <a:ext cx="11550738" cy="3963579"/>
            </p:xfrm>
            <a:graphic>
              <a:graphicData uri="http://schemas.openxmlformats.org/drawingml/2006/table">
                <a:tbl>
                  <a:tblPr/>
                  <a:tblGrid>
                    <a:gridCol w="3305979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24475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3614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4" t="-81905" r="-249540" b="-45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0.038 is equal to 38/1000, which is equivalent to 19/500.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9580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4" t="-173885" r="-249540" b="-1515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0.38 = 38/100. But the decimal number was </a:t>
                          </a:r>
                          <a:r>
                            <a:rPr lang="en-US" sz="1800" b="0" dirty="0" err="1" smtClean="0">
                              <a:solidFill>
                                <a:schemeClr val="tx1"/>
                              </a:solidFill>
                              <a:effectLst/>
                            </a:rPr>
                            <a:t>acutally</a:t>
                          </a:r>
                          <a:r>
                            <a:rPr lang="en-US" sz="1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0.038 = 38/1000. Then the fraction has to be simplified. Both the top and bottom can be divided by 2 to get 19/500. You nearly got it! 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837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4" t="-380531" r="-249540" b="-1106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You have learnt how to convert decimals into fractions! :) 0.038 = 38/1000. You just forgot to simplify. Both the top and the bottom can be divided by 2, to get 19/500. 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837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4" t="-484821" r="-249540" b="-11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0.38 = 38/100 = 19/50. But the decimal number was actually 0.038 = 38/1000 = 19/500. You nearly got it!.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TextBox 3"/>
          <p:cNvSpPr txBox="1"/>
          <p:nvPr/>
        </p:nvSpPr>
        <p:spPr>
          <a:xfrm>
            <a:off x="0" y="0"/>
            <a:ext cx="1219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400" b="1" dirty="0"/>
              <a:t>Answers 2 – Converting Fractions, Decimals and Percentages </a:t>
            </a:r>
          </a:p>
        </p:txBody>
      </p:sp>
      <p:pic>
        <p:nvPicPr>
          <p:cNvPr id="1026" name="Picture 2" descr="https://images.diagnosticquestions.com/uploads/questions/3f9f62b1-8c1c-4ffd-a0be-54e2d98f104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60" t="23785" r="23776" b="64266"/>
          <a:stretch/>
        </p:blipFill>
        <p:spPr bwMode="auto">
          <a:xfrm>
            <a:off x="1649185" y="772886"/>
            <a:ext cx="8458202" cy="145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25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3 – Adding Fractions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2421" y="1028057"/>
                <a:ext cx="11747157" cy="2865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Work out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72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7200" b="0" i="1" dirty="0" smtClean="0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GB" sz="8000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7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0" i="1" dirty="0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</m:oMath>
                </a14:m>
                <a:endParaRPr lang="en-GB" sz="7200" dirty="0"/>
              </a:p>
              <a:p>
                <a:pPr algn="ctr"/>
                <a:endParaRPr lang="en-GB" sz="2400" dirty="0"/>
              </a:p>
              <a:p>
                <a:pPr algn="ctr"/>
                <a:r>
                  <a:rPr lang="en-GB" sz="5400" dirty="0"/>
                  <a:t>Write your answer in its simplest form.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21" y="1028057"/>
                <a:ext cx="11747157" cy="2865080"/>
              </a:xfrm>
              <a:prstGeom prst="rect">
                <a:avLst/>
              </a:prstGeom>
              <a:blipFill>
                <a:blip r:embed="rId2"/>
                <a:stretch>
                  <a:fillRect t="-4255" b="-121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/>
            </p:nvGraphicFramePr>
            <p:xfrm>
              <a:off x="311974" y="2762806"/>
              <a:ext cx="11472985" cy="3907128"/>
            </p:xfrm>
            <a:graphic>
              <a:graphicData uri="http://schemas.openxmlformats.org/drawingml/2006/table">
                <a:tbl>
                  <a:tblPr/>
                  <a:tblGrid>
                    <a:gridCol w="3283725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189260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We have 4/13 + 9/13 = 13/13, which simplifies to 1.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13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26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the numerator and denominator.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the numerator and denominator, </a:t>
                          </a:r>
                        </a:p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and has then simplified.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13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13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not simplified their fraction.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83460082"/>
                  </p:ext>
                </p:extLst>
              </p:nvPr>
            </p:nvGraphicFramePr>
            <p:xfrm>
              <a:off x="311974" y="2762806"/>
              <a:ext cx="11472985" cy="3907128"/>
            </p:xfrm>
            <a:graphic>
              <a:graphicData uri="http://schemas.openxmlformats.org/drawingml/2006/table">
                <a:tbl>
                  <a:tblPr/>
                  <a:tblGrid>
                    <a:gridCol w="3283725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189260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We have 4/13 + 9/13 = 13/13, which simplifies to 1.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0822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6" t="-233621" r="-249722" b="-2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the numerator and denominator.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6" t="-270629" r="-249722" b="-825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the numerator and denominator, </a:t>
                          </a:r>
                        </a:p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and has then simplified.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70765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6" t="-456897" r="-249722" b="-17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not simplified their fraction.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3 – Adding Fractions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15513" y="923330"/>
                <a:ext cx="6960973" cy="1617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Work out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000" b="0" i="1" dirty="0" smtClean="0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GB" sz="4000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0" i="1" dirty="0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3600" i="1" dirty="0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</m:oMath>
                </a14:m>
                <a:endParaRPr lang="en-GB" sz="3600" dirty="0"/>
              </a:p>
              <a:p>
                <a:pPr algn="ctr"/>
                <a:endParaRPr lang="en-GB" sz="1050" dirty="0"/>
              </a:p>
              <a:p>
                <a:pPr algn="ctr"/>
                <a:r>
                  <a:rPr lang="en-GB" sz="3200" dirty="0"/>
                  <a:t>Write your answer in its simplest form.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5513" y="923330"/>
                <a:ext cx="6960973" cy="1617366"/>
              </a:xfrm>
              <a:prstGeom prst="rect">
                <a:avLst/>
              </a:prstGeom>
              <a:blipFill>
                <a:blip r:embed="rId3"/>
                <a:stretch>
                  <a:fillRect b="-112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1347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4 – Subtracting Fractions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9117" t="19222" r="21961" b="57307"/>
          <a:stretch/>
        </p:blipFill>
        <p:spPr>
          <a:xfrm>
            <a:off x="1029280" y="1189317"/>
            <a:ext cx="9522274" cy="284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21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/>
            </p:nvGraphicFramePr>
            <p:xfrm>
              <a:off x="354227" y="2741120"/>
              <a:ext cx="11623589" cy="4000155"/>
            </p:xfrm>
            <a:graphic>
              <a:graphicData uri="http://schemas.openxmlformats.org/drawingml/2006/table">
                <a:tbl>
                  <a:tblPr/>
                  <a:tblGrid>
                    <a:gridCol w="3014124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609465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28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3/7 – 1/4 = 12/28 – 7/28 = 5/28.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19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28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the fractions.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subtracted both the numerators and denominators.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28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changed the denominators, but not the numerators.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36421607"/>
                  </p:ext>
                </p:extLst>
              </p:nvPr>
            </p:nvGraphicFramePr>
            <p:xfrm>
              <a:off x="354227" y="2741120"/>
              <a:ext cx="11623589" cy="4000155"/>
            </p:xfrm>
            <a:graphic>
              <a:graphicData uri="http://schemas.openxmlformats.org/drawingml/2006/table">
                <a:tbl>
                  <a:tblPr/>
                  <a:tblGrid>
                    <a:gridCol w="3014124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609465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1552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2" t="-72881" r="-285657" b="-4033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3/7 – 1/4 = 12/28 – 7/28 = 5/28.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0853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2" t="-246552" r="-285657" b="-2396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the fractions.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0765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2" t="-343590" r="-285657" b="-137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subtracted both the numerators and denominators.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2" t="-365493" r="-285657" b="-133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changed the denominators, but not the numerators.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4 – Subtracting Fractions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9117" t="19222" r="21961" b="60412"/>
          <a:stretch/>
        </p:blipFill>
        <p:spPr>
          <a:xfrm>
            <a:off x="2932222" y="923330"/>
            <a:ext cx="5939930" cy="1539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809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944</Words>
  <Application>Microsoft Office PowerPoint</Application>
  <PresentationFormat>Widescreen</PresentationFormat>
  <Paragraphs>163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robotobold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43</cp:revision>
  <dcterms:created xsi:type="dcterms:W3CDTF">2020-06-17T17:33:36Z</dcterms:created>
  <dcterms:modified xsi:type="dcterms:W3CDTF">2022-08-22T17:46:29Z</dcterms:modified>
</cp:coreProperties>
</file>