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84" r:id="rId3"/>
    <p:sldId id="257" r:id="rId4"/>
    <p:sldId id="269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58" r:id="rId13"/>
    <p:sldId id="278" r:id="rId14"/>
    <p:sldId id="279" r:id="rId15"/>
    <p:sldId id="280" r:id="rId16"/>
    <p:sldId id="260" r:id="rId17"/>
    <p:sldId id="281" r:id="rId18"/>
    <p:sldId id="282" r:id="rId19"/>
    <p:sldId id="259" r:id="rId20"/>
    <p:sldId id="293" r:id="rId21"/>
    <p:sldId id="285" r:id="rId22"/>
    <p:sldId id="294" r:id="rId23"/>
    <p:sldId id="287" r:id="rId24"/>
    <p:sldId id="290" r:id="rId25"/>
    <p:sldId id="289" r:id="rId26"/>
    <p:sldId id="291" r:id="rId27"/>
    <p:sldId id="292" r:id="rId28"/>
    <p:sldId id="295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0A81DB-B604-4351-BDF0-E116E89E655F}" v="104" dt="2023-12-02T08:09:21.0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69" y="11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F60A81DB-B604-4351-BDF0-E116E89E655F}"/>
    <pc:docChg chg="undo custSel addSld delSld modSld sldOrd">
      <pc:chgData name="Stewart Gale" userId="3647ddd2-6040-41ae-a96d-232c23482af8" providerId="ADAL" clId="{F60A81DB-B604-4351-BDF0-E116E89E655F}" dt="2023-12-02T08:09:32.432" v="409" actId="47"/>
      <pc:docMkLst>
        <pc:docMk/>
      </pc:docMkLst>
      <pc:sldChg chg="delSp modSp mod delAnim">
        <pc:chgData name="Stewart Gale" userId="3647ddd2-6040-41ae-a96d-232c23482af8" providerId="ADAL" clId="{F60A81DB-B604-4351-BDF0-E116E89E655F}" dt="2023-10-09T18:16:30.851" v="207" actId="1076"/>
        <pc:sldMkLst>
          <pc:docMk/>
          <pc:sldMk cId="3599995323" sldId="256"/>
        </pc:sldMkLst>
        <pc:spChg chg="del">
          <ac:chgData name="Stewart Gale" userId="3647ddd2-6040-41ae-a96d-232c23482af8" providerId="ADAL" clId="{F60A81DB-B604-4351-BDF0-E116E89E655F}" dt="2021-12-19T09:13:05.736" v="2" actId="478"/>
          <ac:spMkLst>
            <pc:docMk/>
            <pc:sldMk cId="3599995323" sldId="256"/>
            <ac:spMk id="2" creationId="{00000000-0000-0000-0000-000000000000}"/>
          </ac:spMkLst>
        </pc:spChg>
        <pc:spChg chg="mod">
          <ac:chgData name="Stewart Gale" userId="3647ddd2-6040-41ae-a96d-232c23482af8" providerId="ADAL" clId="{F60A81DB-B604-4351-BDF0-E116E89E655F}" dt="2023-10-09T18:16:30.851" v="207" actId="1076"/>
          <ac:spMkLst>
            <pc:docMk/>
            <pc:sldMk cId="3599995323" sldId="256"/>
            <ac:spMk id="4" creationId="{00000000-0000-0000-0000-000000000000}"/>
          </ac:spMkLst>
        </pc:spChg>
        <pc:spChg chg="del">
          <ac:chgData name="Stewart Gale" userId="3647ddd2-6040-41ae-a96d-232c23482af8" providerId="ADAL" clId="{F60A81DB-B604-4351-BDF0-E116E89E655F}" dt="2021-12-19T09:13:05.736" v="2" actId="478"/>
          <ac:spMkLst>
            <pc:docMk/>
            <pc:sldMk cId="3599995323" sldId="256"/>
            <ac:spMk id="5" creationId="{00000000-0000-0000-0000-000000000000}"/>
          </ac:spMkLst>
        </pc:spChg>
        <pc:spChg chg="del">
          <ac:chgData name="Stewart Gale" userId="3647ddd2-6040-41ae-a96d-232c23482af8" providerId="ADAL" clId="{F60A81DB-B604-4351-BDF0-E116E89E655F}" dt="2021-12-19T09:13:05.736" v="2" actId="478"/>
          <ac:spMkLst>
            <pc:docMk/>
            <pc:sldMk cId="3599995323" sldId="256"/>
            <ac:spMk id="13" creationId="{00000000-0000-0000-0000-000000000000}"/>
          </ac:spMkLst>
        </pc:spChg>
      </pc:sldChg>
      <pc:sldChg chg="addSp delSp modSp add mod">
        <pc:chgData name="Stewart Gale" userId="3647ddd2-6040-41ae-a96d-232c23482af8" providerId="ADAL" clId="{F60A81DB-B604-4351-BDF0-E116E89E655F}" dt="2023-10-16T10:34:37.788" v="299" actId="20577"/>
        <pc:sldMkLst>
          <pc:docMk/>
          <pc:sldMk cId="1677365018" sldId="259"/>
        </pc:sldMkLst>
        <pc:spChg chg="add mod">
          <ac:chgData name="Stewart Gale" userId="3647ddd2-6040-41ae-a96d-232c23482af8" providerId="ADAL" clId="{F60A81DB-B604-4351-BDF0-E116E89E655F}" dt="2023-10-16T10:34:19.286" v="293" actId="1037"/>
          <ac:spMkLst>
            <pc:docMk/>
            <pc:sldMk cId="1677365018" sldId="259"/>
            <ac:spMk id="2" creationId="{304D9144-4585-EAA1-F79F-DBFC3713B8EE}"/>
          </ac:spMkLst>
        </pc:spChg>
        <pc:spChg chg="add mod">
          <ac:chgData name="Stewart Gale" userId="3647ddd2-6040-41ae-a96d-232c23482af8" providerId="ADAL" clId="{F60A81DB-B604-4351-BDF0-E116E89E655F}" dt="2023-10-16T10:34:24.206" v="294" actId="20577"/>
          <ac:spMkLst>
            <pc:docMk/>
            <pc:sldMk cId="1677365018" sldId="259"/>
            <ac:spMk id="3" creationId="{7214C18F-4DF4-7AFD-059E-9094E6D39EF9}"/>
          </ac:spMkLst>
        </pc:spChg>
        <pc:spChg chg="mod">
          <ac:chgData name="Stewart Gale" userId="3647ddd2-6040-41ae-a96d-232c23482af8" providerId="ADAL" clId="{F60A81DB-B604-4351-BDF0-E116E89E655F}" dt="2023-10-16T10:34:19.286" v="293" actId="1037"/>
          <ac:spMkLst>
            <pc:docMk/>
            <pc:sldMk cId="1677365018" sldId="259"/>
            <ac:spMk id="5" creationId="{00000000-0000-0000-0000-000000000000}"/>
          </ac:spMkLst>
        </pc:spChg>
        <pc:spChg chg="mod">
          <ac:chgData name="Stewart Gale" userId="3647ddd2-6040-41ae-a96d-232c23482af8" providerId="ADAL" clId="{F60A81DB-B604-4351-BDF0-E116E89E655F}" dt="2023-10-16T10:34:19.286" v="293" actId="1037"/>
          <ac:spMkLst>
            <pc:docMk/>
            <pc:sldMk cId="1677365018" sldId="259"/>
            <ac:spMk id="6" creationId="{00000000-0000-0000-0000-000000000000}"/>
          </ac:spMkLst>
        </pc:spChg>
        <pc:spChg chg="mod">
          <ac:chgData name="Stewart Gale" userId="3647ddd2-6040-41ae-a96d-232c23482af8" providerId="ADAL" clId="{F60A81DB-B604-4351-BDF0-E116E89E655F}" dt="2023-10-16T10:34:19.286" v="293" actId="1037"/>
          <ac:spMkLst>
            <pc:docMk/>
            <pc:sldMk cId="1677365018" sldId="259"/>
            <ac:spMk id="7" creationId="{00000000-0000-0000-0000-000000000000}"/>
          </ac:spMkLst>
        </pc:spChg>
        <pc:spChg chg="mod">
          <ac:chgData name="Stewart Gale" userId="3647ddd2-6040-41ae-a96d-232c23482af8" providerId="ADAL" clId="{F60A81DB-B604-4351-BDF0-E116E89E655F}" dt="2023-10-16T10:34:19.286" v="293" actId="1037"/>
          <ac:spMkLst>
            <pc:docMk/>
            <pc:sldMk cId="1677365018" sldId="259"/>
            <ac:spMk id="8" creationId="{00000000-0000-0000-0000-000000000000}"/>
          </ac:spMkLst>
        </pc:spChg>
        <pc:spChg chg="mod">
          <ac:chgData name="Stewart Gale" userId="3647ddd2-6040-41ae-a96d-232c23482af8" providerId="ADAL" clId="{F60A81DB-B604-4351-BDF0-E116E89E655F}" dt="2023-10-16T10:34:19.286" v="293" actId="1037"/>
          <ac:spMkLst>
            <pc:docMk/>
            <pc:sldMk cId="1677365018" sldId="259"/>
            <ac:spMk id="9" creationId="{00000000-0000-0000-0000-000000000000}"/>
          </ac:spMkLst>
        </pc:spChg>
        <pc:spChg chg="mod">
          <ac:chgData name="Stewart Gale" userId="3647ddd2-6040-41ae-a96d-232c23482af8" providerId="ADAL" clId="{F60A81DB-B604-4351-BDF0-E116E89E655F}" dt="2023-10-16T10:34:19.286" v="293" actId="1037"/>
          <ac:spMkLst>
            <pc:docMk/>
            <pc:sldMk cId="1677365018" sldId="259"/>
            <ac:spMk id="10" creationId="{00000000-0000-0000-0000-000000000000}"/>
          </ac:spMkLst>
        </pc:spChg>
        <pc:spChg chg="mod">
          <ac:chgData name="Stewart Gale" userId="3647ddd2-6040-41ae-a96d-232c23482af8" providerId="ADAL" clId="{F60A81DB-B604-4351-BDF0-E116E89E655F}" dt="2023-10-16T10:34:19.286" v="293" actId="1037"/>
          <ac:spMkLst>
            <pc:docMk/>
            <pc:sldMk cId="1677365018" sldId="259"/>
            <ac:spMk id="11" creationId="{00000000-0000-0000-0000-000000000000}"/>
          </ac:spMkLst>
        </pc:spChg>
        <pc:spChg chg="add mod">
          <ac:chgData name="Stewart Gale" userId="3647ddd2-6040-41ae-a96d-232c23482af8" providerId="ADAL" clId="{F60A81DB-B604-4351-BDF0-E116E89E655F}" dt="2023-10-16T10:34:26.132" v="295" actId="20577"/>
          <ac:spMkLst>
            <pc:docMk/>
            <pc:sldMk cId="1677365018" sldId="259"/>
            <ac:spMk id="12" creationId="{34913514-1363-23BD-CDD6-149F3FE23C63}"/>
          </ac:spMkLst>
        </pc:spChg>
        <pc:spChg chg="mod">
          <ac:chgData name="Stewart Gale" userId="3647ddd2-6040-41ae-a96d-232c23482af8" providerId="ADAL" clId="{F60A81DB-B604-4351-BDF0-E116E89E655F}" dt="2023-10-16T10:34:19.286" v="293" actId="1037"/>
          <ac:spMkLst>
            <pc:docMk/>
            <pc:sldMk cId="1677365018" sldId="259"/>
            <ac:spMk id="13" creationId="{C2568F0D-92A5-5476-B516-1377575154EA}"/>
          </ac:spMkLst>
        </pc:spChg>
        <pc:spChg chg="mod">
          <ac:chgData name="Stewart Gale" userId="3647ddd2-6040-41ae-a96d-232c23482af8" providerId="ADAL" clId="{F60A81DB-B604-4351-BDF0-E116E89E655F}" dt="2023-10-16T10:34:19.286" v="293" actId="1037"/>
          <ac:spMkLst>
            <pc:docMk/>
            <pc:sldMk cId="1677365018" sldId="259"/>
            <ac:spMk id="14" creationId="{5D8351D7-396A-0CDC-4366-7983483EC321}"/>
          </ac:spMkLst>
        </pc:spChg>
        <pc:spChg chg="mod">
          <ac:chgData name="Stewart Gale" userId="3647ddd2-6040-41ae-a96d-232c23482af8" providerId="ADAL" clId="{F60A81DB-B604-4351-BDF0-E116E89E655F}" dt="2023-10-16T10:34:19.286" v="293" actId="1037"/>
          <ac:spMkLst>
            <pc:docMk/>
            <pc:sldMk cId="1677365018" sldId="259"/>
            <ac:spMk id="15" creationId="{2773DCF7-F8E0-D456-6BDA-708A2F785E82}"/>
          </ac:spMkLst>
        </pc:spChg>
        <pc:spChg chg="mod">
          <ac:chgData name="Stewart Gale" userId="3647ddd2-6040-41ae-a96d-232c23482af8" providerId="ADAL" clId="{F60A81DB-B604-4351-BDF0-E116E89E655F}" dt="2023-10-16T10:34:19.286" v="293" actId="1037"/>
          <ac:spMkLst>
            <pc:docMk/>
            <pc:sldMk cId="1677365018" sldId="259"/>
            <ac:spMk id="16" creationId="{8A2C329C-79C2-86BE-A045-8954E24E4B96}"/>
          </ac:spMkLst>
        </pc:spChg>
        <pc:spChg chg="mod">
          <ac:chgData name="Stewart Gale" userId="3647ddd2-6040-41ae-a96d-232c23482af8" providerId="ADAL" clId="{F60A81DB-B604-4351-BDF0-E116E89E655F}" dt="2023-10-16T10:34:19.286" v="293" actId="1037"/>
          <ac:spMkLst>
            <pc:docMk/>
            <pc:sldMk cId="1677365018" sldId="259"/>
            <ac:spMk id="17" creationId="{A9608A9A-713F-EB24-7C17-E20CA31DA537}"/>
          </ac:spMkLst>
        </pc:spChg>
        <pc:spChg chg="mod">
          <ac:chgData name="Stewart Gale" userId="3647ddd2-6040-41ae-a96d-232c23482af8" providerId="ADAL" clId="{F60A81DB-B604-4351-BDF0-E116E89E655F}" dt="2023-10-16T10:34:19.286" v="293" actId="1037"/>
          <ac:spMkLst>
            <pc:docMk/>
            <pc:sldMk cId="1677365018" sldId="259"/>
            <ac:spMk id="18" creationId="{8DEE894C-85F2-36E3-869F-04FA91E9B201}"/>
          </ac:spMkLst>
        </pc:spChg>
        <pc:spChg chg="mod">
          <ac:chgData name="Stewart Gale" userId="3647ddd2-6040-41ae-a96d-232c23482af8" providerId="ADAL" clId="{F60A81DB-B604-4351-BDF0-E116E89E655F}" dt="2023-10-16T10:34:19.286" v="293" actId="1037"/>
          <ac:spMkLst>
            <pc:docMk/>
            <pc:sldMk cId="1677365018" sldId="259"/>
            <ac:spMk id="19" creationId="{7BD6C13A-496E-1E53-97A1-44D62736C6C5}"/>
          </ac:spMkLst>
        </pc:spChg>
        <pc:spChg chg="mod">
          <ac:chgData name="Stewart Gale" userId="3647ddd2-6040-41ae-a96d-232c23482af8" providerId="ADAL" clId="{F60A81DB-B604-4351-BDF0-E116E89E655F}" dt="2023-10-16T10:32:35.025" v="251" actId="1076"/>
          <ac:spMkLst>
            <pc:docMk/>
            <pc:sldMk cId="1677365018" sldId="259"/>
            <ac:spMk id="20" creationId="{1D0E2829-4322-B7FB-48AD-F380B5AB9185}"/>
          </ac:spMkLst>
        </pc:spChg>
        <pc:spChg chg="add mod">
          <ac:chgData name="Stewart Gale" userId="3647ddd2-6040-41ae-a96d-232c23482af8" providerId="ADAL" clId="{F60A81DB-B604-4351-BDF0-E116E89E655F}" dt="2023-10-16T10:34:28.359" v="296" actId="20577"/>
          <ac:spMkLst>
            <pc:docMk/>
            <pc:sldMk cId="1677365018" sldId="259"/>
            <ac:spMk id="21" creationId="{C8F99AD6-F617-EDBA-909D-D2A985F8FA89}"/>
          </ac:spMkLst>
        </pc:spChg>
        <pc:spChg chg="add mod">
          <ac:chgData name="Stewart Gale" userId="3647ddd2-6040-41ae-a96d-232c23482af8" providerId="ADAL" clId="{F60A81DB-B604-4351-BDF0-E116E89E655F}" dt="2023-10-16T10:34:31.626" v="297" actId="20577"/>
          <ac:spMkLst>
            <pc:docMk/>
            <pc:sldMk cId="1677365018" sldId="259"/>
            <ac:spMk id="22" creationId="{6B40DE36-BEBB-F105-407D-859013A6766E}"/>
          </ac:spMkLst>
        </pc:spChg>
        <pc:spChg chg="add mod">
          <ac:chgData name="Stewart Gale" userId="3647ddd2-6040-41ae-a96d-232c23482af8" providerId="ADAL" clId="{F60A81DB-B604-4351-BDF0-E116E89E655F}" dt="2023-10-16T10:34:34.059" v="298" actId="20577"/>
          <ac:spMkLst>
            <pc:docMk/>
            <pc:sldMk cId="1677365018" sldId="259"/>
            <ac:spMk id="23" creationId="{FED6FF10-5155-7201-23D0-B2F4FA053988}"/>
          </ac:spMkLst>
        </pc:spChg>
        <pc:spChg chg="add mod">
          <ac:chgData name="Stewart Gale" userId="3647ddd2-6040-41ae-a96d-232c23482af8" providerId="ADAL" clId="{F60A81DB-B604-4351-BDF0-E116E89E655F}" dt="2023-10-16T10:34:37.788" v="299" actId="20577"/>
          <ac:spMkLst>
            <pc:docMk/>
            <pc:sldMk cId="1677365018" sldId="259"/>
            <ac:spMk id="24" creationId="{14FB8A23-97CD-5A3C-2B36-903EB070C433}"/>
          </ac:spMkLst>
        </pc:spChg>
        <pc:spChg chg="add del mod">
          <ac:chgData name="Stewart Gale" userId="3647ddd2-6040-41ae-a96d-232c23482af8" providerId="ADAL" clId="{F60A81DB-B604-4351-BDF0-E116E89E655F}" dt="2023-10-16T10:32:54.340" v="254" actId="478"/>
          <ac:spMkLst>
            <pc:docMk/>
            <pc:sldMk cId="1677365018" sldId="259"/>
            <ac:spMk id="25" creationId="{D8219273-9FBC-BF77-CA0E-22DB069D7496}"/>
          </ac:spMkLst>
        </pc:spChg>
      </pc:sldChg>
      <pc:sldChg chg="modSp del mod">
        <pc:chgData name="Stewart Gale" userId="3647ddd2-6040-41ae-a96d-232c23482af8" providerId="ADAL" clId="{F60A81DB-B604-4351-BDF0-E116E89E655F}" dt="2023-12-02T08:04:39.235" v="318" actId="47"/>
        <pc:sldMkLst>
          <pc:docMk/>
          <pc:sldMk cId="378264273" sldId="261"/>
        </pc:sldMkLst>
        <pc:spChg chg="mod">
          <ac:chgData name="Stewart Gale" userId="3647ddd2-6040-41ae-a96d-232c23482af8" providerId="ADAL" clId="{F60A81DB-B604-4351-BDF0-E116E89E655F}" dt="2023-10-14T07:52:22.196" v="210" actId="1076"/>
          <ac:spMkLst>
            <pc:docMk/>
            <pc:sldMk cId="378264273" sldId="261"/>
            <ac:spMk id="11" creationId="{00000000-0000-0000-0000-000000000000}"/>
          </ac:spMkLst>
        </pc:spChg>
        <pc:grpChg chg="mod">
          <ac:chgData name="Stewart Gale" userId="3647ddd2-6040-41ae-a96d-232c23482af8" providerId="ADAL" clId="{F60A81DB-B604-4351-BDF0-E116E89E655F}" dt="2023-10-14T07:52:29.870" v="212" actId="1076"/>
          <ac:grpSpMkLst>
            <pc:docMk/>
            <pc:sldMk cId="378264273" sldId="261"/>
            <ac:grpSpMk id="13" creationId="{00000000-0000-0000-0000-000000000000}"/>
          </ac:grpSpMkLst>
        </pc:grpChg>
      </pc:sldChg>
      <pc:sldChg chg="del">
        <pc:chgData name="Stewart Gale" userId="3647ddd2-6040-41ae-a96d-232c23482af8" providerId="ADAL" clId="{F60A81DB-B604-4351-BDF0-E116E89E655F}" dt="2023-12-02T08:07:33.217" v="374" actId="47"/>
        <pc:sldMkLst>
          <pc:docMk/>
          <pc:sldMk cId="1443084966" sldId="262"/>
        </pc:sldMkLst>
      </pc:sldChg>
      <pc:sldChg chg="delSp modSp del mod">
        <pc:chgData name="Stewart Gale" userId="3647ddd2-6040-41ae-a96d-232c23482af8" providerId="ADAL" clId="{F60A81DB-B604-4351-BDF0-E116E89E655F}" dt="2023-12-02T08:04:12.555" v="314" actId="47"/>
        <pc:sldMkLst>
          <pc:docMk/>
          <pc:sldMk cId="2426622235" sldId="263"/>
        </pc:sldMkLst>
        <pc:spChg chg="del mod">
          <ac:chgData name="Stewart Gale" userId="3647ddd2-6040-41ae-a96d-232c23482af8" providerId="ADAL" clId="{F60A81DB-B604-4351-BDF0-E116E89E655F}" dt="2023-12-02T08:03:24.244" v="305"/>
          <ac:spMkLst>
            <pc:docMk/>
            <pc:sldMk cId="2426622235" sldId="263"/>
            <ac:spMk id="4" creationId="{00000000-0000-0000-0000-000000000000}"/>
          </ac:spMkLst>
        </pc:spChg>
      </pc:sldChg>
      <pc:sldChg chg="modSp del mod">
        <pc:chgData name="Stewart Gale" userId="3647ddd2-6040-41ae-a96d-232c23482af8" providerId="ADAL" clId="{F60A81DB-B604-4351-BDF0-E116E89E655F}" dt="2023-12-02T08:07:37.186" v="375" actId="47"/>
        <pc:sldMkLst>
          <pc:docMk/>
          <pc:sldMk cId="2150839681" sldId="264"/>
        </pc:sldMkLst>
        <pc:spChg chg="mod">
          <ac:chgData name="Stewart Gale" userId="3647ddd2-6040-41ae-a96d-232c23482af8" providerId="ADAL" clId="{F60A81DB-B604-4351-BDF0-E116E89E655F}" dt="2023-10-14T07:53:12.579" v="225" actId="1076"/>
          <ac:spMkLst>
            <pc:docMk/>
            <pc:sldMk cId="2150839681" sldId="264"/>
            <ac:spMk id="4" creationId="{00000000-0000-0000-0000-000000000000}"/>
          </ac:spMkLst>
        </pc:spChg>
      </pc:sldChg>
      <pc:sldChg chg="addSp delSp modSp del mod">
        <pc:chgData name="Stewart Gale" userId="3647ddd2-6040-41ae-a96d-232c23482af8" providerId="ADAL" clId="{F60A81DB-B604-4351-BDF0-E116E89E655F}" dt="2021-12-19T09:18:45.530" v="145" actId="47"/>
        <pc:sldMkLst>
          <pc:docMk/>
          <pc:sldMk cId="4140890054" sldId="266"/>
        </pc:sldMkLst>
        <pc:graphicFrameChg chg="del mod">
          <ac:chgData name="Stewart Gale" userId="3647ddd2-6040-41ae-a96d-232c23482af8" providerId="ADAL" clId="{F60A81DB-B604-4351-BDF0-E116E89E655F}" dt="2021-12-19T09:17:37.559" v="74" actId="478"/>
          <ac:graphicFrameMkLst>
            <pc:docMk/>
            <pc:sldMk cId="4140890054" sldId="266"/>
            <ac:graphicFrameMk id="466953" creationId="{00000000-0000-0000-0000-000000000000}"/>
          </ac:graphicFrameMkLst>
        </pc:graphicFrameChg>
        <pc:picChg chg="add del mod modCrop">
          <ac:chgData name="Stewart Gale" userId="3647ddd2-6040-41ae-a96d-232c23482af8" providerId="ADAL" clId="{F60A81DB-B604-4351-BDF0-E116E89E655F}" dt="2021-12-19T09:17:53.684" v="78" actId="21"/>
          <ac:picMkLst>
            <pc:docMk/>
            <pc:sldMk cId="4140890054" sldId="266"/>
            <ac:picMk id="2" creationId="{C31F0D98-E4B4-48F5-8974-0BA01CF60151}"/>
          </ac:picMkLst>
        </pc:picChg>
      </pc:sldChg>
      <pc:sldChg chg="del">
        <pc:chgData name="Stewart Gale" userId="3647ddd2-6040-41ae-a96d-232c23482af8" providerId="ADAL" clId="{F60A81DB-B604-4351-BDF0-E116E89E655F}" dt="2023-11-13T09:47:03.256" v="300" actId="47"/>
        <pc:sldMkLst>
          <pc:docMk/>
          <pc:sldMk cId="3795365392" sldId="270"/>
        </pc:sldMkLst>
      </pc:sldChg>
      <pc:sldChg chg="modSp">
        <pc:chgData name="Stewart Gale" userId="3647ddd2-6040-41ae-a96d-232c23482af8" providerId="ADAL" clId="{F60A81DB-B604-4351-BDF0-E116E89E655F}" dt="2023-10-14T07:52:01.944" v="209"/>
        <pc:sldMkLst>
          <pc:docMk/>
          <pc:sldMk cId="196788637" sldId="282"/>
        </pc:sldMkLst>
        <pc:spChg chg="mod">
          <ac:chgData name="Stewart Gale" userId="3647ddd2-6040-41ae-a96d-232c23482af8" providerId="ADAL" clId="{F60A81DB-B604-4351-BDF0-E116E89E655F}" dt="2023-10-14T07:51:56.810" v="208"/>
          <ac:spMkLst>
            <pc:docMk/>
            <pc:sldMk cId="196788637" sldId="282"/>
            <ac:spMk id="2" creationId="{00000000-0000-0000-0000-000000000000}"/>
          </ac:spMkLst>
        </pc:spChg>
        <pc:spChg chg="mod">
          <ac:chgData name="Stewart Gale" userId="3647ddd2-6040-41ae-a96d-232c23482af8" providerId="ADAL" clId="{F60A81DB-B604-4351-BDF0-E116E89E655F}" dt="2023-10-14T07:52:01.944" v="209"/>
          <ac:spMkLst>
            <pc:docMk/>
            <pc:sldMk cId="196788637" sldId="282"/>
            <ac:spMk id="19" creationId="{00000000-0000-0000-0000-000000000000}"/>
          </ac:spMkLst>
        </pc:spChg>
      </pc:sldChg>
      <pc:sldChg chg="modSp del mod ord">
        <pc:chgData name="Stewart Gale" userId="3647ddd2-6040-41ae-a96d-232c23482af8" providerId="ADAL" clId="{F60A81DB-B604-4351-BDF0-E116E89E655F}" dt="2023-12-02T08:09:32.432" v="409" actId="47"/>
        <pc:sldMkLst>
          <pc:docMk/>
          <pc:sldMk cId="932566894" sldId="283"/>
        </pc:sldMkLst>
        <pc:spChg chg="mod">
          <ac:chgData name="Stewart Gale" userId="3647ddd2-6040-41ae-a96d-232c23482af8" providerId="ADAL" clId="{F60A81DB-B604-4351-BDF0-E116E89E655F}" dt="2023-10-14T07:53:23.533" v="228" actId="1076"/>
          <ac:spMkLst>
            <pc:docMk/>
            <pc:sldMk cId="932566894" sldId="283"/>
            <ac:spMk id="4" creationId="{00000000-0000-0000-0000-000000000000}"/>
          </ac:spMkLst>
        </pc:spChg>
      </pc:sldChg>
      <pc:sldChg chg="delSp modSp add mod">
        <pc:chgData name="Stewart Gale" userId="3647ddd2-6040-41ae-a96d-232c23482af8" providerId="ADAL" clId="{F60A81DB-B604-4351-BDF0-E116E89E655F}" dt="2021-12-19T09:13:43.930" v="16" actId="1076"/>
        <pc:sldMkLst>
          <pc:docMk/>
          <pc:sldMk cId="2231920685" sldId="284"/>
        </pc:sldMkLst>
        <pc:spChg chg="mod">
          <ac:chgData name="Stewart Gale" userId="3647ddd2-6040-41ae-a96d-232c23482af8" providerId="ADAL" clId="{F60A81DB-B604-4351-BDF0-E116E89E655F}" dt="2021-12-19T09:13:43.930" v="16" actId="1076"/>
          <ac:spMkLst>
            <pc:docMk/>
            <pc:sldMk cId="2231920685" sldId="284"/>
            <ac:spMk id="2" creationId="{00000000-0000-0000-0000-000000000000}"/>
          </ac:spMkLst>
        </pc:spChg>
        <pc:spChg chg="del">
          <ac:chgData name="Stewart Gale" userId="3647ddd2-6040-41ae-a96d-232c23482af8" providerId="ADAL" clId="{F60A81DB-B604-4351-BDF0-E116E89E655F}" dt="2021-12-19T09:13:00.677" v="1" actId="478"/>
          <ac:spMkLst>
            <pc:docMk/>
            <pc:sldMk cId="2231920685" sldId="284"/>
            <ac:spMk id="4" creationId="{00000000-0000-0000-0000-000000000000}"/>
          </ac:spMkLst>
        </pc:spChg>
        <pc:spChg chg="mod">
          <ac:chgData name="Stewart Gale" userId="3647ddd2-6040-41ae-a96d-232c23482af8" providerId="ADAL" clId="{F60A81DB-B604-4351-BDF0-E116E89E655F}" dt="2021-12-19T09:13:20.583" v="8" actId="1076"/>
          <ac:spMkLst>
            <pc:docMk/>
            <pc:sldMk cId="2231920685" sldId="284"/>
            <ac:spMk id="5" creationId="{00000000-0000-0000-0000-000000000000}"/>
          </ac:spMkLst>
        </pc:spChg>
        <pc:spChg chg="mod">
          <ac:chgData name="Stewart Gale" userId="3647ddd2-6040-41ae-a96d-232c23482af8" providerId="ADAL" clId="{F60A81DB-B604-4351-BDF0-E116E89E655F}" dt="2021-12-19T09:13:43.930" v="16" actId="1076"/>
          <ac:spMkLst>
            <pc:docMk/>
            <pc:sldMk cId="2231920685" sldId="284"/>
            <ac:spMk id="13" creationId="{00000000-0000-0000-0000-000000000000}"/>
          </ac:spMkLst>
        </pc:spChg>
      </pc:sldChg>
      <pc:sldChg chg="addSp modSp new del mod">
        <pc:chgData name="Stewart Gale" userId="3647ddd2-6040-41ae-a96d-232c23482af8" providerId="ADAL" clId="{F60A81DB-B604-4351-BDF0-E116E89E655F}" dt="2021-12-19T09:23:15.950" v="173" actId="47"/>
        <pc:sldMkLst>
          <pc:docMk/>
          <pc:sldMk cId="1785147454" sldId="285"/>
        </pc:sldMkLst>
        <pc:spChg chg="add mod">
          <ac:chgData name="Stewart Gale" userId="3647ddd2-6040-41ae-a96d-232c23482af8" providerId="ADAL" clId="{F60A81DB-B604-4351-BDF0-E116E89E655F}" dt="2021-12-19T09:18:42.367" v="144" actId="1076"/>
          <ac:spMkLst>
            <pc:docMk/>
            <pc:sldMk cId="1785147454" sldId="285"/>
            <ac:spMk id="9" creationId="{C10B3E54-B612-4993-BE0C-A453A256E04F}"/>
          </ac:spMkLst>
        </pc:spChg>
        <pc:picChg chg="add mod modCrop">
          <ac:chgData name="Stewart Gale" userId="3647ddd2-6040-41ae-a96d-232c23482af8" providerId="ADAL" clId="{F60A81DB-B604-4351-BDF0-E116E89E655F}" dt="2021-12-19T09:17:25.679" v="73" actId="1076"/>
          <ac:picMkLst>
            <pc:docMk/>
            <pc:sldMk cId="1785147454" sldId="285"/>
            <ac:picMk id="2" creationId="{7C7794F9-6458-44E5-B56F-372B1CEC1ECF}"/>
          </ac:picMkLst>
        </pc:picChg>
        <pc:picChg chg="add mod modCrop">
          <ac:chgData name="Stewart Gale" userId="3647ddd2-6040-41ae-a96d-232c23482af8" providerId="ADAL" clId="{F60A81DB-B604-4351-BDF0-E116E89E655F}" dt="2021-12-19T09:17:25.679" v="73" actId="1076"/>
          <ac:picMkLst>
            <pc:docMk/>
            <pc:sldMk cId="1785147454" sldId="285"/>
            <ac:picMk id="3" creationId="{48BE2860-5C99-4F0F-B586-17BE21E3F514}"/>
          </ac:picMkLst>
        </pc:picChg>
        <pc:picChg chg="add mod modCrop">
          <ac:chgData name="Stewart Gale" userId="3647ddd2-6040-41ae-a96d-232c23482af8" providerId="ADAL" clId="{F60A81DB-B604-4351-BDF0-E116E89E655F}" dt="2021-12-19T09:17:25.679" v="73" actId="1076"/>
          <ac:picMkLst>
            <pc:docMk/>
            <pc:sldMk cId="1785147454" sldId="285"/>
            <ac:picMk id="4" creationId="{34C67E42-36C3-4045-B880-EDBA8A4FC027}"/>
          </ac:picMkLst>
        </pc:picChg>
        <pc:picChg chg="add mod modCrop">
          <ac:chgData name="Stewart Gale" userId="3647ddd2-6040-41ae-a96d-232c23482af8" providerId="ADAL" clId="{F60A81DB-B604-4351-BDF0-E116E89E655F}" dt="2021-12-19T09:17:25.679" v="73" actId="1076"/>
          <ac:picMkLst>
            <pc:docMk/>
            <pc:sldMk cId="1785147454" sldId="285"/>
            <ac:picMk id="5" creationId="{671883F5-4FD3-430B-BC82-EF55523D2E11}"/>
          </ac:picMkLst>
        </pc:picChg>
        <pc:picChg chg="add mod modCrop">
          <ac:chgData name="Stewart Gale" userId="3647ddd2-6040-41ae-a96d-232c23482af8" providerId="ADAL" clId="{F60A81DB-B604-4351-BDF0-E116E89E655F}" dt="2021-12-19T09:17:25.679" v="73" actId="1076"/>
          <ac:picMkLst>
            <pc:docMk/>
            <pc:sldMk cId="1785147454" sldId="285"/>
            <ac:picMk id="6" creationId="{7FE5C1FC-9E33-4ABF-B81C-B2E065C155B6}"/>
          </ac:picMkLst>
        </pc:picChg>
        <pc:picChg chg="add mod modCrop">
          <ac:chgData name="Stewart Gale" userId="3647ddd2-6040-41ae-a96d-232c23482af8" providerId="ADAL" clId="{F60A81DB-B604-4351-BDF0-E116E89E655F}" dt="2021-12-19T09:17:25.679" v="73" actId="1076"/>
          <ac:picMkLst>
            <pc:docMk/>
            <pc:sldMk cId="1785147454" sldId="285"/>
            <ac:picMk id="7" creationId="{A0037909-334E-4934-9C95-8E62C5C9D59A}"/>
          </ac:picMkLst>
        </pc:picChg>
        <pc:picChg chg="add mod">
          <ac:chgData name="Stewart Gale" userId="3647ddd2-6040-41ae-a96d-232c23482af8" providerId="ADAL" clId="{F60A81DB-B604-4351-BDF0-E116E89E655F}" dt="2021-12-19T09:23:13.442" v="172" actId="1076"/>
          <ac:picMkLst>
            <pc:docMk/>
            <pc:sldMk cId="1785147454" sldId="285"/>
            <ac:picMk id="8" creationId="{6E1F93FE-5B16-4BED-8516-44B7F34D158D}"/>
          </ac:picMkLst>
        </pc:picChg>
      </pc:sldChg>
      <pc:sldChg chg="modSp add mod">
        <pc:chgData name="Stewart Gale" userId="3647ddd2-6040-41ae-a96d-232c23482af8" providerId="ADAL" clId="{F60A81DB-B604-4351-BDF0-E116E89E655F}" dt="2023-12-02T08:05:31.703" v="339" actId="20577"/>
        <pc:sldMkLst>
          <pc:docMk/>
          <pc:sldMk cId="2440821624" sldId="285"/>
        </pc:sldMkLst>
        <pc:spChg chg="mod">
          <ac:chgData name="Stewart Gale" userId="3647ddd2-6040-41ae-a96d-232c23482af8" providerId="ADAL" clId="{F60A81DB-B604-4351-BDF0-E116E89E655F}" dt="2023-12-02T08:03:38.007" v="307" actId="403"/>
          <ac:spMkLst>
            <pc:docMk/>
            <pc:sldMk cId="2440821624" sldId="285"/>
            <ac:spMk id="5" creationId="{00000000-0000-0000-0000-000000000000}"/>
          </ac:spMkLst>
        </pc:spChg>
        <pc:spChg chg="mod">
          <ac:chgData name="Stewart Gale" userId="3647ddd2-6040-41ae-a96d-232c23482af8" providerId="ADAL" clId="{F60A81DB-B604-4351-BDF0-E116E89E655F}" dt="2023-12-02T08:05:31.703" v="339" actId="20577"/>
          <ac:spMkLst>
            <pc:docMk/>
            <pc:sldMk cId="2440821624" sldId="285"/>
            <ac:spMk id="13" creationId="{00000000-0000-0000-0000-000000000000}"/>
          </ac:spMkLst>
        </pc:spChg>
      </pc:sldChg>
      <pc:sldChg chg="addSp delSp modSp add del mod modAnim">
        <pc:chgData name="Stewart Gale" userId="3647ddd2-6040-41ae-a96d-232c23482af8" providerId="ADAL" clId="{F60A81DB-B604-4351-BDF0-E116E89E655F}" dt="2023-10-16T10:31:08.873" v="229" actId="47"/>
        <pc:sldMkLst>
          <pc:docMk/>
          <pc:sldMk cId="4215480881" sldId="286"/>
        </pc:sldMkLst>
        <pc:spChg chg="mod">
          <ac:chgData name="Stewart Gale" userId="3647ddd2-6040-41ae-a96d-232c23482af8" providerId="ADAL" clId="{F60A81DB-B604-4351-BDF0-E116E89E655F}" dt="2021-12-19T09:20:49.752" v="168" actId="1076"/>
          <ac:spMkLst>
            <pc:docMk/>
            <pc:sldMk cId="4215480881" sldId="286"/>
            <ac:spMk id="9" creationId="{C10B3E54-B612-4993-BE0C-A453A256E04F}"/>
          </ac:spMkLst>
        </pc:spChg>
        <pc:picChg chg="mod modCrop">
          <ac:chgData name="Stewart Gale" userId="3647ddd2-6040-41ae-a96d-232c23482af8" providerId="ADAL" clId="{F60A81DB-B604-4351-BDF0-E116E89E655F}" dt="2021-12-19T09:20:47.228" v="167" actId="1076"/>
          <ac:picMkLst>
            <pc:docMk/>
            <pc:sldMk cId="4215480881" sldId="286"/>
            <ac:picMk id="8" creationId="{6E1F93FE-5B16-4BED-8516-44B7F34D158D}"/>
          </ac:picMkLst>
        </pc:picChg>
        <pc:picChg chg="add mod modCrop">
          <ac:chgData name="Stewart Gale" userId="3647ddd2-6040-41ae-a96d-232c23482af8" providerId="ADAL" clId="{F60A81DB-B604-4351-BDF0-E116E89E655F}" dt="2021-12-19T09:20:47.228" v="167" actId="1076"/>
          <ac:picMkLst>
            <pc:docMk/>
            <pc:sldMk cId="4215480881" sldId="286"/>
            <ac:picMk id="10" creationId="{5F87E2CF-A6E1-4A91-97FA-1D3C473BCD5D}"/>
          </ac:picMkLst>
        </pc:picChg>
        <pc:picChg chg="add mod modCrop">
          <ac:chgData name="Stewart Gale" userId="3647ddd2-6040-41ae-a96d-232c23482af8" providerId="ADAL" clId="{F60A81DB-B604-4351-BDF0-E116E89E655F}" dt="2021-12-19T09:20:47.228" v="167" actId="1076"/>
          <ac:picMkLst>
            <pc:docMk/>
            <pc:sldMk cId="4215480881" sldId="286"/>
            <ac:picMk id="11" creationId="{9B06E04E-7FF1-4FF9-BAEE-5ABA9C4EACAC}"/>
          </ac:picMkLst>
        </pc:picChg>
        <pc:picChg chg="add mod modCrop">
          <ac:chgData name="Stewart Gale" userId="3647ddd2-6040-41ae-a96d-232c23482af8" providerId="ADAL" clId="{F60A81DB-B604-4351-BDF0-E116E89E655F}" dt="2021-12-19T09:20:47.228" v="167" actId="1076"/>
          <ac:picMkLst>
            <pc:docMk/>
            <pc:sldMk cId="4215480881" sldId="286"/>
            <ac:picMk id="12" creationId="{BA387175-8A56-4B64-B2CE-9B99767AED44}"/>
          </ac:picMkLst>
        </pc:picChg>
        <pc:picChg chg="add mod modCrop">
          <ac:chgData name="Stewart Gale" userId="3647ddd2-6040-41ae-a96d-232c23482af8" providerId="ADAL" clId="{F60A81DB-B604-4351-BDF0-E116E89E655F}" dt="2021-12-19T09:20:47.228" v="167" actId="1076"/>
          <ac:picMkLst>
            <pc:docMk/>
            <pc:sldMk cId="4215480881" sldId="286"/>
            <ac:picMk id="13" creationId="{D3C9BC91-AC53-44EF-A3CD-31A2D820A778}"/>
          </ac:picMkLst>
        </pc:picChg>
        <pc:picChg chg="add mod modCrop">
          <ac:chgData name="Stewart Gale" userId="3647ddd2-6040-41ae-a96d-232c23482af8" providerId="ADAL" clId="{F60A81DB-B604-4351-BDF0-E116E89E655F}" dt="2021-12-19T09:25:26.490" v="198" actId="1076"/>
          <ac:picMkLst>
            <pc:docMk/>
            <pc:sldMk cId="4215480881" sldId="286"/>
            <ac:picMk id="14" creationId="{7039C0BA-C71A-4CB1-B800-CFAD371F8F05}"/>
          </ac:picMkLst>
        </pc:picChg>
        <pc:picChg chg="add mod">
          <ac:chgData name="Stewart Gale" userId="3647ddd2-6040-41ae-a96d-232c23482af8" providerId="ADAL" clId="{F60A81DB-B604-4351-BDF0-E116E89E655F}" dt="2021-12-19T09:23:36.792" v="175" actId="1076"/>
          <ac:picMkLst>
            <pc:docMk/>
            <pc:sldMk cId="4215480881" sldId="286"/>
            <ac:picMk id="15" creationId="{D48A82D3-1AC8-4B3F-8647-9144A81F6816}"/>
          </ac:picMkLst>
        </pc:picChg>
        <pc:picChg chg="add mod">
          <ac:chgData name="Stewart Gale" userId="3647ddd2-6040-41ae-a96d-232c23482af8" providerId="ADAL" clId="{F60A81DB-B604-4351-BDF0-E116E89E655F}" dt="2021-12-19T09:23:54.827" v="177" actId="1076"/>
          <ac:picMkLst>
            <pc:docMk/>
            <pc:sldMk cId="4215480881" sldId="286"/>
            <ac:picMk id="16" creationId="{869CADF0-28F0-4CB6-B13E-CD3F45563504}"/>
          </ac:picMkLst>
        </pc:picChg>
        <pc:picChg chg="add mod">
          <ac:chgData name="Stewart Gale" userId="3647ddd2-6040-41ae-a96d-232c23482af8" providerId="ADAL" clId="{F60A81DB-B604-4351-BDF0-E116E89E655F}" dt="2021-12-19T09:24:02.564" v="179" actId="1076"/>
          <ac:picMkLst>
            <pc:docMk/>
            <pc:sldMk cId="4215480881" sldId="286"/>
            <ac:picMk id="17" creationId="{52203B89-7DCB-4252-BE60-55A26BF1EEC0}"/>
          </ac:picMkLst>
        </pc:picChg>
        <pc:picChg chg="add del mod">
          <ac:chgData name="Stewart Gale" userId="3647ddd2-6040-41ae-a96d-232c23482af8" providerId="ADAL" clId="{F60A81DB-B604-4351-BDF0-E116E89E655F}" dt="2021-12-19T09:24:09.423" v="181" actId="478"/>
          <ac:picMkLst>
            <pc:docMk/>
            <pc:sldMk cId="4215480881" sldId="286"/>
            <ac:picMk id="18" creationId="{997835AA-7356-4CF8-B4D8-1A458AA903A9}"/>
          </ac:picMkLst>
        </pc:picChg>
        <pc:picChg chg="add mod">
          <ac:chgData name="Stewart Gale" userId="3647ddd2-6040-41ae-a96d-232c23482af8" providerId="ADAL" clId="{F60A81DB-B604-4351-BDF0-E116E89E655F}" dt="2021-12-19T09:24:19.259" v="184" actId="1076"/>
          <ac:picMkLst>
            <pc:docMk/>
            <pc:sldMk cId="4215480881" sldId="286"/>
            <ac:picMk id="19" creationId="{B8AD4EB7-6805-4E11-9E7C-A81D8568B2CE}"/>
          </ac:picMkLst>
        </pc:picChg>
        <pc:picChg chg="add mod modCrop">
          <ac:chgData name="Stewart Gale" userId="3647ddd2-6040-41ae-a96d-232c23482af8" providerId="ADAL" clId="{F60A81DB-B604-4351-BDF0-E116E89E655F}" dt="2021-12-19T09:25:25.340" v="197" actId="1076"/>
          <ac:picMkLst>
            <pc:docMk/>
            <pc:sldMk cId="4215480881" sldId="286"/>
            <ac:picMk id="20" creationId="{8073280B-5CC2-475C-B2AE-C4473610AAE2}"/>
          </ac:picMkLst>
        </pc:picChg>
        <pc:picChg chg="add mod modCrop">
          <ac:chgData name="Stewart Gale" userId="3647ddd2-6040-41ae-a96d-232c23482af8" providerId="ADAL" clId="{F60A81DB-B604-4351-BDF0-E116E89E655F}" dt="2021-12-19T09:24:45.535" v="190" actId="732"/>
          <ac:picMkLst>
            <pc:docMk/>
            <pc:sldMk cId="4215480881" sldId="286"/>
            <ac:picMk id="21" creationId="{CDB7FBBF-4E17-4DFE-A4EE-73D622349B5C}"/>
          </ac:picMkLst>
        </pc:picChg>
      </pc:sldChg>
      <pc:sldChg chg="add ord">
        <pc:chgData name="Stewart Gale" userId="3647ddd2-6040-41ae-a96d-232c23482af8" providerId="ADAL" clId="{F60A81DB-B604-4351-BDF0-E116E89E655F}" dt="2023-12-02T08:05:49.160" v="342"/>
        <pc:sldMkLst>
          <pc:docMk/>
          <pc:sldMk cId="4132574669" sldId="287"/>
        </pc:sldMkLst>
      </pc:sldChg>
      <pc:sldChg chg="add del">
        <pc:chgData name="Stewart Gale" userId="3647ddd2-6040-41ae-a96d-232c23482af8" providerId="ADAL" clId="{F60A81DB-B604-4351-BDF0-E116E89E655F}" dt="2023-12-02T08:05:43.119" v="340" actId="47"/>
        <pc:sldMkLst>
          <pc:docMk/>
          <pc:sldMk cId="578701167" sldId="288"/>
        </pc:sldMkLst>
      </pc:sldChg>
      <pc:sldChg chg="add">
        <pc:chgData name="Stewart Gale" userId="3647ddd2-6040-41ae-a96d-232c23482af8" providerId="ADAL" clId="{F60A81DB-B604-4351-BDF0-E116E89E655F}" dt="2023-12-02T08:02:48.384" v="301"/>
        <pc:sldMkLst>
          <pc:docMk/>
          <pc:sldMk cId="2903301554" sldId="289"/>
        </pc:sldMkLst>
      </pc:sldChg>
      <pc:sldChg chg="add ord">
        <pc:chgData name="Stewart Gale" userId="3647ddd2-6040-41ae-a96d-232c23482af8" providerId="ADAL" clId="{F60A81DB-B604-4351-BDF0-E116E89E655F}" dt="2023-12-02T08:05:51.703" v="344"/>
        <pc:sldMkLst>
          <pc:docMk/>
          <pc:sldMk cId="2662014870" sldId="290"/>
        </pc:sldMkLst>
      </pc:sldChg>
      <pc:sldChg chg="add">
        <pc:chgData name="Stewart Gale" userId="3647ddd2-6040-41ae-a96d-232c23482af8" providerId="ADAL" clId="{F60A81DB-B604-4351-BDF0-E116E89E655F}" dt="2023-12-02T08:02:48.384" v="301"/>
        <pc:sldMkLst>
          <pc:docMk/>
          <pc:sldMk cId="2087679778" sldId="291"/>
        </pc:sldMkLst>
      </pc:sldChg>
      <pc:sldChg chg="add">
        <pc:chgData name="Stewart Gale" userId="3647ddd2-6040-41ae-a96d-232c23482af8" providerId="ADAL" clId="{F60A81DB-B604-4351-BDF0-E116E89E655F}" dt="2023-12-02T08:02:48.384" v="301"/>
        <pc:sldMkLst>
          <pc:docMk/>
          <pc:sldMk cId="3289152791" sldId="292"/>
        </pc:sldMkLst>
      </pc:sldChg>
      <pc:sldChg chg="modSp add mod">
        <pc:chgData name="Stewart Gale" userId="3647ddd2-6040-41ae-a96d-232c23482af8" providerId="ADAL" clId="{F60A81DB-B604-4351-BDF0-E116E89E655F}" dt="2023-12-02T08:05:27.589" v="337" actId="20577"/>
        <pc:sldMkLst>
          <pc:docMk/>
          <pc:sldMk cId="2842685413" sldId="293"/>
        </pc:sldMkLst>
        <pc:spChg chg="mod">
          <ac:chgData name="Stewart Gale" userId="3647ddd2-6040-41ae-a96d-232c23482af8" providerId="ADAL" clId="{F60A81DB-B604-4351-BDF0-E116E89E655F}" dt="2023-12-02T08:03:51.825" v="308" actId="207"/>
          <ac:spMkLst>
            <pc:docMk/>
            <pc:sldMk cId="2842685413" sldId="293"/>
            <ac:spMk id="5" creationId="{00000000-0000-0000-0000-000000000000}"/>
          </ac:spMkLst>
        </pc:spChg>
        <pc:spChg chg="mod">
          <ac:chgData name="Stewart Gale" userId="3647ddd2-6040-41ae-a96d-232c23482af8" providerId="ADAL" clId="{F60A81DB-B604-4351-BDF0-E116E89E655F}" dt="2023-12-02T08:05:27.589" v="337" actId="20577"/>
          <ac:spMkLst>
            <pc:docMk/>
            <pc:sldMk cId="2842685413" sldId="293"/>
            <ac:spMk id="13" creationId="{00000000-0000-0000-0000-000000000000}"/>
          </ac:spMkLst>
        </pc:spChg>
      </pc:sldChg>
      <pc:sldChg chg="modSp add mod">
        <pc:chgData name="Stewart Gale" userId="3647ddd2-6040-41ae-a96d-232c23482af8" providerId="ADAL" clId="{F60A81DB-B604-4351-BDF0-E116E89E655F}" dt="2023-12-02T08:07:28.808" v="373" actId="20577"/>
        <pc:sldMkLst>
          <pc:docMk/>
          <pc:sldMk cId="1339266321" sldId="294"/>
        </pc:sldMkLst>
        <pc:spChg chg="mod">
          <ac:chgData name="Stewart Gale" userId="3647ddd2-6040-41ae-a96d-232c23482af8" providerId="ADAL" clId="{F60A81DB-B604-4351-BDF0-E116E89E655F}" dt="2023-12-02T08:06:49.045" v="358" actId="20577"/>
          <ac:spMkLst>
            <pc:docMk/>
            <pc:sldMk cId="1339266321" sldId="294"/>
            <ac:spMk id="5" creationId="{00000000-0000-0000-0000-000000000000}"/>
          </ac:spMkLst>
        </pc:spChg>
        <pc:spChg chg="mod">
          <ac:chgData name="Stewart Gale" userId="3647ddd2-6040-41ae-a96d-232c23482af8" providerId="ADAL" clId="{F60A81DB-B604-4351-BDF0-E116E89E655F}" dt="2023-12-02T08:07:28.808" v="373" actId="20577"/>
          <ac:spMkLst>
            <pc:docMk/>
            <pc:sldMk cId="1339266321" sldId="294"/>
            <ac:spMk id="13" creationId="{00000000-0000-0000-0000-000000000000}"/>
          </ac:spMkLst>
        </pc:spChg>
      </pc:sldChg>
      <pc:sldChg chg="modSp add mod">
        <pc:chgData name="Stewart Gale" userId="3647ddd2-6040-41ae-a96d-232c23482af8" providerId="ADAL" clId="{F60A81DB-B604-4351-BDF0-E116E89E655F}" dt="2023-12-02T08:09:21.052" v="408" actId="113"/>
        <pc:sldMkLst>
          <pc:docMk/>
          <pc:sldMk cId="4148684943" sldId="295"/>
        </pc:sldMkLst>
        <pc:spChg chg="mod">
          <ac:chgData name="Stewart Gale" userId="3647ddd2-6040-41ae-a96d-232c23482af8" providerId="ADAL" clId="{F60A81DB-B604-4351-BDF0-E116E89E655F}" dt="2023-12-02T08:09:17.614" v="406" actId="1076"/>
          <ac:spMkLst>
            <pc:docMk/>
            <pc:sldMk cId="4148684943" sldId="295"/>
            <ac:spMk id="2" creationId="{800F0F89-A007-01D5-1E65-0CCFB3471B74}"/>
          </ac:spMkLst>
        </pc:spChg>
        <pc:spChg chg="mod">
          <ac:chgData name="Stewart Gale" userId="3647ddd2-6040-41ae-a96d-232c23482af8" providerId="ADAL" clId="{F60A81DB-B604-4351-BDF0-E116E89E655F}" dt="2023-12-02T08:08:15.993" v="390" actId="6549"/>
          <ac:spMkLst>
            <pc:docMk/>
            <pc:sldMk cId="4148684943" sldId="295"/>
            <ac:spMk id="5" creationId="{00000000-0000-0000-0000-000000000000}"/>
          </ac:spMkLst>
        </pc:spChg>
        <pc:spChg chg="mod">
          <ac:chgData name="Stewart Gale" userId="3647ddd2-6040-41ae-a96d-232c23482af8" providerId="ADAL" clId="{F60A81DB-B604-4351-BDF0-E116E89E655F}" dt="2023-12-02T08:09:21.052" v="408" actId="113"/>
          <ac:spMkLst>
            <pc:docMk/>
            <pc:sldMk cId="4148684943" sldId="295"/>
            <ac:spMk id="1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05ECF6-511B-4C1F-8A55-44C862056F09}" type="datetimeFigureOut">
              <a:rPr lang="en-GB" smtClean="0"/>
              <a:t>02/12/2023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887471-C18D-4D24-A5B5-3DE49814A2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2868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FA1EB-99A7-4DE6-A962-D0D81E13DD71}" type="datetimeFigureOut">
              <a:rPr lang="en-GB" smtClean="0"/>
              <a:t>02/12/2023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60795-4E12-4A13-8A01-E5182E3C6D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597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FA1EB-99A7-4DE6-A962-D0D81E13DD71}" type="datetimeFigureOut">
              <a:rPr lang="en-GB" smtClean="0"/>
              <a:t>02/12/2023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60795-4E12-4A13-8A01-E5182E3C6D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6298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FA1EB-99A7-4DE6-A962-D0D81E13DD71}" type="datetimeFigureOut">
              <a:rPr lang="en-GB" smtClean="0"/>
              <a:t>02/12/2023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60795-4E12-4A13-8A01-E5182E3C6D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2759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FA1EB-99A7-4DE6-A962-D0D81E13DD71}" type="datetimeFigureOut">
              <a:rPr lang="en-GB" smtClean="0"/>
              <a:t>02/12/2023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60795-4E12-4A13-8A01-E5182E3C6D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745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FA1EB-99A7-4DE6-A962-D0D81E13DD71}" type="datetimeFigureOut">
              <a:rPr lang="en-GB" smtClean="0"/>
              <a:t>02/12/2023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60795-4E12-4A13-8A01-E5182E3C6D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6886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FA1EB-99A7-4DE6-A962-D0D81E13DD71}" type="datetimeFigureOut">
              <a:rPr lang="en-GB" smtClean="0"/>
              <a:t>02/12/2023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60795-4E12-4A13-8A01-E5182E3C6D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613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FA1EB-99A7-4DE6-A962-D0D81E13DD71}" type="datetimeFigureOut">
              <a:rPr lang="en-GB" smtClean="0"/>
              <a:t>02/12/2023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60795-4E12-4A13-8A01-E5182E3C6D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6221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FA1EB-99A7-4DE6-A962-D0D81E13DD71}" type="datetimeFigureOut">
              <a:rPr lang="en-GB" smtClean="0"/>
              <a:t>02/12/2023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60795-4E12-4A13-8A01-E5182E3C6D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1565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FA1EB-99A7-4DE6-A962-D0D81E13DD71}" type="datetimeFigureOut">
              <a:rPr lang="en-GB" smtClean="0"/>
              <a:t>02/12/2023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60795-4E12-4A13-8A01-E5182E3C6D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0206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FA1EB-99A7-4DE6-A962-D0D81E13DD71}" type="datetimeFigureOut">
              <a:rPr lang="en-GB" smtClean="0"/>
              <a:t>02/12/2023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60795-4E12-4A13-8A01-E5182E3C6D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5072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FA1EB-99A7-4DE6-A962-D0D81E13DD71}" type="datetimeFigureOut">
              <a:rPr lang="en-GB" smtClean="0"/>
              <a:t>02/12/2023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60795-4E12-4A13-8A01-E5182E3C6D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7884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FA1EB-99A7-4DE6-A962-D0D81E13DD71}" type="datetimeFigureOut">
              <a:rPr lang="en-GB" smtClean="0"/>
              <a:t>02/12/2023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160795-4E12-4A13-8A01-E5182E3C6D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2855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4797" y="1700056"/>
            <a:ext cx="1108101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Characteristic </a:t>
            </a:r>
          </a:p>
          <a:p>
            <a:pPr algn="ctr"/>
            <a:r>
              <a:rPr lang="en-GB" sz="96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of Linear </a:t>
            </a:r>
            <a:r>
              <a:rPr lang="en-GB" sz="9600" b="1" u="sng" dirty="0">
                <a:solidFill>
                  <a:srgbClr val="000000"/>
                </a:solidFill>
                <a:latin typeface="Arial" panose="020B0604020202020204" pitchFamily="34" charset="0"/>
              </a:rPr>
              <a:t>G</a:t>
            </a:r>
            <a:r>
              <a:rPr lang="en-GB" sz="96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raphs</a:t>
            </a:r>
            <a:r>
              <a:rPr lang="en-GB" sz="9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99995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427103" y="258342"/>
            <a:ext cx="1122861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dirty="0"/>
              <a:t>Which equation produces </a:t>
            </a:r>
          </a:p>
          <a:p>
            <a:pPr algn="ctr"/>
            <a:r>
              <a:rPr lang="en-GB" sz="6600" dirty="0"/>
              <a:t> the steeper gradient?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15443" y="2509621"/>
            <a:ext cx="8441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67813" y="2509621"/>
            <a:ext cx="76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0000FF"/>
                </a:solidFill>
              </a:rPr>
              <a:t>B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59760" y="4079281"/>
            <a:ext cx="48880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800" b="1" dirty="0">
                <a:solidFill>
                  <a:srgbClr val="FF0000"/>
                </a:solidFill>
              </a:rPr>
              <a:t> = 3</a:t>
            </a:r>
            <a:r>
              <a:rPr lang="en-GB" sz="8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8800" b="1" dirty="0">
                <a:solidFill>
                  <a:srgbClr val="FF0000"/>
                </a:solidFill>
                <a:cs typeface="Times New Roman" panose="02020603050405020304" pitchFamily="18" charset="0"/>
              </a:rPr>
              <a:t>+ 7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43226" y="4079281"/>
            <a:ext cx="491256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800" b="1" dirty="0">
                <a:solidFill>
                  <a:srgbClr val="0000FF"/>
                </a:solidFill>
              </a:rPr>
              <a:t> = 5</a:t>
            </a:r>
            <a:r>
              <a:rPr lang="en-GB" sz="88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8800" b="1" dirty="0">
                <a:solidFill>
                  <a:srgbClr val="0000FF"/>
                </a:solidFill>
                <a:cs typeface="Times New Roman" panose="02020603050405020304" pitchFamily="18" charset="0"/>
              </a:rPr>
              <a:t>+ 1</a:t>
            </a:r>
          </a:p>
        </p:txBody>
      </p:sp>
    </p:spTree>
    <p:extLst>
      <p:ext uri="{BB962C8B-B14F-4D97-AF65-F5344CB8AC3E}">
        <p14:creationId xmlns:p14="http://schemas.microsoft.com/office/powerpoint/2010/main" val="825003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427103" y="258342"/>
            <a:ext cx="1122861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dirty="0"/>
              <a:t>Which equation produces </a:t>
            </a:r>
          </a:p>
          <a:p>
            <a:pPr algn="ctr"/>
            <a:r>
              <a:rPr lang="en-GB" sz="6600" dirty="0"/>
              <a:t> the steeper gradient?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61014" y="2520507"/>
            <a:ext cx="8441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13384" y="2520507"/>
            <a:ext cx="76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0000FF"/>
                </a:solidFill>
              </a:rPr>
              <a:t>B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05331" y="4090167"/>
            <a:ext cx="48880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800" b="1" dirty="0">
                <a:solidFill>
                  <a:srgbClr val="FF0000"/>
                </a:solidFill>
              </a:rPr>
              <a:t> = </a:t>
            </a:r>
            <a:r>
              <a:rPr lang="en-GB" sz="8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8800" b="1" dirty="0">
                <a:solidFill>
                  <a:srgbClr val="FF0000"/>
                </a:solidFill>
                <a:cs typeface="Times New Roman" panose="02020603050405020304" pitchFamily="18" charset="0"/>
              </a:rPr>
              <a:t>+ 7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88797" y="4090167"/>
            <a:ext cx="491256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800" b="1" dirty="0">
                <a:solidFill>
                  <a:srgbClr val="0000FF"/>
                </a:solidFill>
              </a:rPr>
              <a:t> = 7 – 2</a:t>
            </a:r>
            <a:r>
              <a:rPr lang="en-GB" sz="88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8800" b="1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0178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654432" y="1172375"/>
            <a:ext cx="6775068" cy="5275129"/>
            <a:chOff x="0" y="231"/>
            <a:chExt cx="3564" cy="3096"/>
          </a:xfrm>
        </p:grpSpPr>
        <p:grpSp>
          <p:nvGrpSpPr>
            <p:cNvPr id="5" name="Group 4"/>
            <p:cNvGrpSpPr>
              <a:grpSpLocks/>
            </p:cNvGrpSpPr>
            <p:nvPr/>
          </p:nvGrpSpPr>
          <p:grpSpPr bwMode="auto">
            <a:xfrm>
              <a:off x="0" y="231"/>
              <a:ext cx="3564" cy="3096"/>
              <a:chOff x="0" y="231"/>
              <a:chExt cx="3564" cy="3096"/>
            </a:xfrm>
          </p:grpSpPr>
          <p:sp>
            <p:nvSpPr>
              <p:cNvPr id="10" name="Line 90"/>
              <p:cNvSpPr>
                <a:spLocks noChangeShapeType="1"/>
              </p:cNvSpPr>
              <p:nvPr/>
            </p:nvSpPr>
            <p:spPr bwMode="auto">
              <a:xfrm flipV="1">
                <a:off x="1656" y="231"/>
                <a:ext cx="0" cy="309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1" name="Line 91"/>
              <p:cNvSpPr>
                <a:spLocks noChangeShapeType="1"/>
              </p:cNvSpPr>
              <p:nvPr/>
            </p:nvSpPr>
            <p:spPr bwMode="auto">
              <a:xfrm>
                <a:off x="0" y="1815"/>
                <a:ext cx="338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3" name="Text Box 133"/>
              <p:cNvSpPr txBox="1">
                <a:spLocks noChangeArrowheads="1"/>
              </p:cNvSpPr>
              <p:nvPr/>
            </p:nvSpPr>
            <p:spPr bwMode="auto">
              <a:xfrm>
                <a:off x="3312" y="1743"/>
                <a:ext cx="252" cy="1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b="1" i="1" dirty="0">
                    <a:latin typeface="Times New Roman" pitchFamily="18" charset="0"/>
                  </a:rPr>
                  <a:t>x</a:t>
                </a:r>
              </a:p>
            </p:txBody>
          </p:sp>
        </p:grpSp>
        <p:grpSp>
          <p:nvGrpSpPr>
            <p:cNvPr id="6" name="Group 5"/>
            <p:cNvGrpSpPr>
              <a:grpSpLocks/>
            </p:cNvGrpSpPr>
            <p:nvPr/>
          </p:nvGrpSpPr>
          <p:grpSpPr bwMode="auto">
            <a:xfrm>
              <a:off x="252" y="447"/>
              <a:ext cx="2862" cy="2832"/>
              <a:chOff x="252" y="447"/>
              <a:chExt cx="2862" cy="2832"/>
            </a:xfrm>
          </p:grpSpPr>
          <p:sp>
            <p:nvSpPr>
              <p:cNvPr id="7" name="Line 137"/>
              <p:cNvSpPr>
                <a:spLocks noChangeShapeType="1"/>
              </p:cNvSpPr>
              <p:nvPr/>
            </p:nvSpPr>
            <p:spPr bwMode="auto">
              <a:xfrm flipV="1">
                <a:off x="912" y="447"/>
                <a:ext cx="1488" cy="283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8" name="Line 139"/>
              <p:cNvSpPr>
                <a:spLocks noChangeShapeType="1"/>
              </p:cNvSpPr>
              <p:nvPr/>
            </p:nvSpPr>
            <p:spPr bwMode="auto">
              <a:xfrm flipH="1">
                <a:off x="452" y="559"/>
                <a:ext cx="2286" cy="272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9" name="Line 140"/>
              <p:cNvSpPr>
                <a:spLocks noChangeShapeType="1"/>
              </p:cNvSpPr>
              <p:nvPr/>
            </p:nvSpPr>
            <p:spPr bwMode="auto">
              <a:xfrm flipV="1">
                <a:off x="252" y="951"/>
                <a:ext cx="2862" cy="1728"/>
              </a:xfrm>
              <a:prstGeom prst="line">
                <a:avLst/>
              </a:prstGeom>
              <a:noFill/>
              <a:ln w="38100">
                <a:solidFill>
                  <a:srgbClr val="0099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</p:grpSp>
      </p:grpSp>
      <p:sp>
        <p:nvSpPr>
          <p:cNvPr id="17" name="TextBox 16"/>
          <p:cNvSpPr txBox="1"/>
          <p:nvPr/>
        </p:nvSpPr>
        <p:spPr>
          <a:xfrm>
            <a:off x="484095" y="150063"/>
            <a:ext cx="112322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Which equation goes with which line?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146832" y="1270983"/>
            <a:ext cx="286967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800" dirty="0"/>
              <a:t> = 4</a:t>
            </a:r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148067" y="3025326"/>
            <a:ext cx="286967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800" dirty="0"/>
              <a:t> = 6</a:t>
            </a:r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135642" y="4812042"/>
            <a:ext cx="286967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800" dirty="0"/>
              <a:t> = </a:t>
            </a:r>
            <a:r>
              <a:rPr lang="en-GB" sz="8800" dirty="0">
                <a:solidFill>
                  <a:schemeClr val="bg1"/>
                </a:solidFill>
              </a:rPr>
              <a:t>  </a:t>
            </a:r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1316478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66FF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654432" y="1172375"/>
            <a:ext cx="6775068" cy="5275129"/>
            <a:chOff x="0" y="231"/>
            <a:chExt cx="3564" cy="3096"/>
          </a:xfrm>
        </p:grpSpPr>
        <p:grpSp>
          <p:nvGrpSpPr>
            <p:cNvPr id="5" name="Group 4"/>
            <p:cNvGrpSpPr>
              <a:grpSpLocks/>
            </p:cNvGrpSpPr>
            <p:nvPr/>
          </p:nvGrpSpPr>
          <p:grpSpPr bwMode="auto">
            <a:xfrm>
              <a:off x="0" y="231"/>
              <a:ext cx="3564" cy="3096"/>
              <a:chOff x="0" y="231"/>
              <a:chExt cx="3564" cy="3096"/>
            </a:xfrm>
          </p:grpSpPr>
          <p:sp>
            <p:nvSpPr>
              <p:cNvPr id="10" name="Line 90"/>
              <p:cNvSpPr>
                <a:spLocks noChangeShapeType="1"/>
              </p:cNvSpPr>
              <p:nvPr/>
            </p:nvSpPr>
            <p:spPr bwMode="auto">
              <a:xfrm flipV="1">
                <a:off x="1656" y="231"/>
                <a:ext cx="0" cy="309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1" name="Line 91"/>
              <p:cNvSpPr>
                <a:spLocks noChangeShapeType="1"/>
              </p:cNvSpPr>
              <p:nvPr/>
            </p:nvSpPr>
            <p:spPr bwMode="auto">
              <a:xfrm>
                <a:off x="0" y="1815"/>
                <a:ext cx="338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3" name="Text Box 133"/>
              <p:cNvSpPr txBox="1">
                <a:spLocks noChangeArrowheads="1"/>
              </p:cNvSpPr>
              <p:nvPr/>
            </p:nvSpPr>
            <p:spPr bwMode="auto">
              <a:xfrm>
                <a:off x="3312" y="1743"/>
                <a:ext cx="252" cy="1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b="1" i="1" dirty="0">
                    <a:latin typeface="Times New Roman" pitchFamily="18" charset="0"/>
                  </a:rPr>
                  <a:t>x</a:t>
                </a:r>
              </a:p>
            </p:txBody>
          </p:sp>
        </p:grpSp>
        <p:grpSp>
          <p:nvGrpSpPr>
            <p:cNvPr id="6" name="Group 5"/>
            <p:cNvGrpSpPr>
              <a:grpSpLocks/>
            </p:cNvGrpSpPr>
            <p:nvPr/>
          </p:nvGrpSpPr>
          <p:grpSpPr bwMode="auto">
            <a:xfrm>
              <a:off x="271" y="326"/>
              <a:ext cx="2832" cy="2753"/>
              <a:chOff x="271" y="326"/>
              <a:chExt cx="2832" cy="2753"/>
            </a:xfrm>
          </p:grpSpPr>
          <p:sp>
            <p:nvSpPr>
              <p:cNvPr id="7" name="Line 137"/>
              <p:cNvSpPr>
                <a:spLocks noChangeShapeType="1"/>
              </p:cNvSpPr>
              <p:nvPr/>
            </p:nvSpPr>
            <p:spPr bwMode="auto">
              <a:xfrm flipH="1" flipV="1">
                <a:off x="572" y="326"/>
                <a:ext cx="2019" cy="2753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8" name="Line 139"/>
              <p:cNvSpPr>
                <a:spLocks noChangeShapeType="1"/>
              </p:cNvSpPr>
              <p:nvPr/>
            </p:nvSpPr>
            <p:spPr bwMode="auto">
              <a:xfrm flipH="1">
                <a:off x="271" y="1571"/>
                <a:ext cx="2832" cy="473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9" name="Line 140"/>
              <p:cNvSpPr>
                <a:spLocks noChangeShapeType="1"/>
              </p:cNvSpPr>
              <p:nvPr/>
            </p:nvSpPr>
            <p:spPr bwMode="auto">
              <a:xfrm>
                <a:off x="412" y="613"/>
                <a:ext cx="2531" cy="2399"/>
              </a:xfrm>
              <a:prstGeom prst="line">
                <a:avLst/>
              </a:prstGeom>
              <a:noFill/>
              <a:ln w="38100">
                <a:solidFill>
                  <a:srgbClr val="0099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</p:grpSp>
      </p:grpSp>
      <p:sp>
        <p:nvSpPr>
          <p:cNvPr id="17" name="TextBox 16"/>
          <p:cNvSpPr txBox="1"/>
          <p:nvPr/>
        </p:nvSpPr>
        <p:spPr>
          <a:xfrm>
            <a:off x="484095" y="150063"/>
            <a:ext cx="112322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Which equation goes with which line?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670274" y="2996345"/>
            <a:ext cx="369441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800" dirty="0"/>
              <a:t> = 0.1</a:t>
            </a:r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17918" y="1334241"/>
            <a:ext cx="346171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800" dirty="0"/>
              <a:t> = –4</a:t>
            </a:r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670274" y="4703743"/>
            <a:ext cx="343315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800" dirty="0"/>
              <a:t> = –2</a:t>
            </a:r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132512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66FF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0875" y="209581"/>
            <a:ext cx="114056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b="0" i="0" u="none" strike="noStrike" dirty="0">
                <a:effectLst/>
              </a:rPr>
              <a:t>Which co-ordinate is at the </a:t>
            </a:r>
            <a:r>
              <a:rPr lang="en-GB" sz="5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5400" b="0" i="0" u="none" strike="noStrike" dirty="0">
                <a:solidFill>
                  <a:srgbClr val="000000"/>
                </a:solidFill>
                <a:effectLst/>
              </a:rPr>
              <a:t> intercept?</a:t>
            </a:r>
            <a:r>
              <a:rPr lang="en-GB" sz="5400" dirty="0"/>
              <a:t> 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5897146" y="1412460"/>
            <a:ext cx="11074" cy="5053654"/>
          </a:xfrm>
          <a:prstGeom prst="straightConnector1">
            <a:avLst/>
          </a:prstGeom>
          <a:ln w="539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2193470" y="4047913"/>
            <a:ext cx="7647216" cy="20631"/>
          </a:xfrm>
          <a:prstGeom prst="straightConnector1">
            <a:avLst/>
          </a:prstGeom>
          <a:ln w="539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2389413" y="2051151"/>
            <a:ext cx="5254581" cy="2665927"/>
          </a:xfrm>
          <a:prstGeom prst="line">
            <a:avLst/>
          </a:prstGeom>
          <a:ln w="920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5774871" y="2819399"/>
            <a:ext cx="272142" cy="2667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/>
          <p:cNvSpPr/>
          <p:nvPr/>
        </p:nvSpPr>
        <p:spPr>
          <a:xfrm>
            <a:off x="3581400" y="3935193"/>
            <a:ext cx="272142" cy="2667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4444091" y="2121752"/>
            <a:ext cx="16818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(0, 4)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310491" y="3146315"/>
            <a:ext cx="16818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(0, -3)</a:t>
            </a:r>
          </a:p>
        </p:txBody>
      </p:sp>
    </p:spTree>
    <p:extLst>
      <p:ext uri="{BB962C8B-B14F-4D97-AF65-F5344CB8AC3E}">
        <p14:creationId xmlns:p14="http://schemas.microsoft.com/office/powerpoint/2010/main" val="2099880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0875" y="209581"/>
            <a:ext cx="114056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b="0" i="0" u="none" strike="noStrike" dirty="0">
                <a:effectLst/>
              </a:rPr>
              <a:t>Which co-ordinate is at the </a:t>
            </a:r>
            <a:r>
              <a:rPr lang="en-GB" sz="5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5400" b="0" i="0" u="none" strike="noStrike" dirty="0">
                <a:solidFill>
                  <a:srgbClr val="000000"/>
                </a:solidFill>
                <a:effectLst/>
              </a:rPr>
              <a:t> intercept?</a:t>
            </a:r>
            <a:r>
              <a:rPr lang="en-GB" sz="5400" dirty="0"/>
              <a:t> 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5880818" y="1456003"/>
            <a:ext cx="11074" cy="5053654"/>
          </a:xfrm>
          <a:prstGeom prst="straightConnector1">
            <a:avLst/>
          </a:prstGeom>
          <a:ln w="539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2177142" y="4091456"/>
            <a:ext cx="7647216" cy="20631"/>
          </a:xfrm>
          <a:prstGeom prst="straightConnector1">
            <a:avLst/>
          </a:prstGeom>
          <a:ln w="539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4893129" y="1621972"/>
            <a:ext cx="5023757" cy="3831771"/>
          </a:xfrm>
          <a:prstGeom prst="line">
            <a:avLst/>
          </a:prstGeom>
          <a:ln w="920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5744747" y="2233905"/>
            <a:ext cx="272142" cy="2667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/>
          <p:cNvSpPr/>
          <p:nvPr/>
        </p:nvSpPr>
        <p:spPr>
          <a:xfrm>
            <a:off x="7984672" y="3968421"/>
            <a:ext cx="272142" cy="2667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4318907" y="2164876"/>
            <a:ext cx="16818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(0, 2)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025492" y="3151833"/>
            <a:ext cx="16818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(0, 5)</a:t>
            </a:r>
          </a:p>
        </p:txBody>
      </p:sp>
    </p:spTree>
    <p:extLst>
      <p:ext uri="{BB962C8B-B14F-4D97-AF65-F5344CB8AC3E}">
        <p14:creationId xmlns:p14="http://schemas.microsoft.com/office/powerpoint/2010/main" val="75377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646557" y="1159863"/>
            <a:ext cx="6440044" cy="5354622"/>
            <a:chOff x="0" y="231"/>
            <a:chExt cx="3564" cy="3096"/>
          </a:xfrm>
        </p:grpSpPr>
        <p:grpSp>
          <p:nvGrpSpPr>
            <p:cNvPr id="5" name="Group 4"/>
            <p:cNvGrpSpPr>
              <a:grpSpLocks/>
            </p:cNvGrpSpPr>
            <p:nvPr/>
          </p:nvGrpSpPr>
          <p:grpSpPr bwMode="auto">
            <a:xfrm>
              <a:off x="0" y="231"/>
              <a:ext cx="3564" cy="3096"/>
              <a:chOff x="0" y="231"/>
              <a:chExt cx="3564" cy="3096"/>
            </a:xfrm>
          </p:grpSpPr>
          <p:sp>
            <p:nvSpPr>
              <p:cNvPr id="10" name="Line 90"/>
              <p:cNvSpPr>
                <a:spLocks noChangeShapeType="1"/>
              </p:cNvSpPr>
              <p:nvPr/>
            </p:nvSpPr>
            <p:spPr bwMode="auto">
              <a:xfrm flipV="1">
                <a:off x="1656" y="231"/>
                <a:ext cx="0" cy="309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1" name="Line 91"/>
              <p:cNvSpPr>
                <a:spLocks noChangeShapeType="1"/>
              </p:cNvSpPr>
              <p:nvPr/>
            </p:nvSpPr>
            <p:spPr bwMode="auto">
              <a:xfrm>
                <a:off x="0" y="1815"/>
                <a:ext cx="338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3" name="Text Box 133"/>
              <p:cNvSpPr txBox="1">
                <a:spLocks noChangeArrowheads="1"/>
              </p:cNvSpPr>
              <p:nvPr/>
            </p:nvSpPr>
            <p:spPr bwMode="auto">
              <a:xfrm>
                <a:off x="3312" y="1743"/>
                <a:ext cx="252" cy="1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b="1" i="1">
                    <a:latin typeface="Times New Roman" pitchFamily="18" charset="0"/>
                  </a:rPr>
                  <a:t>x</a:t>
                </a:r>
              </a:p>
            </p:txBody>
          </p:sp>
        </p:grpSp>
        <p:grpSp>
          <p:nvGrpSpPr>
            <p:cNvPr id="6" name="Group 5"/>
            <p:cNvGrpSpPr>
              <a:grpSpLocks/>
            </p:cNvGrpSpPr>
            <p:nvPr/>
          </p:nvGrpSpPr>
          <p:grpSpPr bwMode="auto">
            <a:xfrm>
              <a:off x="99" y="252"/>
              <a:ext cx="3155" cy="2915"/>
              <a:chOff x="99" y="252"/>
              <a:chExt cx="3155" cy="2915"/>
            </a:xfrm>
          </p:grpSpPr>
          <p:sp>
            <p:nvSpPr>
              <p:cNvPr id="7" name="Line 137"/>
              <p:cNvSpPr>
                <a:spLocks noChangeShapeType="1"/>
              </p:cNvSpPr>
              <p:nvPr/>
            </p:nvSpPr>
            <p:spPr bwMode="auto">
              <a:xfrm flipV="1">
                <a:off x="99" y="252"/>
                <a:ext cx="2730" cy="164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8" name="Line 139"/>
              <p:cNvSpPr>
                <a:spLocks noChangeShapeType="1"/>
              </p:cNvSpPr>
              <p:nvPr/>
            </p:nvSpPr>
            <p:spPr bwMode="auto">
              <a:xfrm flipH="1">
                <a:off x="404" y="1464"/>
                <a:ext cx="2850" cy="1703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9" name="Line 140"/>
              <p:cNvSpPr>
                <a:spLocks noChangeShapeType="1"/>
              </p:cNvSpPr>
              <p:nvPr/>
            </p:nvSpPr>
            <p:spPr bwMode="auto">
              <a:xfrm flipV="1">
                <a:off x="252" y="727"/>
                <a:ext cx="2862" cy="1728"/>
              </a:xfrm>
              <a:prstGeom prst="line">
                <a:avLst/>
              </a:prstGeom>
              <a:noFill/>
              <a:ln w="38100">
                <a:solidFill>
                  <a:srgbClr val="0099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</p:grpSp>
      </p:grpSp>
      <p:sp>
        <p:nvSpPr>
          <p:cNvPr id="17" name="TextBox 16"/>
          <p:cNvSpPr txBox="1"/>
          <p:nvPr/>
        </p:nvSpPr>
        <p:spPr>
          <a:xfrm>
            <a:off x="427543" y="95973"/>
            <a:ext cx="112061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Which equation goes with which line?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821217" y="1457840"/>
            <a:ext cx="34309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6600" dirty="0"/>
              <a:t> = 2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/>
              <a:t> + 3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821217" y="3093344"/>
            <a:ext cx="34309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6600" dirty="0"/>
              <a:t> = 2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/>
              <a:t> – 3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59317" y="4816503"/>
            <a:ext cx="34309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6600" dirty="0"/>
              <a:t> = 2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/>
              <a:t> + 1 </a:t>
            </a:r>
          </a:p>
        </p:txBody>
      </p:sp>
    </p:spTree>
    <p:extLst>
      <p:ext uri="{BB962C8B-B14F-4D97-AF65-F5344CB8AC3E}">
        <p14:creationId xmlns:p14="http://schemas.microsoft.com/office/powerpoint/2010/main" val="3538223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657442" y="1176192"/>
            <a:ext cx="6440044" cy="5354622"/>
            <a:chOff x="0" y="231"/>
            <a:chExt cx="3564" cy="3096"/>
          </a:xfrm>
        </p:grpSpPr>
        <p:grpSp>
          <p:nvGrpSpPr>
            <p:cNvPr id="5" name="Group 4"/>
            <p:cNvGrpSpPr>
              <a:grpSpLocks/>
            </p:cNvGrpSpPr>
            <p:nvPr/>
          </p:nvGrpSpPr>
          <p:grpSpPr bwMode="auto">
            <a:xfrm>
              <a:off x="0" y="231"/>
              <a:ext cx="3564" cy="3096"/>
              <a:chOff x="0" y="231"/>
              <a:chExt cx="3564" cy="3096"/>
            </a:xfrm>
          </p:grpSpPr>
          <p:sp>
            <p:nvSpPr>
              <p:cNvPr id="10" name="Line 90"/>
              <p:cNvSpPr>
                <a:spLocks noChangeShapeType="1"/>
              </p:cNvSpPr>
              <p:nvPr/>
            </p:nvSpPr>
            <p:spPr bwMode="auto">
              <a:xfrm flipV="1">
                <a:off x="1656" y="231"/>
                <a:ext cx="0" cy="309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1" name="Line 91"/>
              <p:cNvSpPr>
                <a:spLocks noChangeShapeType="1"/>
              </p:cNvSpPr>
              <p:nvPr/>
            </p:nvSpPr>
            <p:spPr bwMode="auto">
              <a:xfrm>
                <a:off x="0" y="1815"/>
                <a:ext cx="338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3" name="Text Box 133"/>
              <p:cNvSpPr txBox="1">
                <a:spLocks noChangeArrowheads="1"/>
              </p:cNvSpPr>
              <p:nvPr/>
            </p:nvSpPr>
            <p:spPr bwMode="auto">
              <a:xfrm>
                <a:off x="3312" y="1743"/>
                <a:ext cx="252" cy="1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b="1" i="1">
                    <a:latin typeface="Times New Roman" pitchFamily="18" charset="0"/>
                  </a:rPr>
                  <a:t>x</a:t>
                </a:r>
              </a:p>
            </p:txBody>
          </p:sp>
        </p:grpSp>
        <p:grpSp>
          <p:nvGrpSpPr>
            <p:cNvPr id="6" name="Group 5"/>
            <p:cNvGrpSpPr>
              <a:grpSpLocks/>
            </p:cNvGrpSpPr>
            <p:nvPr/>
          </p:nvGrpSpPr>
          <p:grpSpPr bwMode="auto">
            <a:xfrm>
              <a:off x="157" y="519"/>
              <a:ext cx="3025" cy="2105"/>
              <a:chOff x="157" y="519"/>
              <a:chExt cx="3025" cy="2105"/>
            </a:xfrm>
          </p:grpSpPr>
          <p:sp>
            <p:nvSpPr>
              <p:cNvPr id="7" name="Line 137"/>
              <p:cNvSpPr>
                <a:spLocks noChangeShapeType="1"/>
              </p:cNvSpPr>
              <p:nvPr/>
            </p:nvSpPr>
            <p:spPr bwMode="auto">
              <a:xfrm flipV="1">
                <a:off x="157" y="519"/>
                <a:ext cx="2730" cy="164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8" name="Line 139"/>
              <p:cNvSpPr>
                <a:spLocks noChangeShapeType="1"/>
              </p:cNvSpPr>
              <p:nvPr/>
            </p:nvSpPr>
            <p:spPr bwMode="auto">
              <a:xfrm flipH="1">
                <a:off x="332" y="921"/>
                <a:ext cx="2850" cy="1703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9" name="Line 140"/>
              <p:cNvSpPr>
                <a:spLocks noChangeShapeType="1"/>
              </p:cNvSpPr>
              <p:nvPr/>
            </p:nvSpPr>
            <p:spPr bwMode="auto">
              <a:xfrm flipV="1">
                <a:off x="252" y="727"/>
                <a:ext cx="2862" cy="1728"/>
              </a:xfrm>
              <a:prstGeom prst="line">
                <a:avLst/>
              </a:prstGeom>
              <a:noFill/>
              <a:ln w="38100">
                <a:solidFill>
                  <a:srgbClr val="0099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</p:grpSp>
      </p:grpSp>
      <p:sp>
        <p:nvSpPr>
          <p:cNvPr id="17" name="TextBox 16"/>
          <p:cNvSpPr txBox="1"/>
          <p:nvPr/>
        </p:nvSpPr>
        <p:spPr>
          <a:xfrm>
            <a:off x="427543" y="95973"/>
            <a:ext cx="112061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Which equation goes with which line?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821217" y="1457840"/>
            <a:ext cx="317175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6600" dirty="0"/>
              <a:t> = 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/>
              <a:t> + 1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821218" y="3093344"/>
            <a:ext cx="317175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6600" dirty="0"/>
              <a:t> = 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/>
              <a:t> + 3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59317" y="4816503"/>
            <a:ext cx="19503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6600" dirty="0"/>
              <a:t> = 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95358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66FF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657442" y="1176192"/>
            <a:ext cx="6440044" cy="5354622"/>
            <a:chOff x="0" y="231"/>
            <a:chExt cx="3564" cy="3096"/>
          </a:xfrm>
        </p:grpSpPr>
        <p:grpSp>
          <p:nvGrpSpPr>
            <p:cNvPr id="5" name="Group 4"/>
            <p:cNvGrpSpPr>
              <a:grpSpLocks/>
            </p:cNvGrpSpPr>
            <p:nvPr/>
          </p:nvGrpSpPr>
          <p:grpSpPr bwMode="auto">
            <a:xfrm>
              <a:off x="0" y="231"/>
              <a:ext cx="3564" cy="3096"/>
              <a:chOff x="0" y="231"/>
              <a:chExt cx="3564" cy="3096"/>
            </a:xfrm>
          </p:grpSpPr>
          <p:sp>
            <p:nvSpPr>
              <p:cNvPr id="10" name="Line 90"/>
              <p:cNvSpPr>
                <a:spLocks noChangeShapeType="1"/>
              </p:cNvSpPr>
              <p:nvPr/>
            </p:nvSpPr>
            <p:spPr bwMode="auto">
              <a:xfrm flipV="1">
                <a:off x="1656" y="231"/>
                <a:ext cx="0" cy="309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1" name="Line 91"/>
              <p:cNvSpPr>
                <a:spLocks noChangeShapeType="1"/>
              </p:cNvSpPr>
              <p:nvPr/>
            </p:nvSpPr>
            <p:spPr bwMode="auto">
              <a:xfrm>
                <a:off x="0" y="1815"/>
                <a:ext cx="338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3" name="Text Box 133"/>
              <p:cNvSpPr txBox="1">
                <a:spLocks noChangeArrowheads="1"/>
              </p:cNvSpPr>
              <p:nvPr/>
            </p:nvSpPr>
            <p:spPr bwMode="auto">
              <a:xfrm>
                <a:off x="3312" y="1743"/>
                <a:ext cx="252" cy="1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b="1" i="1">
                    <a:latin typeface="Times New Roman" pitchFamily="18" charset="0"/>
                  </a:rPr>
                  <a:t>x</a:t>
                </a:r>
              </a:p>
            </p:txBody>
          </p:sp>
        </p:grpSp>
        <p:grpSp>
          <p:nvGrpSpPr>
            <p:cNvPr id="6" name="Group 5"/>
            <p:cNvGrpSpPr>
              <a:grpSpLocks/>
            </p:cNvGrpSpPr>
            <p:nvPr/>
          </p:nvGrpSpPr>
          <p:grpSpPr bwMode="auto">
            <a:xfrm>
              <a:off x="252" y="394"/>
              <a:ext cx="3004" cy="2752"/>
              <a:chOff x="252" y="394"/>
              <a:chExt cx="3004" cy="2752"/>
            </a:xfrm>
          </p:grpSpPr>
          <p:sp>
            <p:nvSpPr>
              <p:cNvPr id="7" name="Line 137"/>
              <p:cNvSpPr>
                <a:spLocks noChangeShapeType="1"/>
              </p:cNvSpPr>
              <p:nvPr/>
            </p:nvSpPr>
            <p:spPr bwMode="auto">
              <a:xfrm>
                <a:off x="854" y="394"/>
                <a:ext cx="2402" cy="275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8" name="Line 139"/>
              <p:cNvSpPr>
                <a:spLocks noChangeShapeType="1"/>
              </p:cNvSpPr>
              <p:nvPr/>
            </p:nvSpPr>
            <p:spPr bwMode="auto">
              <a:xfrm flipH="1">
                <a:off x="394" y="1273"/>
                <a:ext cx="2850" cy="1703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9" name="Line 140"/>
              <p:cNvSpPr>
                <a:spLocks noChangeShapeType="1"/>
              </p:cNvSpPr>
              <p:nvPr/>
            </p:nvSpPr>
            <p:spPr bwMode="auto">
              <a:xfrm flipV="1">
                <a:off x="252" y="727"/>
                <a:ext cx="2862" cy="1728"/>
              </a:xfrm>
              <a:prstGeom prst="line">
                <a:avLst/>
              </a:prstGeom>
              <a:noFill/>
              <a:ln w="38100">
                <a:solidFill>
                  <a:srgbClr val="0099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</p:grpSp>
      </p:grpSp>
      <p:sp>
        <p:nvSpPr>
          <p:cNvPr id="17" name="TextBox 16"/>
          <p:cNvSpPr txBox="1"/>
          <p:nvPr/>
        </p:nvSpPr>
        <p:spPr>
          <a:xfrm>
            <a:off x="427543" y="95973"/>
            <a:ext cx="112061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Which equation goes with which line?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821216" y="1457840"/>
            <a:ext cx="381247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6600" dirty="0"/>
              <a:t> = – 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/>
              <a:t> + 2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821218" y="3093344"/>
            <a:ext cx="317175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6600" dirty="0"/>
              <a:t> = 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/>
              <a:t> + 1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59316" y="4816503"/>
            <a:ext cx="318744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6600" dirty="0"/>
              <a:t> = 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6600" dirty="0"/>
              <a:t>–</a:t>
            </a:r>
            <a:r>
              <a:rPr lang="en-GB" sz="6600" dirty="0">
                <a:cs typeface="Times New Roman" panose="02020603050405020304" pitchFamily="18" charset="0"/>
              </a:rPr>
              <a:t> 2</a:t>
            </a:r>
            <a:r>
              <a:rPr lang="en-GB" sz="6600" i="1" dirty="0">
                <a:cs typeface="Times New Roman" panose="02020603050405020304" pitchFamily="18" charset="0"/>
              </a:rPr>
              <a:t> </a:t>
            </a:r>
            <a:r>
              <a:rPr lang="en-GB" sz="66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96788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66FF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7348" r="42982" b="2922"/>
          <a:stretch/>
        </p:blipFill>
        <p:spPr>
          <a:xfrm>
            <a:off x="406454" y="1400399"/>
            <a:ext cx="6344891" cy="528136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285086" y="182006"/>
            <a:ext cx="14982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B050"/>
                </a:solidFill>
              </a:rPr>
              <a:t>Green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45661" y="2152077"/>
            <a:ext cx="18002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</a:rPr>
              <a:t>Blue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45660" y="1128775"/>
            <a:ext cx="18002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Black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45662" y="3077125"/>
            <a:ext cx="18002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FF6600"/>
                </a:solidFill>
              </a:rPr>
              <a:t>Orange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45662" y="4039706"/>
            <a:ext cx="18002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FF0000"/>
                </a:solidFill>
              </a:rPr>
              <a:t>Red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134101" y="4992241"/>
            <a:ext cx="18002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Yellow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134101" y="5917289"/>
            <a:ext cx="18002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7030A0"/>
                </a:solidFill>
              </a:rPr>
              <a:t>Purple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2568F0D-92A5-5476-B516-1377575154EA}"/>
                  </a:ext>
                </a:extLst>
              </p:cNvPr>
              <p:cNvSpPr txBox="1"/>
              <p:nvPr/>
            </p:nvSpPr>
            <p:spPr>
              <a:xfrm>
                <a:off x="7371334" y="174479"/>
                <a:ext cx="2696737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ctr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4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+3</m:t>
                      </m:r>
                    </m:oMath>
                  </m:oMathPara>
                </a14:m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2568F0D-92A5-5476-B516-1377575154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1334" y="174479"/>
                <a:ext cx="2696737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D8351D7-396A-0CDC-4366-7983483EC321}"/>
                  </a:ext>
                </a:extLst>
              </p:cNvPr>
              <p:cNvSpPr txBox="1"/>
              <p:nvPr/>
            </p:nvSpPr>
            <p:spPr>
              <a:xfrm>
                <a:off x="7435579" y="1114101"/>
                <a:ext cx="232008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ctr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4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+3</m:t>
                      </m:r>
                    </m:oMath>
                  </m:oMathPara>
                </a14:m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D8351D7-396A-0CDC-4366-7983483EC3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5579" y="1114101"/>
                <a:ext cx="2320081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773DCF7-F8E0-D456-6BDA-708A2F785E82}"/>
                  </a:ext>
                </a:extLst>
              </p:cNvPr>
              <p:cNvSpPr txBox="1"/>
              <p:nvPr/>
            </p:nvSpPr>
            <p:spPr>
              <a:xfrm>
                <a:off x="7435579" y="2062056"/>
                <a:ext cx="189589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ctr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4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</m:oMath>
                  </m:oMathPara>
                </a14:m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773DCF7-F8E0-D456-6BDA-708A2F785E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5579" y="2062056"/>
                <a:ext cx="1895891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A2C329C-79C2-86BE-A045-8954E24E4B96}"/>
                  </a:ext>
                </a:extLst>
              </p:cNvPr>
              <p:cNvSpPr txBox="1"/>
              <p:nvPr/>
            </p:nvSpPr>
            <p:spPr>
              <a:xfrm>
                <a:off x="7435579" y="3001678"/>
                <a:ext cx="232008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ctr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4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</m:oMath>
                  </m:oMathPara>
                </a14:m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A2C329C-79C2-86BE-A045-8954E24E4B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5579" y="3001678"/>
                <a:ext cx="2320081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9608A9A-713F-EB24-7C17-E20CA31DA537}"/>
                  </a:ext>
                </a:extLst>
              </p:cNvPr>
              <p:cNvSpPr txBox="1"/>
              <p:nvPr/>
            </p:nvSpPr>
            <p:spPr>
              <a:xfrm>
                <a:off x="7435580" y="3990978"/>
                <a:ext cx="232008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ctr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4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</m:oMath>
                  </m:oMathPara>
                </a14:m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9608A9A-713F-EB24-7C17-E20CA31DA5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5580" y="3990978"/>
                <a:ext cx="2320081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DEE894C-85F2-36E3-869F-04FA91E9B201}"/>
                  </a:ext>
                </a:extLst>
              </p:cNvPr>
              <p:cNvSpPr txBox="1"/>
              <p:nvPr/>
            </p:nvSpPr>
            <p:spPr>
              <a:xfrm>
                <a:off x="7405701" y="4945274"/>
                <a:ext cx="263996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ctr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4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−3</m:t>
                      </m:r>
                    </m:oMath>
                  </m:oMathPara>
                </a14:m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DEE894C-85F2-36E3-869F-04FA91E9B2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5701" y="4945274"/>
                <a:ext cx="2639961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BD6C13A-496E-1E53-97A1-44D62736C6C5}"/>
                  </a:ext>
                </a:extLst>
              </p:cNvPr>
              <p:cNvSpPr txBox="1"/>
              <p:nvPr/>
            </p:nvSpPr>
            <p:spPr>
              <a:xfrm>
                <a:off x="7435580" y="5917289"/>
                <a:ext cx="2568247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ctr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4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−3</m:t>
                      </m:r>
                    </m:oMath>
                  </m:oMathPara>
                </a14:m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BD6C13A-496E-1E53-97A1-44D62736C6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5580" y="5917289"/>
                <a:ext cx="2568247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1D0E2829-4322-B7FB-48AD-F380B5AB9185}"/>
              </a:ext>
            </a:extLst>
          </p:cNvPr>
          <p:cNvSpPr txBox="1"/>
          <p:nvPr/>
        </p:nvSpPr>
        <p:spPr>
          <a:xfrm>
            <a:off x="505171" y="47291"/>
            <a:ext cx="585379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Which colour goes with </a:t>
            </a:r>
          </a:p>
          <a:p>
            <a:pPr algn="ctr"/>
            <a:r>
              <a:rPr lang="en-GB" sz="4400" dirty="0"/>
              <a:t>which equation?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4D9144-4585-EAA1-F79F-DBFC3713B8EE}"/>
              </a:ext>
            </a:extLst>
          </p:cNvPr>
          <p:cNvSpPr txBox="1"/>
          <p:nvPr/>
        </p:nvSpPr>
        <p:spPr>
          <a:xfrm>
            <a:off x="6887226" y="370456"/>
            <a:ext cx="375558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14C18F-4DF4-7AFD-059E-9094E6D39EF9}"/>
              </a:ext>
            </a:extLst>
          </p:cNvPr>
          <p:cNvSpPr txBox="1"/>
          <p:nvPr/>
        </p:nvSpPr>
        <p:spPr>
          <a:xfrm>
            <a:off x="6905738" y="1293786"/>
            <a:ext cx="375558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4913514-1363-23BD-CDD6-149F3FE23C63}"/>
              </a:ext>
            </a:extLst>
          </p:cNvPr>
          <p:cNvSpPr txBox="1"/>
          <p:nvPr/>
        </p:nvSpPr>
        <p:spPr>
          <a:xfrm>
            <a:off x="6905738" y="2270013"/>
            <a:ext cx="375558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8F99AD6-F617-EDBA-909D-D2A985F8FA89}"/>
              </a:ext>
            </a:extLst>
          </p:cNvPr>
          <p:cNvSpPr txBox="1"/>
          <p:nvPr/>
        </p:nvSpPr>
        <p:spPr>
          <a:xfrm>
            <a:off x="6922560" y="3228945"/>
            <a:ext cx="375558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B40DE36-BEBB-F105-407D-859013A6766E}"/>
              </a:ext>
            </a:extLst>
          </p:cNvPr>
          <p:cNvSpPr txBox="1"/>
          <p:nvPr/>
        </p:nvSpPr>
        <p:spPr>
          <a:xfrm>
            <a:off x="6922936" y="4187877"/>
            <a:ext cx="375558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ED6FF10-5155-7201-23D0-B2F4FA053988}"/>
              </a:ext>
            </a:extLst>
          </p:cNvPr>
          <p:cNvSpPr txBox="1"/>
          <p:nvPr/>
        </p:nvSpPr>
        <p:spPr>
          <a:xfrm>
            <a:off x="6909552" y="5111207"/>
            <a:ext cx="375558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F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4FB8A23-97CD-5A3C-2B36-903EB070C433}"/>
              </a:ext>
            </a:extLst>
          </p:cNvPr>
          <p:cNvSpPr txBox="1"/>
          <p:nvPr/>
        </p:nvSpPr>
        <p:spPr>
          <a:xfrm>
            <a:off x="6909552" y="6087434"/>
            <a:ext cx="375558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G</a:t>
            </a:r>
          </a:p>
        </p:txBody>
      </p:sp>
    </p:spTree>
    <p:extLst>
      <p:ext uri="{BB962C8B-B14F-4D97-AF65-F5344CB8AC3E}">
        <p14:creationId xmlns:p14="http://schemas.microsoft.com/office/powerpoint/2010/main" val="1677365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826475" y="448661"/>
            <a:ext cx="8242251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3800" dirty="0"/>
              <a:t> </a:t>
            </a:r>
            <a:r>
              <a:rPr lang="en-GB" sz="13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=</a:t>
            </a:r>
            <a:r>
              <a:rPr lang="en-GB" sz="13800" dirty="0"/>
              <a:t> </a:t>
            </a:r>
            <a:r>
              <a:rPr lang="en-GB" sz="138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m</a:t>
            </a:r>
            <a:r>
              <a:rPr lang="en-GB" sz="138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dirty="0"/>
              <a:t> </a:t>
            </a:r>
            <a:r>
              <a:rPr lang="en-GB" sz="13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+</a:t>
            </a:r>
            <a:r>
              <a:rPr lang="en-GB" sz="13800" dirty="0"/>
              <a:t> </a:t>
            </a:r>
            <a:r>
              <a:rPr lang="en-GB" sz="13800" b="0" i="0" u="none" strike="noStrike" dirty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c</a:t>
            </a:r>
            <a:r>
              <a:rPr lang="en-GB" sz="13800" dirty="0"/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732314" y="3132700"/>
            <a:ext cx="60742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rgbClr val="FF0000"/>
                </a:solidFill>
              </a:rPr>
              <a:t>m</a:t>
            </a:r>
            <a:r>
              <a:rPr lang="en-GB" sz="8000" dirty="0"/>
              <a:t> = gradient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732313" y="4689357"/>
            <a:ext cx="73797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rgbClr val="0000FF"/>
                </a:solidFill>
              </a:rPr>
              <a:t>c</a:t>
            </a:r>
            <a:r>
              <a:rPr lang="en-GB" sz="8000" dirty="0"/>
              <a:t> = </a:t>
            </a:r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000" dirty="0"/>
              <a:t> intercept </a:t>
            </a:r>
          </a:p>
        </p:txBody>
      </p:sp>
    </p:spTree>
    <p:extLst>
      <p:ext uri="{BB962C8B-B14F-4D97-AF65-F5344CB8AC3E}">
        <p14:creationId xmlns:p14="http://schemas.microsoft.com/office/powerpoint/2010/main" val="2231920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555662" y="230947"/>
            <a:ext cx="6860482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0" i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1500" dirty="0"/>
              <a:t> </a:t>
            </a:r>
            <a:r>
              <a:rPr lang="en-GB" sz="11500" b="0" i="0" u="none" strike="noStrike" dirty="0">
                <a:effectLst/>
                <a:latin typeface="Arial" panose="020B0604020202020204" pitchFamily="34" charset="0"/>
              </a:rPr>
              <a:t>=</a:t>
            </a:r>
            <a:r>
              <a:rPr lang="en-GB" sz="11500" dirty="0"/>
              <a:t> </a:t>
            </a:r>
            <a:r>
              <a:rPr lang="en-GB" sz="11500" b="0" i="0" u="none" strike="noStrike" dirty="0">
                <a:effectLst/>
                <a:latin typeface="Arial" panose="020B0604020202020204" pitchFamily="34" charset="0"/>
              </a:rPr>
              <a:t>6</a:t>
            </a:r>
            <a:r>
              <a:rPr lang="en-GB" sz="11500" b="0" i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</a:t>
            </a:r>
            <a:r>
              <a:rPr lang="en-GB" sz="11500" b="0" i="0" u="none" strike="noStrike" dirty="0">
                <a:effectLst/>
                <a:latin typeface="Arial" panose="020B0604020202020204" pitchFamily="34" charset="0"/>
              </a:rPr>
              <a:t>+</a:t>
            </a:r>
            <a:r>
              <a:rPr lang="en-GB" sz="11500" dirty="0"/>
              <a:t> </a:t>
            </a:r>
            <a:r>
              <a:rPr lang="en-GB" sz="11500" b="0" i="0" u="none" strike="noStrike" dirty="0">
                <a:effectLst/>
                <a:latin typeface="Arial" panose="020B0604020202020204" pitchFamily="34" charset="0"/>
              </a:rPr>
              <a:t>4</a:t>
            </a:r>
            <a:r>
              <a:rPr lang="en-GB" sz="11500" dirty="0"/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648190" y="4591819"/>
            <a:ext cx="737979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>
                <a:solidFill>
                  <a:srgbClr val="FF0000"/>
                </a:solidFill>
                <a:latin typeface="Arial" panose="020B0604020202020204" pitchFamily="34" charset="0"/>
              </a:rPr>
              <a:t>6 </a:t>
            </a:r>
            <a:r>
              <a:rPr lang="en-GB" sz="11500" dirty="0"/>
              <a:t>and</a:t>
            </a:r>
            <a:r>
              <a:rPr lang="en-GB" sz="11500" b="1" dirty="0">
                <a:solidFill>
                  <a:srgbClr val="0000FF"/>
                </a:solidFill>
              </a:rPr>
              <a:t> (0, 4)</a:t>
            </a:r>
            <a:endParaRPr lang="en-GB" sz="115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2C62B74-5E3D-6073-F2AA-F135E500D2D8}"/>
              </a:ext>
            </a:extLst>
          </p:cNvPr>
          <p:cNvSpPr txBox="1"/>
          <p:nvPr/>
        </p:nvSpPr>
        <p:spPr>
          <a:xfrm>
            <a:off x="125186" y="2092995"/>
            <a:ext cx="118436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What is the </a:t>
            </a:r>
            <a:r>
              <a:rPr lang="en-GB" sz="7200" b="1" dirty="0"/>
              <a:t>gradien</a:t>
            </a:r>
            <a:r>
              <a:rPr lang="en-GB" sz="7200" dirty="0"/>
              <a:t>t and the</a:t>
            </a:r>
          </a:p>
          <a:p>
            <a:pPr algn="ctr"/>
            <a:r>
              <a:rPr lang="en-GB" sz="7200" dirty="0"/>
              <a:t> co-ordinate of the </a:t>
            </a:r>
            <a:r>
              <a:rPr lang="en-GB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b="1" dirty="0"/>
              <a:t> intercept</a:t>
            </a:r>
            <a:r>
              <a:rPr lang="en-GB" sz="7200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842685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555662" y="230947"/>
            <a:ext cx="6860482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0" i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1500" dirty="0"/>
              <a:t> </a:t>
            </a:r>
            <a:r>
              <a:rPr lang="en-GB" sz="11500" b="0" i="0" u="none" strike="noStrike" dirty="0">
                <a:effectLst/>
                <a:latin typeface="Arial" panose="020B0604020202020204" pitchFamily="34" charset="0"/>
              </a:rPr>
              <a:t>=</a:t>
            </a:r>
            <a:r>
              <a:rPr lang="en-GB" sz="11500" dirty="0"/>
              <a:t> </a:t>
            </a:r>
            <a:r>
              <a:rPr lang="en-GB" sz="11500" dirty="0">
                <a:latin typeface="Arial" panose="020B0604020202020204" pitchFamily="34" charset="0"/>
              </a:rPr>
              <a:t>5 – 3</a:t>
            </a:r>
            <a:r>
              <a:rPr lang="en-GB" sz="11500" b="0" i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11500" dirty="0"/>
          </a:p>
        </p:txBody>
      </p:sp>
      <p:sp>
        <p:nvSpPr>
          <p:cNvPr id="13" name="TextBox 12"/>
          <p:cNvSpPr txBox="1"/>
          <p:nvPr/>
        </p:nvSpPr>
        <p:spPr>
          <a:xfrm>
            <a:off x="2001847" y="4597261"/>
            <a:ext cx="827539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>
                <a:solidFill>
                  <a:srgbClr val="FF0000"/>
                </a:solidFill>
                <a:latin typeface="Arial" panose="020B0604020202020204" pitchFamily="34" charset="0"/>
              </a:rPr>
              <a:t>–</a:t>
            </a:r>
            <a:r>
              <a:rPr lang="en-GB" sz="11500" b="1" dirty="0">
                <a:solidFill>
                  <a:srgbClr val="FF0000"/>
                </a:solidFill>
              </a:rPr>
              <a:t>3</a:t>
            </a:r>
            <a:r>
              <a:rPr lang="en-GB" sz="11500" b="1" dirty="0">
                <a:solidFill>
                  <a:srgbClr val="0000FF"/>
                </a:solidFill>
              </a:rPr>
              <a:t> </a:t>
            </a:r>
            <a:r>
              <a:rPr lang="en-GB" sz="11500" dirty="0"/>
              <a:t>and</a:t>
            </a:r>
            <a:r>
              <a:rPr lang="en-GB" sz="11500" b="1" dirty="0">
                <a:solidFill>
                  <a:srgbClr val="0000FF"/>
                </a:solidFill>
              </a:rPr>
              <a:t> (0, 5)</a:t>
            </a:r>
            <a:endParaRPr lang="en-GB" sz="115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2C62B74-5E3D-6073-F2AA-F135E500D2D8}"/>
              </a:ext>
            </a:extLst>
          </p:cNvPr>
          <p:cNvSpPr txBox="1"/>
          <p:nvPr/>
        </p:nvSpPr>
        <p:spPr>
          <a:xfrm>
            <a:off x="125186" y="2092995"/>
            <a:ext cx="118436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What is the </a:t>
            </a:r>
            <a:r>
              <a:rPr lang="en-GB" sz="7200" b="1" dirty="0"/>
              <a:t>gradien</a:t>
            </a:r>
            <a:r>
              <a:rPr lang="en-GB" sz="7200" dirty="0"/>
              <a:t>t and the</a:t>
            </a:r>
          </a:p>
          <a:p>
            <a:pPr algn="ctr"/>
            <a:r>
              <a:rPr lang="en-GB" sz="7200" dirty="0"/>
              <a:t> co-ordinate of the </a:t>
            </a:r>
            <a:r>
              <a:rPr lang="en-GB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b="1" dirty="0"/>
              <a:t> intercept</a:t>
            </a:r>
            <a:r>
              <a:rPr lang="en-GB" sz="7200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440821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555662" y="230947"/>
            <a:ext cx="6860482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0" i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1500" dirty="0"/>
              <a:t> </a:t>
            </a:r>
            <a:r>
              <a:rPr lang="en-GB" sz="11500" b="0" i="0" u="none" strike="noStrike" dirty="0">
                <a:effectLst/>
                <a:latin typeface="Arial" panose="020B0604020202020204" pitchFamily="34" charset="0"/>
              </a:rPr>
              <a:t>=</a:t>
            </a:r>
            <a:r>
              <a:rPr lang="en-GB" sz="11500" dirty="0"/>
              <a:t> </a:t>
            </a:r>
            <a:r>
              <a:rPr lang="en-GB" sz="11500" b="0" i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11500" b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 3 </a:t>
            </a:r>
            <a:endParaRPr lang="en-GB" sz="1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01847" y="4597261"/>
            <a:ext cx="848654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>
                <a:solidFill>
                  <a:srgbClr val="FF0000"/>
                </a:solidFill>
                <a:latin typeface="Arial" panose="020B0604020202020204" pitchFamily="34" charset="0"/>
              </a:rPr>
              <a:t>1 </a:t>
            </a:r>
            <a:r>
              <a:rPr lang="en-GB" sz="11500" dirty="0"/>
              <a:t>and</a:t>
            </a:r>
            <a:r>
              <a:rPr lang="en-GB" sz="11500" b="1" dirty="0">
                <a:solidFill>
                  <a:srgbClr val="0000FF"/>
                </a:solidFill>
              </a:rPr>
              <a:t> (0, </a:t>
            </a:r>
            <a:r>
              <a:rPr lang="en-GB" sz="115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–3</a:t>
            </a:r>
            <a:r>
              <a:rPr lang="en-GB" sz="11500" b="1" dirty="0">
                <a:solidFill>
                  <a:srgbClr val="0000FF"/>
                </a:solidFill>
              </a:rPr>
              <a:t>)</a:t>
            </a:r>
            <a:endParaRPr lang="en-GB" sz="115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2C62B74-5E3D-6073-F2AA-F135E500D2D8}"/>
              </a:ext>
            </a:extLst>
          </p:cNvPr>
          <p:cNvSpPr txBox="1"/>
          <p:nvPr/>
        </p:nvSpPr>
        <p:spPr>
          <a:xfrm>
            <a:off x="125186" y="2092995"/>
            <a:ext cx="118436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What is the </a:t>
            </a:r>
            <a:r>
              <a:rPr lang="en-GB" sz="7200" b="1" dirty="0"/>
              <a:t>gradien</a:t>
            </a:r>
            <a:r>
              <a:rPr lang="en-GB" sz="7200" dirty="0"/>
              <a:t>t and the</a:t>
            </a:r>
          </a:p>
          <a:p>
            <a:pPr algn="ctr"/>
            <a:r>
              <a:rPr lang="en-GB" sz="7200" dirty="0"/>
              <a:t> co-ordinate of the </a:t>
            </a:r>
            <a:r>
              <a:rPr lang="en-GB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b="1" dirty="0"/>
              <a:t> intercept</a:t>
            </a:r>
            <a:r>
              <a:rPr lang="en-GB" sz="7200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339266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131119" y="230947"/>
                <a:ext cx="7595267" cy="18620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115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1500" b="0" i="1" smtClean="0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GB" sz="115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1500" b="0" i="1" smtClean="0"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en-GB" sz="115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1119" y="230947"/>
                <a:ext cx="7595267" cy="18620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32C62B74-5E3D-6073-F2AA-F135E500D2D8}"/>
              </a:ext>
            </a:extLst>
          </p:cNvPr>
          <p:cNvSpPr txBox="1"/>
          <p:nvPr/>
        </p:nvSpPr>
        <p:spPr>
          <a:xfrm>
            <a:off x="125186" y="2092995"/>
            <a:ext cx="118436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What is the </a:t>
            </a:r>
            <a:r>
              <a:rPr lang="en-GB" sz="7200" b="1" dirty="0"/>
              <a:t>gradien</a:t>
            </a:r>
            <a:r>
              <a:rPr lang="en-GB" sz="7200" dirty="0"/>
              <a:t>t and the</a:t>
            </a:r>
          </a:p>
          <a:p>
            <a:pPr algn="ctr"/>
            <a:r>
              <a:rPr lang="en-GB" sz="7200" dirty="0"/>
              <a:t> co-ordinate of the </a:t>
            </a:r>
            <a:r>
              <a:rPr lang="en-GB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b="1" dirty="0"/>
              <a:t> intercept</a:t>
            </a:r>
            <a:r>
              <a:rPr lang="en-GB" sz="7200" dirty="0"/>
              <a:t>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62441C9-30D4-753E-672F-2346741FD425}"/>
                  </a:ext>
                </a:extLst>
              </p:cNvPr>
              <p:cNvSpPr txBox="1"/>
              <p:nvPr/>
            </p:nvSpPr>
            <p:spPr>
              <a:xfrm>
                <a:off x="5710272" y="4784394"/>
                <a:ext cx="5997313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8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8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r>
                  <a:rPr lang="en-GB" sz="8800" b="1" dirty="0">
                    <a:solidFill>
                      <a:srgbClr val="FF0000"/>
                    </a:solidFill>
                  </a:rPr>
                  <a:t> </a:t>
                </a:r>
                <a:r>
                  <a:rPr lang="en-GB" sz="7200" dirty="0"/>
                  <a:t>and</a:t>
                </a:r>
                <a:r>
                  <a:rPr lang="en-GB" sz="8000" b="1" dirty="0">
                    <a:solidFill>
                      <a:srgbClr val="0000FF"/>
                    </a:solidFill>
                  </a:rPr>
                  <a:t> (0, 4)</a:t>
                </a:r>
                <a:endParaRPr lang="en-GB" sz="80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62441C9-30D4-753E-672F-2346741FD4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0272" y="4784394"/>
                <a:ext cx="5997313" cy="1446550"/>
              </a:xfrm>
              <a:prstGeom prst="rect">
                <a:avLst/>
              </a:prstGeom>
              <a:blipFill>
                <a:blip r:embed="rId3"/>
                <a:stretch>
                  <a:fillRect t="-11392" r="-6402" b="-367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58C88A91-2A1A-89A8-ECA4-9D8508D3528E}"/>
                  </a:ext>
                </a:extLst>
              </p:cNvPr>
              <p:cNvSpPr/>
              <p:nvPr/>
            </p:nvSpPr>
            <p:spPr>
              <a:xfrm>
                <a:off x="266700" y="4907505"/>
                <a:ext cx="5132614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72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7200" b="0" i="1" smtClean="0">
                        <a:latin typeface="Cambria Math" panose="02040503050406030204" pitchFamily="18" charset="0"/>
                      </a:rPr>
                      <m:t>=4−3</m:t>
                    </m:r>
                    <m:r>
                      <a:rPr lang="en-GB" sz="72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7200" dirty="0"/>
                  <a:t>  </a:t>
                </a: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58C88A91-2A1A-89A8-ECA4-9D8508D352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700" y="4907505"/>
                <a:ext cx="5132614" cy="12003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2574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344386" y="176518"/>
                <a:ext cx="9737271" cy="18620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15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1500" b="0" i="1" smtClean="0">
                          <a:latin typeface="Cambria Math" panose="02040503050406030204" pitchFamily="18" charset="0"/>
                        </a:rPr>
                        <m:t>+6</m:t>
                      </m:r>
                      <m:r>
                        <a:rPr lang="en-GB" sz="115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1500" b="0" i="1" smtClean="0">
                          <a:latin typeface="Cambria Math" panose="02040503050406030204" pitchFamily="18" charset="0"/>
                        </a:rPr>
                        <m:t>−3=0</m:t>
                      </m:r>
                    </m:oMath>
                  </m:oMathPara>
                </a14:m>
                <a:endParaRPr lang="en-GB" sz="115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4386" y="176518"/>
                <a:ext cx="9737271" cy="1862048"/>
              </a:xfrm>
              <a:prstGeom prst="rect">
                <a:avLst/>
              </a:prstGeom>
              <a:blipFill>
                <a:blip r:embed="rId2"/>
                <a:stretch>
                  <a:fillRect l="-3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32C62B74-5E3D-6073-F2AA-F135E500D2D8}"/>
              </a:ext>
            </a:extLst>
          </p:cNvPr>
          <p:cNvSpPr txBox="1"/>
          <p:nvPr/>
        </p:nvSpPr>
        <p:spPr>
          <a:xfrm>
            <a:off x="125186" y="2092995"/>
            <a:ext cx="118436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What is the </a:t>
            </a:r>
            <a:r>
              <a:rPr lang="en-GB" sz="7200" b="1" dirty="0"/>
              <a:t>gradien</a:t>
            </a:r>
            <a:r>
              <a:rPr lang="en-GB" sz="7200" dirty="0"/>
              <a:t>t and the</a:t>
            </a:r>
          </a:p>
          <a:p>
            <a:pPr algn="ctr"/>
            <a:r>
              <a:rPr lang="en-GB" sz="7200" dirty="0"/>
              <a:t> co-ordinate of the </a:t>
            </a:r>
            <a:r>
              <a:rPr lang="en-GB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b="1" dirty="0"/>
              <a:t> intercept</a:t>
            </a:r>
            <a:r>
              <a:rPr lang="en-GB" sz="7200" dirty="0"/>
              <a:t>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800F0F89-A007-01D5-1E65-0CCFB3471B74}"/>
                  </a:ext>
                </a:extLst>
              </p:cNvPr>
              <p:cNvSpPr/>
              <p:nvPr/>
            </p:nvSpPr>
            <p:spPr>
              <a:xfrm>
                <a:off x="266699" y="4907505"/>
                <a:ext cx="5464629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72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7200" b="0" i="1" smtClean="0">
                        <a:latin typeface="Cambria Math" panose="02040503050406030204" pitchFamily="18" charset="0"/>
                      </a:rPr>
                      <m:t>=−6</m:t>
                    </m:r>
                    <m:r>
                      <a:rPr lang="en-GB" sz="7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7200" b="0" i="1" smtClean="0">
                        <a:latin typeface="Cambria Math" panose="02040503050406030204" pitchFamily="18" charset="0"/>
                      </a:rPr>
                      <m:t>+3</m:t>
                    </m:r>
                  </m:oMath>
                </a14:m>
                <a:r>
                  <a:rPr lang="en-GB" sz="7200" dirty="0"/>
                  <a:t>  </a:t>
                </a: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800F0F89-A007-01D5-1E65-0CCFB3471B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699" y="4907505"/>
                <a:ext cx="5464629" cy="12003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D5379BE-7BEA-640D-EFBF-E38762D94D9D}"/>
                  </a:ext>
                </a:extLst>
              </p:cNvPr>
              <p:cNvSpPr txBox="1"/>
              <p:nvPr/>
            </p:nvSpPr>
            <p:spPr>
              <a:xfrm>
                <a:off x="5971529" y="4746294"/>
                <a:ext cx="5997313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8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8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𝟔</m:t>
                    </m:r>
                  </m:oMath>
                </a14:m>
                <a:r>
                  <a:rPr lang="en-GB" sz="8800" b="1" dirty="0">
                    <a:solidFill>
                      <a:srgbClr val="FF0000"/>
                    </a:solidFill>
                  </a:rPr>
                  <a:t> </a:t>
                </a:r>
                <a:r>
                  <a:rPr lang="en-GB" sz="7200" dirty="0"/>
                  <a:t>and</a:t>
                </a:r>
                <a:r>
                  <a:rPr lang="en-GB" sz="8000" b="1" dirty="0">
                    <a:solidFill>
                      <a:srgbClr val="0000FF"/>
                    </a:solidFill>
                  </a:rPr>
                  <a:t> (0, 3)</a:t>
                </a:r>
                <a:endParaRPr lang="en-GB" sz="8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D5379BE-7BEA-640D-EFBF-E38762D94D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1529" y="4746294"/>
                <a:ext cx="5997313" cy="1446550"/>
              </a:xfrm>
              <a:prstGeom prst="rect">
                <a:avLst/>
              </a:prstGeom>
              <a:blipFill>
                <a:blip r:embed="rId4"/>
                <a:stretch>
                  <a:fillRect t="-11392" r="-6511" b="-367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2014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872343" y="230947"/>
                <a:ext cx="8138194" cy="18620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115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115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11500" b="0" i="1" smtClean="0">
                        <a:latin typeface="Cambria Math" panose="02040503050406030204" pitchFamily="18" charset="0"/>
                      </a:rPr>
                      <m:t>=6</m:t>
                    </m:r>
                    <m:r>
                      <a:rPr lang="en-GB" sz="115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1500" b="0" i="1" smtClean="0">
                        <a:latin typeface="Cambria Math" panose="02040503050406030204" pitchFamily="18" charset="0"/>
                      </a:rPr>
                      <m:t>+4</m:t>
                    </m:r>
                  </m:oMath>
                </a14:m>
                <a:r>
                  <a:rPr lang="en-GB" sz="11500" dirty="0"/>
                  <a:t>  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2343" y="230947"/>
                <a:ext cx="8138194" cy="18620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5835458" y="4706119"/>
            <a:ext cx="561631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FF0000"/>
                </a:solidFill>
              </a:rPr>
              <a:t>3</a:t>
            </a:r>
            <a:r>
              <a:rPr lang="en-GB" sz="8800" b="1" dirty="0">
                <a:solidFill>
                  <a:srgbClr val="0000FF"/>
                </a:solidFill>
              </a:rPr>
              <a:t> </a:t>
            </a:r>
            <a:r>
              <a:rPr lang="en-GB" sz="8000" dirty="0"/>
              <a:t>and</a:t>
            </a:r>
            <a:r>
              <a:rPr lang="en-GB" sz="8800" b="1" dirty="0">
                <a:solidFill>
                  <a:srgbClr val="0000FF"/>
                </a:solidFill>
              </a:rPr>
              <a:t> (0, 2)</a:t>
            </a:r>
            <a:endParaRPr lang="en-GB" sz="8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2C62B74-5E3D-6073-F2AA-F135E500D2D8}"/>
              </a:ext>
            </a:extLst>
          </p:cNvPr>
          <p:cNvSpPr txBox="1"/>
          <p:nvPr/>
        </p:nvSpPr>
        <p:spPr>
          <a:xfrm>
            <a:off x="125186" y="2092995"/>
            <a:ext cx="118436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What is the </a:t>
            </a:r>
            <a:r>
              <a:rPr lang="en-GB" sz="7200" b="1" dirty="0"/>
              <a:t>gradien</a:t>
            </a:r>
            <a:r>
              <a:rPr lang="en-GB" sz="7200" dirty="0"/>
              <a:t>t and the</a:t>
            </a:r>
          </a:p>
          <a:p>
            <a:pPr algn="ctr"/>
            <a:r>
              <a:rPr lang="en-GB" sz="7200" dirty="0"/>
              <a:t> co-ordinate of the </a:t>
            </a:r>
            <a:r>
              <a:rPr lang="en-GB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b="1" dirty="0"/>
              <a:t> intercept</a:t>
            </a:r>
            <a:r>
              <a:rPr lang="en-GB" sz="7200" dirty="0"/>
              <a:t>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800F0F89-A007-01D5-1E65-0CCFB3471B74}"/>
                  </a:ext>
                </a:extLst>
              </p:cNvPr>
              <p:cNvSpPr/>
              <p:nvPr/>
            </p:nvSpPr>
            <p:spPr>
              <a:xfrm>
                <a:off x="266700" y="4907505"/>
                <a:ext cx="5132614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72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7200" b="0" i="1" smtClean="0">
                        <a:latin typeface="Cambria Math" panose="02040503050406030204" pitchFamily="18" charset="0"/>
                      </a:rPr>
                      <m:t>=3</m:t>
                    </m:r>
                    <m:r>
                      <a:rPr lang="en-GB" sz="7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7200" b="0" i="1" smtClean="0"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r>
                  <a:rPr lang="en-GB" sz="7200" dirty="0"/>
                  <a:t>  </a:t>
                </a: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800F0F89-A007-01D5-1E65-0CCFB3471B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700" y="4907505"/>
                <a:ext cx="5132614" cy="12003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3301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872343" y="230947"/>
                <a:ext cx="8138194" cy="18620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115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115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11500" b="0" i="1" smtClean="0">
                        <a:latin typeface="Cambria Math" panose="02040503050406030204" pitchFamily="18" charset="0"/>
                      </a:rPr>
                      <m:t>=3</m:t>
                    </m:r>
                    <m:r>
                      <a:rPr lang="en-GB" sz="115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1500" b="0" i="1" smtClean="0">
                        <a:latin typeface="Cambria Math" panose="02040503050406030204" pitchFamily="18" charset="0"/>
                      </a:rPr>
                      <m:t>+6</m:t>
                    </m:r>
                  </m:oMath>
                </a14:m>
                <a:r>
                  <a:rPr lang="en-GB" sz="11500" dirty="0"/>
                  <a:t>  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2343" y="230947"/>
                <a:ext cx="8138194" cy="18620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993300" y="4619644"/>
                <a:ext cx="5616313" cy="2007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8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8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8800" b="1" dirty="0">
                    <a:solidFill>
                      <a:srgbClr val="FF0000"/>
                    </a:solidFill>
                  </a:rPr>
                  <a:t> </a:t>
                </a:r>
                <a:r>
                  <a:rPr lang="en-GB" sz="8000" dirty="0"/>
                  <a:t>and</a:t>
                </a:r>
                <a:r>
                  <a:rPr lang="en-GB" sz="8800" b="1" dirty="0">
                    <a:solidFill>
                      <a:srgbClr val="0000FF"/>
                    </a:solidFill>
                  </a:rPr>
                  <a:t> (0, 3)</a:t>
                </a:r>
                <a:endParaRPr lang="en-GB" sz="88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3300" y="4619644"/>
                <a:ext cx="5616313" cy="2007409"/>
              </a:xfrm>
              <a:prstGeom prst="rect">
                <a:avLst/>
              </a:prstGeom>
              <a:blipFill>
                <a:blip r:embed="rId3"/>
                <a:stretch>
                  <a:fillRect t="-304" r="-5646" b="-170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32C62B74-5E3D-6073-F2AA-F135E500D2D8}"/>
              </a:ext>
            </a:extLst>
          </p:cNvPr>
          <p:cNvSpPr txBox="1"/>
          <p:nvPr/>
        </p:nvSpPr>
        <p:spPr>
          <a:xfrm>
            <a:off x="125186" y="2092995"/>
            <a:ext cx="118436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What is the </a:t>
            </a:r>
            <a:r>
              <a:rPr lang="en-GB" sz="7200" b="1" dirty="0"/>
              <a:t>gradien</a:t>
            </a:r>
            <a:r>
              <a:rPr lang="en-GB" sz="7200" dirty="0"/>
              <a:t>t and the</a:t>
            </a:r>
          </a:p>
          <a:p>
            <a:pPr algn="ctr"/>
            <a:r>
              <a:rPr lang="en-GB" sz="7200" dirty="0"/>
              <a:t> co-ordinate of the </a:t>
            </a:r>
            <a:r>
              <a:rPr lang="en-GB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b="1" dirty="0"/>
              <a:t> intercept</a:t>
            </a:r>
            <a:r>
              <a:rPr lang="en-GB" sz="7200" dirty="0"/>
              <a:t>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800F0F89-A007-01D5-1E65-0CCFB3471B74}"/>
                  </a:ext>
                </a:extLst>
              </p:cNvPr>
              <p:cNvSpPr/>
              <p:nvPr/>
            </p:nvSpPr>
            <p:spPr>
              <a:xfrm>
                <a:off x="440872" y="4706119"/>
                <a:ext cx="5132614" cy="16591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72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7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7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7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7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7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7200" b="0" i="1" smtClean="0">
                        <a:latin typeface="Cambria Math" panose="02040503050406030204" pitchFamily="18" charset="0"/>
                      </a:rPr>
                      <m:t>+3</m:t>
                    </m:r>
                  </m:oMath>
                </a14:m>
                <a:r>
                  <a:rPr lang="en-GB" sz="7200" dirty="0"/>
                  <a:t>  </a:t>
                </a: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800F0F89-A007-01D5-1E65-0CCFB3471B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872" y="4706119"/>
                <a:ext cx="5132614" cy="165917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7679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026903" y="78547"/>
                <a:ext cx="8138194" cy="20612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9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9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GB" sz="9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11500" b="0" i="1" smtClean="0">
                        <a:latin typeface="Cambria Math" panose="02040503050406030204" pitchFamily="18" charset="0"/>
                      </a:rPr>
                      <m:t>=3</m:t>
                    </m:r>
                    <m:r>
                      <a:rPr lang="en-GB" sz="115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1500" b="0" i="1" smtClean="0">
                        <a:latin typeface="Cambria Math" panose="02040503050406030204" pitchFamily="18" charset="0"/>
                      </a:rPr>
                      <m:t>+6</m:t>
                    </m:r>
                  </m:oMath>
                </a14:m>
                <a:r>
                  <a:rPr lang="en-GB" sz="11500" dirty="0"/>
                  <a:t>  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6903" y="78547"/>
                <a:ext cx="8138194" cy="206120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987858" y="4678135"/>
                <a:ext cx="5850356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88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6</m:t>
                    </m:r>
                  </m:oMath>
                </a14:m>
                <a:r>
                  <a:rPr lang="en-GB" sz="8000" dirty="0"/>
                  <a:t> and</a:t>
                </a:r>
                <a:r>
                  <a:rPr lang="en-GB" sz="8800" b="1" dirty="0">
                    <a:solidFill>
                      <a:srgbClr val="0000FF"/>
                    </a:solidFill>
                  </a:rPr>
                  <a:t> (0, 12)</a:t>
                </a:r>
                <a:endParaRPr lang="en-GB" sz="88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7858" y="4678135"/>
                <a:ext cx="5850356" cy="1446550"/>
              </a:xfrm>
              <a:prstGeom prst="rect">
                <a:avLst/>
              </a:prstGeom>
              <a:blipFill>
                <a:blip r:embed="rId3"/>
                <a:stretch>
                  <a:fillRect t="-20168" r="-9375" b="-420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32C62B74-5E3D-6073-F2AA-F135E500D2D8}"/>
              </a:ext>
            </a:extLst>
          </p:cNvPr>
          <p:cNvSpPr txBox="1"/>
          <p:nvPr/>
        </p:nvSpPr>
        <p:spPr>
          <a:xfrm>
            <a:off x="125186" y="2092995"/>
            <a:ext cx="118436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What is the </a:t>
            </a:r>
            <a:r>
              <a:rPr lang="en-GB" sz="7200" b="1" dirty="0"/>
              <a:t>gradien</a:t>
            </a:r>
            <a:r>
              <a:rPr lang="en-GB" sz="7200" dirty="0"/>
              <a:t>t and the</a:t>
            </a:r>
          </a:p>
          <a:p>
            <a:pPr algn="ctr"/>
            <a:r>
              <a:rPr lang="en-GB" sz="7200" dirty="0"/>
              <a:t> co-ordinate of the </a:t>
            </a:r>
            <a:r>
              <a:rPr lang="en-GB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b="1" dirty="0"/>
              <a:t> intercept</a:t>
            </a:r>
            <a:r>
              <a:rPr lang="en-GB" sz="7200" dirty="0"/>
              <a:t>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800F0F89-A007-01D5-1E65-0CCFB3471B74}"/>
                  </a:ext>
                </a:extLst>
              </p:cNvPr>
              <p:cNvSpPr/>
              <p:nvPr/>
            </p:nvSpPr>
            <p:spPr>
              <a:xfrm>
                <a:off x="293915" y="4853076"/>
                <a:ext cx="5132614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72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7200" b="0" i="1" smtClean="0">
                        <a:latin typeface="Cambria Math" panose="02040503050406030204" pitchFamily="18" charset="0"/>
                      </a:rPr>
                      <m:t>=6</m:t>
                    </m:r>
                    <m:r>
                      <a:rPr lang="en-GB" sz="7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7200" b="0" i="1" smtClean="0">
                        <a:latin typeface="Cambria Math" panose="02040503050406030204" pitchFamily="18" charset="0"/>
                      </a:rPr>
                      <m:t>+12</m:t>
                    </m:r>
                  </m:oMath>
                </a14:m>
                <a:r>
                  <a:rPr lang="en-GB" sz="7200" dirty="0"/>
                  <a:t>  </a:t>
                </a: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800F0F89-A007-01D5-1E65-0CCFB3471B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915" y="4853076"/>
                <a:ext cx="5132614" cy="12003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9152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658586" y="230947"/>
                <a:ext cx="10689771" cy="18620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1150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115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11500" b="0" i="1" smtClean="0">
                        <a:latin typeface="Cambria Math" panose="02040503050406030204" pitchFamily="18" charset="0"/>
                      </a:rPr>
                      <m:t>+6</m:t>
                    </m:r>
                    <m:r>
                      <a:rPr lang="en-GB" sz="115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1500" b="0" i="1" smtClean="0">
                        <a:latin typeface="Cambria Math" panose="02040503050406030204" pitchFamily="18" charset="0"/>
                      </a:rPr>
                      <m:t>12</m:t>
                    </m:r>
                    <m:r>
                      <a:rPr lang="en-GB" sz="115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1500" dirty="0"/>
                  <a:t>  </a:t>
                </a: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586" y="230947"/>
                <a:ext cx="10689771" cy="18620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5781028" y="4733944"/>
                <a:ext cx="6068071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88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r>
                  <a:rPr lang="en-GB" sz="8000" dirty="0"/>
                  <a:t> and</a:t>
                </a:r>
                <a:r>
                  <a:rPr lang="en-GB" sz="8800" b="1" dirty="0">
                    <a:solidFill>
                      <a:srgbClr val="0000FF"/>
                    </a:solidFill>
                  </a:rPr>
                  <a:t> (0, </a:t>
                </a:r>
                <a14:m>
                  <m:oMath xmlns:m="http://schemas.openxmlformats.org/officeDocument/2006/math">
                    <m:r>
                      <a:rPr lang="en-GB" sz="8800" b="1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8800" b="1" dirty="0">
                    <a:solidFill>
                      <a:srgbClr val="0000FF"/>
                    </a:solidFill>
                  </a:rPr>
                  <a:t>2)</a:t>
                </a:r>
                <a:endParaRPr lang="en-GB" sz="8800" dirty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1028" y="4733944"/>
                <a:ext cx="6068071" cy="1446550"/>
              </a:xfrm>
              <a:prstGeom prst="rect">
                <a:avLst/>
              </a:prstGeom>
              <a:blipFill>
                <a:blip r:embed="rId3"/>
                <a:stretch>
                  <a:fillRect t="-20253" r="-9337" b="-426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32C62B74-5E3D-6073-F2AA-F135E500D2D8}"/>
              </a:ext>
            </a:extLst>
          </p:cNvPr>
          <p:cNvSpPr txBox="1"/>
          <p:nvPr/>
        </p:nvSpPr>
        <p:spPr>
          <a:xfrm>
            <a:off x="125186" y="2092995"/>
            <a:ext cx="118436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What is the </a:t>
            </a:r>
            <a:r>
              <a:rPr lang="en-GB" sz="7200" b="1" dirty="0"/>
              <a:t>gradien</a:t>
            </a:r>
            <a:r>
              <a:rPr lang="en-GB" sz="7200" dirty="0"/>
              <a:t>t and the</a:t>
            </a:r>
          </a:p>
          <a:p>
            <a:pPr algn="ctr"/>
            <a:r>
              <a:rPr lang="en-GB" sz="7200" dirty="0"/>
              <a:t> co-ordinate of the </a:t>
            </a:r>
            <a:r>
              <a:rPr lang="en-GB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b="1" dirty="0"/>
              <a:t> intercept</a:t>
            </a:r>
            <a:r>
              <a:rPr lang="en-GB" sz="7200" dirty="0"/>
              <a:t>?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800F0F89-A007-01D5-1E65-0CCFB3471B74}"/>
                  </a:ext>
                </a:extLst>
              </p:cNvPr>
              <p:cNvSpPr/>
              <p:nvPr/>
            </p:nvSpPr>
            <p:spPr>
              <a:xfrm>
                <a:off x="571500" y="4857054"/>
                <a:ext cx="4827814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72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7200" b="0" i="1" smtClean="0">
                        <a:latin typeface="Cambria Math" panose="02040503050406030204" pitchFamily="18" charset="0"/>
                      </a:rPr>
                      <m:t>=4</m:t>
                    </m:r>
                    <m:r>
                      <a:rPr lang="en-GB" sz="7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7200" b="0" i="1" smtClean="0">
                        <a:latin typeface="Cambria Math" panose="02040503050406030204" pitchFamily="18" charset="0"/>
                      </a:rPr>
                      <m:t>−2</m:t>
                    </m:r>
                  </m:oMath>
                </a14:m>
                <a:r>
                  <a:rPr lang="en-GB" sz="7200" dirty="0"/>
                  <a:t>  </a:t>
                </a:r>
              </a:p>
            </p:txBody>
          </p:sp>
        </mc:Choice>
        <mc:Fallback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800F0F89-A007-01D5-1E65-0CCFB3471B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500" y="4857054"/>
                <a:ext cx="4827814" cy="12003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8684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 flipV="1">
            <a:off x="1075000" y="2034028"/>
            <a:ext cx="2825608" cy="4145849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6236672" y="2971799"/>
            <a:ext cx="4115643" cy="2959307"/>
          </a:xfrm>
          <a:prstGeom prst="line">
            <a:avLst/>
          </a:prstGeom>
          <a:ln w="762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487804" y="1663914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06210" y="2139043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rgbClr val="0000FF"/>
                </a:solidFill>
              </a:rPr>
              <a:t>B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09491" y="284041"/>
            <a:ext cx="1122861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dirty="0"/>
              <a:t>Which line has the steeper gradient?</a:t>
            </a:r>
          </a:p>
        </p:txBody>
      </p:sp>
    </p:spTree>
    <p:extLst>
      <p:ext uri="{BB962C8B-B14F-4D97-AF65-F5344CB8AC3E}">
        <p14:creationId xmlns:p14="http://schemas.microsoft.com/office/powerpoint/2010/main" val="312173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 flipV="1">
            <a:off x="2873064" y="1658631"/>
            <a:ext cx="24034" cy="435267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6095158" y="4325463"/>
            <a:ext cx="4714357" cy="1"/>
          </a:xfrm>
          <a:prstGeom prst="line">
            <a:avLst/>
          </a:prstGeom>
          <a:ln w="762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901897" y="1821906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45795" y="2951777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rgbClr val="0000FF"/>
                </a:solidFill>
              </a:rPr>
              <a:t>B</a:t>
            </a:r>
          </a:p>
        </p:txBody>
      </p:sp>
      <p:sp>
        <p:nvSpPr>
          <p:cNvPr id="9" name="Rectangle 8"/>
          <p:cNvSpPr/>
          <p:nvPr/>
        </p:nvSpPr>
        <p:spPr>
          <a:xfrm>
            <a:off x="413656" y="324382"/>
            <a:ext cx="1122861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dirty="0"/>
              <a:t>Which line has the steeper gradient?</a:t>
            </a:r>
          </a:p>
        </p:txBody>
      </p:sp>
    </p:spTree>
    <p:extLst>
      <p:ext uri="{BB962C8B-B14F-4D97-AF65-F5344CB8AC3E}">
        <p14:creationId xmlns:p14="http://schemas.microsoft.com/office/powerpoint/2010/main" val="4102682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 flipV="1">
            <a:off x="1603498" y="2633703"/>
            <a:ext cx="2514601" cy="350968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7414772" y="2775217"/>
            <a:ext cx="2514601" cy="3509682"/>
          </a:xfrm>
          <a:prstGeom prst="line">
            <a:avLst/>
          </a:prstGeom>
          <a:ln w="762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413656" y="324382"/>
            <a:ext cx="1122861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dirty="0"/>
              <a:t>Which line has the steeper gradient?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98155" y="2317057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16906" y="2242458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rgbClr val="0000FF"/>
                </a:solidFill>
              </a:rPr>
              <a:t>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51729" y="4126327"/>
            <a:ext cx="38593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Same Gradient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51729" y="5018832"/>
            <a:ext cx="38593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Parallel</a:t>
            </a:r>
          </a:p>
        </p:txBody>
      </p:sp>
    </p:spTree>
    <p:extLst>
      <p:ext uri="{BB962C8B-B14F-4D97-AF65-F5344CB8AC3E}">
        <p14:creationId xmlns:p14="http://schemas.microsoft.com/office/powerpoint/2010/main" val="3515409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 flipH="1" flipV="1">
            <a:off x="816429" y="3339374"/>
            <a:ext cx="4676695" cy="160242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8068235" y="1902759"/>
            <a:ext cx="2514601" cy="3509682"/>
          </a:xfrm>
          <a:prstGeom prst="line">
            <a:avLst/>
          </a:prstGeom>
          <a:ln w="762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839233" y="3055685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98126" y="2883114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rgbClr val="0000FF"/>
                </a:solidFill>
              </a:rPr>
              <a:t>B</a:t>
            </a:r>
          </a:p>
        </p:txBody>
      </p:sp>
      <p:sp>
        <p:nvSpPr>
          <p:cNvPr id="7" name="Rectangle 6"/>
          <p:cNvSpPr/>
          <p:nvPr/>
        </p:nvSpPr>
        <p:spPr>
          <a:xfrm>
            <a:off x="413656" y="324382"/>
            <a:ext cx="1122861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dirty="0"/>
              <a:t>Which line has the steeper gradient?</a:t>
            </a:r>
          </a:p>
        </p:txBody>
      </p:sp>
    </p:spTree>
    <p:extLst>
      <p:ext uri="{BB962C8B-B14F-4D97-AF65-F5344CB8AC3E}">
        <p14:creationId xmlns:p14="http://schemas.microsoft.com/office/powerpoint/2010/main" val="1772420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427103" y="258342"/>
            <a:ext cx="1122861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dirty="0"/>
              <a:t>Which equation produces </a:t>
            </a:r>
          </a:p>
          <a:p>
            <a:pPr algn="ctr"/>
            <a:r>
              <a:rPr lang="en-GB" sz="6600" dirty="0"/>
              <a:t> the steeper gradient?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25685" y="2551420"/>
            <a:ext cx="8441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37507" y="2509621"/>
            <a:ext cx="76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0000FF"/>
                </a:solidFill>
              </a:rPr>
              <a:t>B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396350" y="4013966"/>
            <a:ext cx="411694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1500" b="1" dirty="0">
                <a:solidFill>
                  <a:srgbClr val="FF0000"/>
                </a:solidFill>
              </a:rPr>
              <a:t> = 3</a:t>
            </a:r>
            <a:r>
              <a:rPr lang="en-GB" sz="115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93103" y="4013966"/>
            <a:ext cx="411694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1500" b="1" dirty="0">
                <a:solidFill>
                  <a:srgbClr val="0000FF"/>
                </a:solidFill>
              </a:rPr>
              <a:t> = 5</a:t>
            </a:r>
            <a:r>
              <a:rPr lang="en-GB" sz="115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385227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427103" y="258342"/>
            <a:ext cx="1122861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dirty="0"/>
              <a:t>Which equation produces </a:t>
            </a:r>
          </a:p>
          <a:p>
            <a:pPr algn="ctr"/>
            <a:r>
              <a:rPr lang="en-GB" sz="6600" dirty="0"/>
              <a:t> the steeper gradient?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35185" y="2413153"/>
            <a:ext cx="8441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302822" y="2382000"/>
            <a:ext cx="76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0000FF"/>
                </a:solidFill>
              </a:rPr>
              <a:t>B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20486" y="4013966"/>
            <a:ext cx="492546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1500" b="1" dirty="0">
                <a:solidFill>
                  <a:srgbClr val="FF0000"/>
                </a:solidFill>
              </a:rPr>
              <a:t> = 0.5</a:t>
            </a:r>
            <a:r>
              <a:rPr lang="en-GB" sz="115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667917" y="3736381"/>
                <a:ext cx="4116944" cy="26401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1500" b="1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11500" b="1" dirty="0">
                    <a:solidFill>
                      <a:srgbClr val="0000FF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15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15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115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GB" sz="11500" b="1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7917" y="3736381"/>
                <a:ext cx="4116944" cy="2640146"/>
              </a:xfrm>
              <a:prstGeom prst="rect">
                <a:avLst/>
              </a:prstGeom>
              <a:blipFill>
                <a:blip r:embed="rId2"/>
                <a:stretch>
                  <a:fillRect l="-12889" t="-924" r="-12741" b="-173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4048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427103" y="258342"/>
            <a:ext cx="1122861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dirty="0"/>
              <a:t>Which equation produces </a:t>
            </a:r>
          </a:p>
          <a:p>
            <a:pPr algn="ctr"/>
            <a:r>
              <a:rPr lang="en-GB" sz="6600" dirty="0"/>
              <a:t> the steeper gradient?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15443" y="2509621"/>
            <a:ext cx="8441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37507" y="2509621"/>
            <a:ext cx="76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0000FF"/>
                </a:solidFill>
              </a:rPr>
              <a:t>B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06929" y="4013966"/>
            <a:ext cx="450636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1500" b="1" dirty="0">
                <a:solidFill>
                  <a:srgbClr val="FF0000"/>
                </a:solidFill>
              </a:rPr>
              <a:t> = -4</a:t>
            </a:r>
            <a:r>
              <a:rPr lang="en-GB" sz="115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93103" y="4013966"/>
            <a:ext cx="411694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1500" b="1" dirty="0">
                <a:solidFill>
                  <a:srgbClr val="0000FF"/>
                </a:solidFill>
              </a:rPr>
              <a:t> = 2</a:t>
            </a:r>
            <a:r>
              <a:rPr lang="en-GB" sz="115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166945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803</TotalTime>
  <Words>616</Words>
  <Application>Microsoft Office PowerPoint</Application>
  <PresentationFormat>Widescreen</PresentationFormat>
  <Paragraphs>145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26</cp:revision>
  <dcterms:created xsi:type="dcterms:W3CDTF">2016-01-02T10:11:29Z</dcterms:created>
  <dcterms:modified xsi:type="dcterms:W3CDTF">2023-12-02T08:09:33Z</dcterms:modified>
</cp:coreProperties>
</file>