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09/08/2020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Unit 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83045" y="3757901"/>
            <a:ext cx="2765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Algebra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6A642-653D-41D6-AC39-F821FDF4E7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60"/>
          <a:stretch/>
        </p:blipFill>
        <p:spPr>
          <a:xfrm>
            <a:off x="227214" y="1301960"/>
            <a:ext cx="11652085" cy="40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CA022-8F75-4D13-A8FF-1415089B42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28" t="10677"/>
          <a:stretch/>
        </p:blipFill>
        <p:spPr>
          <a:xfrm>
            <a:off x="212474" y="1296785"/>
            <a:ext cx="11767051" cy="362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69DCA6-59F4-43E0-8CF8-5EAFA103A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06" t="45980" r="14013" b="22506"/>
          <a:stretch/>
        </p:blipFill>
        <p:spPr>
          <a:xfrm>
            <a:off x="177336" y="1241366"/>
            <a:ext cx="11579209" cy="34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6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B56D90-6903-42C4-A939-EB5966E09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85"/>
          <a:stretch/>
        </p:blipFill>
        <p:spPr>
          <a:xfrm>
            <a:off x="205899" y="1346602"/>
            <a:ext cx="11572483" cy="355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890B3E-2E08-43BC-8DB2-2FE0344ECE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685" t="11698"/>
          <a:stretch/>
        </p:blipFill>
        <p:spPr>
          <a:xfrm>
            <a:off x="266006" y="1285702"/>
            <a:ext cx="11429205" cy="2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8BB1AF-7A4C-4109-AF83-2AF48513C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09"/>
          <a:stretch/>
        </p:blipFill>
        <p:spPr>
          <a:xfrm>
            <a:off x="277090" y="1107996"/>
            <a:ext cx="11385729" cy="55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0C8FF0-06E3-44FA-A776-A3B267132C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16" t="11450"/>
          <a:stretch/>
        </p:blipFill>
        <p:spPr>
          <a:xfrm>
            <a:off x="177338" y="1440873"/>
            <a:ext cx="11725349" cy="352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45689B-010B-4915-B16C-FD43CB8BAC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11" t="7830"/>
          <a:stretch/>
        </p:blipFill>
        <p:spPr>
          <a:xfrm>
            <a:off x="182880" y="1235457"/>
            <a:ext cx="11746825" cy="466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64BAB7-B19C-447A-A66E-65094CBFDA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17" t="9094"/>
          <a:stretch/>
        </p:blipFill>
        <p:spPr>
          <a:xfrm>
            <a:off x="318754" y="1318585"/>
            <a:ext cx="11554492" cy="350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E9291-DAB3-440F-9662-AA1FD201D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21" t="8363"/>
          <a:stretch/>
        </p:blipFill>
        <p:spPr>
          <a:xfrm>
            <a:off x="266008" y="1263534"/>
            <a:ext cx="11544590" cy="379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CB0151-39BF-442E-BDCA-D0AD549905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92"/>
          <a:stretch/>
        </p:blipFill>
        <p:spPr>
          <a:xfrm>
            <a:off x="235606" y="1303361"/>
            <a:ext cx="11720787" cy="327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29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51</cp:revision>
  <dcterms:created xsi:type="dcterms:W3CDTF">2020-06-17T17:33:36Z</dcterms:created>
  <dcterms:modified xsi:type="dcterms:W3CDTF">2020-08-09T13:52:04Z</dcterms:modified>
</cp:coreProperties>
</file>